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32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6" r:id="rId56"/>
    <p:sldId id="317" r:id="rId57"/>
    <p:sldId id="318" r:id="rId58"/>
    <p:sldId id="319" r:id="rId59"/>
    <p:sldId id="321" r:id="rId60"/>
    <p:sldId id="322" r:id="rId6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22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66100" y="1003300"/>
            <a:ext cx="3540759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1500" y="1117600"/>
            <a:ext cx="42532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0720" y="4483100"/>
            <a:ext cx="11643360" cy="471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206478" y="9296400"/>
            <a:ext cx="600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://google.cz/trends/explore" TargetMode="Externa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ons.com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zdrojak.cz/clanky/vyvijime-hybridni-aplikace-v-ionicu" TargetMode="External"/><Relationship Id="rId2" Type="http://schemas.openxmlformats.org/officeDocument/2006/relationships/hyperlink" Target="http://bit.ly/1W38Rf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1Tt3t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900" y="4660900"/>
            <a:ext cx="1054544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8838" algn="l"/>
                <a:tab pos="4179888" algn="l"/>
                <a:tab pos="6176963" algn="l"/>
              </a:tabLst>
            </a:pPr>
            <a:r>
              <a:rPr lang="en-US" sz="4500" spc="250" dirty="0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500" spc="25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500" spc="-53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500" spc="-5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17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50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500" spc="-5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25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50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335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4500" spc="-335" dirty="0" smtClean="0">
                <a:solidFill>
                  <a:srgbClr val="FFFFFF"/>
                </a:solidFill>
                <a:latin typeface="Arial"/>
                <a:cs typeface="Arial"/>
              </a:rPr>
              <a:t> 	</a:t>
            </a:r>
            <a:r>
              <a:rPr sz="4500" spc="8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00" spc="-8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42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4500" spc="-42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00" spc="-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500" spc="-420" dirty="0" smtClean="0">
                <a:solidFill>
                  <a:srgbClr val="FFFFFF"/>
                </a:solidFill>
                <a:latin typeface="Arial"/>
                <a:cs typeface="Arial"/>
              </a:rPr>
              <a:t> 	PROGRAMMING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4500" y="4025900"/>
            <a:ext cx="1963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0539" algn="l"/>
              </a:tabLst>
            </a:pPr>
            <a:r>
              <a:rPr sz="2400" spc="229" dirty="0">
                <a:solidFill>
                  <a:srgbClr val="55D7FF"/>
                </a:solidFill>
                <a:latin typeface="Arial"/>
                <a:cs typeface="Arial"/>
              </a:rPr>
              <a:t>LECTUR</a:t>
            </a:r>
            <a:r>
              <a:rPr sz="2400" spc="-150" dirty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55D7F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55D7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0" y="787400"/>
            <a:ext cx="24892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4787900" y="7848600"/>
            <a:ext cx="3418204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0">
              <a:lnSpc>
                <a:spcPct val="113900"/>
              </a:lnSpc>
              <a:spcBef>
                <a:spcPts val="100"/>
              </a:spcBef>
              <a:tabLst>
                <a:tab pos="1116965" algn="l"/>
                <a:tab pos="2252980" algn="l"/>
              </a:tabLst>
            </a:pPr>
            <a:r>
              <a:rPr sz="3000" spc="415" dirty="0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sz="3000" spc="-335" dirty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sz="3000" spc="-10" dirty="0">
                <a:solidFill>
                  <a:srgbClr val="55D7FF"/>
                </a:solidFill>
                <a:latin typeface="Arial"/>
                <a:cs typeface="Arial"/>
              </a:rPr>
              <a:t>YS  </a:t>
            </a:r>
            <a:r>
              <a:rPr sz="3000" spc="409" dirty="0">
                <a:solidFill>
                  <a:srgbClr val="55D7FF"/>
                </a:solidFill>
                <a:latin typeface="Arial"/>
                <a:cs typeface="Arial"/>
              </a:rPr>
              <a:t>JAN	</a:t>
            </a:r>
            <a:r>
              <a:rPr sz="3000" spc="280" dirty="0">
                <a:solidFill>
                  <a:srgbClr val="55D7FF"/>
                </a:solidFill>
                <a:latin typeface="Arial"/>
                <a:cs typeface="Arial"/>
              </a:rPr>
              <a:t>VÁCL</a:t>
            </a:r>
            <a:r>
              <a:rPr sz="3000" spc="-40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000" spc="310" dirty="0">
                <a:solidFill>
                  <a:srgbClr val="55D7FF"/>
                </a:solidFill>
                <a:latin typeface="Arial"/>
                <a:cs typeface="Arial"/>
              </a:rPr>
              <a:t>AVÍK</a:t>
            </a:r>
            <a:r>
              <a:rPr sz="3000" spc="-35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5635" y="2692552"/>
            <a:ext cx="3251200" cy="4110354"/>
          </a:xfrm>
          <a:custGeom>
            <a:avLst/>
            <a:gdLst/>
            <a:ahLst/>
            <a:cxnLst/>
            <a:rect l="l" t="t" r="r" b="b"/>
            <a:pathLst>
              <a:path w="3251200" h="4110354">
                <a:moveTo>
                  <a:pt x="0" y="0"/>
                </a:moveTo>
                <a:lnTo>
                  <a:pt x="3250958" y="0"/>
                </a:lnTo>
                <a:lnTo>
                  <a:pt x="3250958" y="4110151"/>
                </a:lnTo>
                <a:lnTo>
                  <a:pt x="0" y="4110151"/>
                </a:lnTo>
                <a:lnTo>
                  <a:pt x="0" y="0"/>
                </a:lnTo>
                <a:close/>
              </a:path>
            </a:pathLst>
          </a:custGeom>
          <a:solidFill>
            <a:srgbClr val="3475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2259" y="2692552"/>
            <a:ext cx="3251200" cy="4110354"/>
          </a:xfrm>
          <a:custGeom>
            <a:avLst/>
            <a:gdLst/>
            <a:ahLst/>
            <a:cxnLst/>
            <a:rect l="l" t="t" r="r" b="b"/>
            <a:pathLst>
              <a:path w="3251200" h="4110354">
                <a:moveTo>
                  <a:pt x="0" y="0"/>
                </a:moveTo>
                <a:lnTo>
                  <a:pt x="3250958" y="0"/>
                </a:lnTo>
                <a:lnTo>
                  <a:pt x="3250958" y="4110151"/>
                </a:lnTo>
                <a:lnTo>
                  <a:pt x="0" y="4110151"/>
                </a:lnTo>
                <a:lnTo>
                  <a:pt x="0" y="0"/>
                </a:lnTo>
                <a:close/>
              </a:path>
            </a:pathLst>
          </a:custGeom>
          <a:solidFill>
            <a:srgbClr val="2C4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00" y="482600"/>
            <a:ext cx="11344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2490" algn="l"/>
                <a:tab pos="3359785" algn="l"/>
                <a:tab pos="6266180" algn="l"/>
              </a:tabLst>
            </a:pPr>
            <a:r>
              <a:rPr sz="4500" dirty="0"/>
              <a:t>W</a:t>
            </a:r>
            <a:r>
              <a:rPr sz="4500" spc="-615" dirty="0"/>
              <a:t> </a:t>
            </a:r>
            <a:r>
              <a:rPr sz="4500" spc="20" dirty="0"/>
              <a:t>AY</a:t>
            </a:r>
            <a:r>
              <a:rPr sz="4500" spc="-535" dirty="0"/>
              <a:t> </a:t>
            </a:r>
            <a:r>
              <a:rPr sz="4500" spc="-500" dirty="0"/>
              <a:t>S	</a:t>
            </a:r>
            <a:r>
              <a:rPr sz="4500" spc="250" dirty="0"/>
              <a:t>O</a:t>
            </a:r>
            <a:r>
              <a:rPr sz="4500" spc="-535" dirty="0"/>
              <a:t> </a:t>
            </a:r>
            <a:r>
              <a:rPr sz="4500" spc="-250" dirty="0"/>
              <a:t>F	</a:t>
            </a:r>
            <a:r>
              <a:rPr sz="4500" spc="250" dirty="0"/>
              <a:t>M</a:t>
            </a:r>
            <a:r>
              <a:rPr sz="4500" spc="-530" dirty="0"/>
              <a:t> </a:t>
            </a:r>
            <a:r>
              <a:rPr sz="4500" spc="250" dirty="0"/>
              <a:t>O</a:t>
            </a:r>
            <a:r>
              <a:rPr sz="4500" spc="-535" dirty="0"/>
              <a:t> </a:t>
            </a:r>
            <a:r>
              <a:rPr sz="4500" spc="-170" dirty="0"/>
              <a:t>B</a:t>
            </a:r>
            <a:r>
              <a:rPr sz="4500" spc="-530" dirty="0"/>
              <a:t> </a:t>
            </a: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-254" dirty="0"/>
              <a:t>L</a:t>
            </a:r>
            <a:r>
              <a:rPr sz="4500" spc="-535" dirty="0"/>
              <a:t> </a:t>
            </a:r>
            <a:r>
              <a:rPr sz="4500" spc="-335" dirty="0"/>
              <a:t>E	</a:t>
            </a:r>
            <a:r>
              <a:rPr sz="4500" spc="80" dirty="0"/>
              <a:t>D</a:t>
            </a:r>
            <a:r>
              <a:rPr sz="4500" spc="-540" dirty="0"/>
              <a:t> </a:t>
            </a:r>
            <a:r>
              <a:rPr sz="4500" spc="-335" dirty="0"/>
              <a:t>E</a:t>
            </a:r>
            <a:r>
              <a:rPr sz="4500" spc="-540" dirty="0"/>
              <a:t> </a:t>
            </a:r>
            <a:r>
              <a:rPr sz="4500" spc="-335" dirty="0"/>
              <a:t>V</a:t>
            </a:r>
            <a:r>
              <a:rPr sz="4500" spc="-545" dirty="0"/>
              <a:t> </a:t>
            </a:r>
            <a:r>
              <a:rPr sz="4500" spc="-335" dirty="0"/>
              <a:t>E</a:t>
            </a:r>
            <a:r>
              <a:rPr sz="4500" spc="-540" dirty="0"/>
              <a:t> </a:t>
            </a:r>
            <a:r>
              <a:rPr sz="4500" spc="-254" dirty="0"/>
              <a:t>L</a:t>
            </a:r>
            <a:r>
              <a:rPr sz="4500" spc="-545" dirty="0"/>
              <a:t> </a:t>
            </a:r>
            <a:r>
              <a:rPr sz="4500" spc="250" dirty="0"/>
              <a:t>O</a:t>
            </a:r>
            <a:r>
              <a:rPr sz="4500" spc="-540" dirty="0"/>
              <a:t> </a:t>
            </a:r>
            <a:r>
              <a:rPr sz="4500" spc="-420" dirty="0"/>
              <a:t>P</a:t>
            </a:r>
            <a:r>
              <a:rPr sz="4500" spc="-545" dirty="0"/>
              <a:t> </a:t>
            </a:r>
            <a:r>
              <a:rPr sz="4500" spc="250" dirty="0"/>
              <a:t>M</a:t>
            </a:r>
            <a:r>
              <a:rPr sz="4500" spc="-540" dirty="0"/>
              <a:t> </a:t>
            </a:r>
            <a:r>
              <a:rPr sz="4500" spc="-335" dirty="0"/>
              <a:t>E</a:t>
            </a:r>
            <a:r>
              <a:rPr sz="4500" spc="-540" dirty="0"/>
              <a:t> </a:t>
            </a:r>
            <a:r>
              <a:rPr sz="4500" spc="250" dirty="0"/>
              <a:t>N</a:t>
            </a:r>
            <a:r>
              <a:rPr sz="4500" spc="-545" dirty="0"/>
              <a:t> </a:t>
            </a:r>
            <a:r>
              <a:rPr sz="4500" spc="-170" dirty="0"/>
              <a:t>T</a:t>
            </a:r>
            <a:endParaRPr sz="4500"/>
          </a:p>
        </p:txBody>
      </p:sp>
      <p:sp>
        <p:nvSpPr>
          <p:cNvPr id="5" name="object 5"/>
          <p:cNvSpPr/>
          <p:nvPr/>
        </p:nvSpPr>
        <p:spPr>
          <a:xfrm>
            <a:off x="7035800" y="5461000"/>
            <a:ext cx="21463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00500" y="2901950"/>
            <a:ext cx="1824989" cy="946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3000" b="1" spc="-60" dirty="0">
                <a:solidFill>
                  <a:srgbClr val="FFFFFF"/>
                </a:solidFill>
                <a:latin typeface="Arial"/>
                <a:cs typeface="Arial"/>
              </a:rPr>
              <a:t>Compilers</a:t>
            </a:r>
            <a:endParaRPr sz="3000">
              <a:latin typeface="Arial"/>
              <a:cs typeface="Arial"/>
            </a:endParaRPr>
          </a:p>
          <a:p>
            <a:pPr marL="6350" algn="ctr">
              <a:lnSpc>
                <a:spcPct val="100000"/>
              </a:lnSpc>
              <a:spcBef>
                <a:spcPts val="500"/>
              </a:spcBef>
            </a:pP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2901950"/>
            <a:ext cx="2633980" cy="946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850"/>
              </a:spcBef>
            </a:pP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Hybrid</a:t>
            </a:r>
            <a:r>
              <a:rPr sz="30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WebView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97300" y="5232400"/>
            <a:ext cx="21463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7300" y="5969000"/>
            <a:ext cx="2146300" cy="48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48" y="2692552"/>
            <a:ext cx="3251200" cy="4110354"/>
          </a:xfrm>
          <a:custGeom>
            <a:avLst/>
            <a:gdLst/>
            <a:ahLst/>
            <a:cxnLst/>
            <a:rect l="l" t="t" r="r" b="b"/>
            <a:pathLst>
              <a:path w="3251200" h="4110354">
                <a:moveTo>
                  <a:pt x="0" y="0"/>
                </a:moveTo>
                <a:lnTo>
                  <a:pt x="3250955" y="0"/>
                </a:lnTo>
                <a:lnTo>
                  <a:pt x="3250955" y="4110151"/>
                </a:lnTo>
                <a:lnTo>
                  <a:pt x="0" y="4110151"/>
                </a:lnTo>
                <a:lnTo>
                  <a:pt x="0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6100" y="3022600"/>
            <a:ext cx="2164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3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28047" y="2691485"/>
            <a:ext cx="3277235" cy="4112895"/>
          </a:xfrm>
          <a:custGeom>
            <a:avLst/>
            <a:gdLst/>
            <a:ahLst/>
            <a:cxnLst/>
            <a:rect l="l" t="t" r="r" b="b"/>
            <a:pathLst>
              <a:path w="3277234" h="4112895">
                <a:moveTo>
                  <a:pt x="0" y="0"/>
                </a:moveTo>
                <a:lnTo>
                  <a:pt x="3276879" y="0"/>
                </a:lnTo>
                <a:lnTo>
                  <a:pt x="3276879" y="4112285"/>
                </a:lnTo>
                <a:lnTo>
                  <a:pt x="0" y="4112285"/>
                </a:lnTo>
                <a:lnTo>
                  <a:pt x="0" y="0"/>
                </a:lnTo>
                <a:close/>
              </a:path>
            </a:pathLst>
          </a:custGeom>
          <a:solidFill>
            <a:srgbClr val="D471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99700" y="3022600"/>
            <a:ext cx="2142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3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300" y="5626100"/>
            <a:ext cx="20313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Java,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Swift,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C#,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87900" y="8597900"/>
            <a:ext cx="3415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5" dirty="0">
                <a:solidFill>
                  <a:srgbClr val="FF2E00"/>
                </a:solidFill>
                <a:latin typeface="Verdana"/>
                <a:cs typeface="Verdana"/>
              </a:rPr>
              <a:t>Our </a:t>
            </a:r>
            <a:r>
              <a:rPr sz="3000" spc="260" dirty="0">
                <a:solidFill>
                  <a:srgbClr val="FF2E00"/>
                </a:solidFill>
                <a:latin typeface="Verdana"/>
                <a:cs typeface="Verdana"/>
              </a:rPr>
              <a:t>main</a:t>
            </a:r>
            <a:r>
              <a:rPr sz="3000" spc="65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70" dirty="0">
                <a:solidFill>
                  <a:srgbClr val="FF2E00"/>
                </a:solidFill>
                <a:latin typeface="Verdana"/>
                <a:cs typeface="Verdana"/>
              </a:rPr>
              <a:t>focus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52532" y="6801459"/>
            <a:ext cx="500219" cy="1552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90200" y="5422900"/>
            <a:ext cx="17475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0">
              <a:lnSpc>
                <a:spcPct val="112500"/>
              </a:lnSpc>
              <a:spcBef>
                <a:spcPts val="100"/>
              </a:spcBef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Progressive 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apps,…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10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812800"/>
            <a:ext cx="42360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8830" algn="l"/>
              </a:tabLst>
            </a:pPr>
            <a:r>
              <a:rPr sz="4500" spc="-85" dirty="0"/>
              <a:t>C </a:t>
            </a:r>
            <a:r>
              <a:rPr sz="4500" spc="80" dirty="0"/>
              <a:t>A</a:t>
            </a:r>
            <a:r>
              <a:rPr sz="4500" spc="-985" dirty="0"/>
              <a:t> </a:t>
            </a:r>
            <a:r>
              <a:rPr sz="4500" spc="-500" dirty="0"/>
              <a:t>S</a:t>
            </a:r>
            <a:r>
              <a:rPr sz="4500" spc="-535" dirty="0"/>
              <a:t> </a:t>
            </a:r>
            <a:r>
              <a:rPr sz="4500" spc="-335" dirty="0"/>
              <a:t>E	</a:t>
            </a:r>
            <a:r>
              <a:rPr sz="4500" spc="-500" dirty="0"/>
              <a:t>S</a:t>
            </a:r>
            <a:r>
              <a:rPr sz="4500" spc="-555" dirty="0"/>
              <a:t> </a:t>
            </a:r>
            <a:r>
              <a:rPr sz="4500" spc="-170" dirty="0"/>
              <a:t>T</a:t>
            </a:r>
            <a:r>
              <a:rPr sz="4500" spc="-555" dirty="0"/>
              <a:t> </a:t>
            </a:r>
            <a:r>
              <a:rPr sz="4500" spc="-175" dirty="0"/>
              <a:t>U</a:t>
            </a:r>
            <a:r>
              <a:rPr sz="4500" spc="-555" dirty="0"/>
              <a:t> </a:t>
            </a:r>
            <a:r>
              <a:rPr sz="4500" spc="80" dirty="0"/>
              <a:t>D</a:t>
            </a:r>
            <a:r>
              <a:rPr sz="4500" spc="-555" dirty="0"/>
              <a:t> </a:t>
            </a:r>
            <a:r>
              <a:rPr sz="4500" spc="-420" dirty="0"/>
              <a:t>Y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11</a:t>
            </a:fld>
            <a:r>
              <a:rPr sz="2700" spc="15" baseline="1543" dirty="0"/>
              <a:t>/68</a:t>
            </a:r>
            <a:endParaRPr sz="2700" baseline="1543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3130550"/>
          <a:ext cx="13002893" cy="5419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0"/>
                <a:gridCol w="3875404"/>
                <a:gridCol w="2569210"/>
                <a:gridCol w="1127125"/>
                <a:gridCol w="2205354"/>
              </a:tblGrid>
              <a:tr h="1083945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25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3020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TECHNOLOGIES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3020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25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25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SIZE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3020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2500" b="1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MD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3020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25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30200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  <a:tr h="1083945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660"/>
                        </a:spcBef>
                      </a:pPr>
                      <a:r>
                        <a:rPr sz="25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NATIVE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3782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DB28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25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JAVA, 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SWIFT,</a:t>
                      </a:r>
                      <a:r>
                        <a:rPr sz="2500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C#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24 000</a:t>
                      </a:r>
                      <a:r>
                        <a:rPr sz="25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CZK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  <a:tr h="1083945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625"/>
                        </a:spcBef>
                      </a:pPr>
                      <a:r>
                        <a:rPr sz="25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COMPILED</a:t>
                      </a:r>
                      <a:r>
                        <a:rPr sz="2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3337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2C4E9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25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C#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16 000</a:t>
                      </a:r>
                      <a:r>
                        <a:rPr sz="25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CZK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  <a:tr h="1083945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590"/>
                        </a:spcBef>
                      </a:pPr>
                      <a:r>
                        <a:rPr sz="25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HYBRID</a:t>
                      </a:r>
                      <a:r>
                        <a:rPr sz="2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2893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475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25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10 000</a:t>
                      </a:r>
                      <a:r>
                        <a:rPr sz="25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CZK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  <a:tr h="1083945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655"/>
                        </a:spcBef>
                      </a:pPr>
                      <a:r>
                        <a:rPr sz="25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MOBILE</a:t>
                      </a:r>
                      <a:r>
                        <a:rPr sz="2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3718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D471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25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6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6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6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6 000</a:t>
                      </a:r>
                      <a:r>
                        <a:rPr sz="25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CZK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65A7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0100" y="1892300"/>
            <a:ext cx="11363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3000" spc="55" dirty="0">
                <a:solidFill>
                  <a:srgbClr val="FFFFFF"/>
                </a:solidFill>
                <a:latin typeface="Arial"/>
                <a:cs typeface="Arial"/>
              </a:rPr>
              <a:t>Android,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iOS, </a:t>
            </a:r>
            <a:r>
              <a:rPr sz="3000" spc="-140" dirty="0">
                <a:solidFill>
                  <a:srgbClr val="FFFFFF"/>
                </a:solidFill>
                <a:latin typeface="Arial"/>
                <a:cs typeface="Arial"/>
              </a:rPr>
              <a:t>WP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apps </a:t>
            </a:r>
            <a:r>
              <a:rPr sz="3000" spc="5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showing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weather </a:t>
            </a:r>
            <a:r>
              <a:rPr sz="3000" spc="2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0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000" spc="-5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4229100"/>
            <a:ext cx="11544300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easier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languages </a:t>
            </a:r>
            <a:r>
              <a:rPr sz="3600" spc="1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3600" spc="35" dirty="0">
                <a:solidFill>
                  <a:srgbClr val="FFFFFF"/>
                </a:solidFill>
                <a:latin typeface="Arial"/>
                <a:cs typeface="Arial"/>
              </a:rPr>
              <a:t>Objective-C/Swift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60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80" dirty="0">
                <a:solidFill>
                  <a:srgbClr val="FFFFFF"/>
                </a:solidFill>
                <a:latin typeface="Arial"/>
                <a:cs typeface="Arial"/>
              </a:rPr>
              <a:t>Compiling </a:t>
            </a:r>
            <a:r>
              <a:rPr sz="3600" spc="1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3600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afterwards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advantages </a:t>
            </a:r>
            <a:r>
              <a:rPr sz="3600" spc="5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600" spc="13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(native </a:t>
            </a:r>
            <a:r>
              <a:rPr sz="3600" spc="45" dirty="0">
                <a:solidFill>
                  <a:srgbClr val="FFFFFF"/>
                </a:solidFill>
                <a:latin typeface="Arial"/>
                <a:cs typeface="Arial"/>
              </a:rPr>
              <a:t>app,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easier </a:t>
            </a:r>
            <a:r>
              <a:rPr sz="3600" spc="1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600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make)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12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863600"/>
            <a:ext cx="101174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0210" algn="l"/>
                <a:tab pos="5447665" algn="l"/>
                <a:tab pos="8188325" algn="l"/>
              </a:tabLst>
            </a:pPr>
            <a:r>
              <a:rPr sz="4500" spc="-85" dirty="0"/>
              <a:t>C</a:t>
            </a:r>
            <a:r>
              <a:rPr sz="4500" spc="-535" dirty="0"/>
              <a:t> </a:t>
            </a:r>
            <a:r>
              <a:rPr sz="4500" spc="250" dirty="0"/>
              <a:t>O</a:t>
            </a:r>
            <a:r>
              <a:rPr sz="4500" spc="-535" dirty="0"/>
              <a:t> </a:t>
            </a:r>
            <a:r>
              <a:rPr sz="4500" spc="250" dirty="0"/>
              <a:t>M</a:t>
            </a:r>
            <a:r>
              <a:rPr sz="4500" spc="-530" dirty="0"/>
              <a:t> </a:t>
            </a:r>
            <a:r>
              <a:rPr sz="4500" spc="-420" dirty="0"/>
              <a:t>P</a:t>
            </a:r>
            <a:r>
              <a:rPr sz="4500" spc="-535" dirty="0"/>
              <a:t> </a:t>
            </a: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-254" dirty="0"/>
              <a:t>L</a:t>
            </a:r>
            <a:r>
              <a:rPr sz="4500" spc="-530" dirty="0"/>
              <a:t> </a:t>
            </a:r>
            <a:r>
              <a:rPr sz="4500" spc="-335" dirty="0"/>
              <a:t>E</a:t>
            </a:r>
            <a:r>
              <a:rPr sz="4500" spc="-535" dirty="0"/>
              <a:t> </a:t>
            </a:r>
            <a:r>
              <a:rPr sz="4500" spc="-585" dirty="0"/>
              <a:t>R</a:t>
            </a:r>
            <a:r>
              <a:rPr sz="4500" spc="-530" dirty="0"/>
              <a:t> </a:t>
            </a:r>
            <a:r>
              <a:rPr sz="4500" spc="-500" dirty="0"/>
              <a:t>S	</a:t>
            </a:r>
            <a:r>
              <a:rPr sz="4500" spc="-170" dirty="0"/>
              <a:t>T</a:t>
            </a:r>
            <a:r>
              <a:rPr sz="4500" spc="-535" dirty="0"/>
              <a:t> </a:t>
            </a:r>
            <a:r>
              <a:rPr sz="4500" spc="250" dirty="0"/>
              <a:t>O	N</a:t>
            </a:r>
            <a:r>
              <a:rPr sz="4500" spc="-535" dirty="0"/>
              <a:t> </a:t>
            </a:r>
            <a:r>
              <a:rPr sz="4500" spc="160" dirty="0"/>
              <a:t>AT</a:t>
            </a:r>
            <a:r>
              <a:rPr sz="4500" spc="-530" dirty="0"/>
              <a:t> </a:t>
            </a: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-335" dirty="0"/>
              <a:t>V</a:t>
            </a:r>
            <a:r>
              <a:rPr sz="4500" spc="-530" dirty="0"/>
              <a:t> </a:t>
            </a:r>
            <a:r>
              <a:rPr sz="4500" spc="-335" dirty="0"/>
              <a:t>E	</a:t>
            </a:r>
            <a:r>
              <a:rPr sz="4500" spc="-85" dirty="0"/>
              <a:t>C</a:t>
            </a:r>
            <a:r>
              <a:rPr sz="4500" spc="-565" dirty="0"/>
              <a:t> </a:t>
            </a:r>
            <a:r>
              <a:rPr sz="4500" spc="250" dirty="0"/>
              <a:t>O</a:t>
            </a:r>
            <a:r>
              <a:rPr sz="4500" spc="-560" dirty="0"/>
              <a:t> </a:t>
            </a:r>
            <a:r>
              <a:rPr sz="4500" spc="80" dirty="0"/>
              <a:t>D</a:t>
            </a:r>
            <a:r>
              <a:rPr sz="4500" spc="-565" dirty="0"/>
              <a:t> </a:t>
            </a:r>
            <a:r>
              <a:rPr sz="4500" spc="-335" dirty="0"/>
              <a:t>E</a:t>
            </a:r>
            <a:endParaRPr sz="4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073400"/>
            <a:ext cx="9321800" cy="519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HTML5 </a:t>
            </a:r>
            <a:r>
              <a:rPr sz="3600" spc="85" dirty="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acting </a:t>
            </a: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3600" spc="-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3600" b="1" spc="35" dirty="0">
                <a:solidFill>
                  <a:srgbClr val="FFFFFF"/>
                </a:solidFill>
                <a:latin typeface="Arial"/>
                <a:cs typeface="Arial"/>
              </a:rPr>
              <a:t>wrapped </a:t>
            </a:r>
            <a:r>
              <a:rPr sz="3600" b="1" spc="-1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3600" b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45" dirty="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b="1" spc="-90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3600" b="1" spc="-85" dirty="0">
                <a:solidFill>
                  <a:srgbClr val="FFFFFF"/>
                </a:solidFill>
                <a:latin typeface="Arial"/>
                <a:cs typeface="Arial"/>
              </a:rPr>
              <a:t>base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(web</a:t>
            </a:r>
            <a:r>
              <a:rPr sz="36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Arial"/>
                <a:cs typeface="Arial"/>
              </a:rPr>
              <a:t>platform)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Direct </a:t>
            </a:r>
            <a:r>
              <a:rPr sz="3600" b="1" spc="-225" dirty="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3600" b="1" spc="-5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55" dirty="0">
                <a:solidFill>
                  <a:srgbClr val="FFFFFF"/>
                </a:solidFill>
                <a:latin typeface="Arial"/>
                <a:cs typeface="Arial"/>
              </a:rPr>
              <a:t>APIs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Familiar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dev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13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863600"/>
            <a:ext cx="44659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2415" algn="l"/>
              </a:tabLst>
            </a:pPr>
            <a:r>
              <a:rPr sz="4500" spc="-5" dirty="0"/>
              <a:t>H</a:t>
            </a:r>
            <a:r>
              <a:rPr sz="4500" spc="-955" dirty="0"/>
              <a:t> </a:t>
            </a:r>
            <a:r>
              <a:rPr sz="4500" spc="-420" dirty="0"/>
              <a:t>Y </a:t>
            </a:r>
            <a:r>
              <a:rPr sz="4500" spc="-170" dirty="0"/>
              <a:t>B </a:t>
            </a:r>
            <a:r>
              <a:rPr sz="4500" spc="-585" dirty="0"/>
              <a:t>R </a:t>
            </a: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80" dirty="0"/>
              <a:t>D	A</a:t>
            </a:r>
            <a:r>
              <a:rPr sz="4500" spc="-855" dirty="0"/>
              <a:t> </a:t>
            </a:r>
            <a:r>
              <a:rPr sz="4500" spc="-420" dirty="0"/>
              <a:t>P P </a:t>
            </a:r>
            <a:r>
              <a:rPr sz="4500" spc="-500" dirty="0"/>
              <a:t>S</a:t>
            </a:r>
            <a:endParaRPr sz="4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27500"/>
            <a:ext cx="6997700" cy="562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9836" y="169214"/>
            <a:ext cx="8276590" cy="6286500"/>
          </a:xfrm>
          <a:custGeom>
            <a:avLst/>
            <a:gdLst/>
            <a:ahLst/>
            <a:cxnLst/>
            <a:rect l="l" t="t" r="r" b="b"/>
            <a:pathLst>
              <a:path w="8276590" h="6286500">
                <a:moveTo>
                  <a:pt x="5552719" y="152400"/>
                </a:moveTo>
                <a:lnTo>
                  <a:pt x="2723675" y="152400"/>
                </a:lnTo>
                <a:lnTo>
                  <a:pt x="2463188" y="215900"/>
                </a:lnTo>
                <a:lnTo>
                  <a:pt x="2412161" y="241300"/>
                </a:lnTo>
                <a:lnTo>
                  <a:pt x="2211809" y="292100"/>
                </a:lnTo>
                <a:lnTo>
                  <a:pt x="2162688" y="317500"/>
                </a:lnTo>
                <a:lnTo>
                  <a:pt x="2065645" y="342900"/>
                </a:lnTo>
                <a:lnTo>
                  <a:pt x="2017734" y="368300"/>
                </a:lnTo>
                <a:lnTo>
                  <a:pt x="1923163" y="393700"/>
                </a:lnTo>
                <a:lnTo>
                  <a:pt x="1876514" y="419100"/>
                </a:lnTo>
                <a:lnTo>
                  <a:pt x="1830296" y="431800"/>
                </a:lnTo>
                <a:lnTo>
                  <a:pt x="1784515" y="457200"/>
                </a:lnTo>
                <a:lnTo>
                  <a:pt x="1739177" y="469900"/>
                </a:lnTo>
                <a:lnTo>
                  <a:pt x="1694288" y="495300"/>
                </a:lnTo>
                <a:lnTo>
                  <a:pt x="1649852" y="508000"/>
                </a:lnTo>
                <a:lnTo>
                  <a:pt x="1562365" y="558800"/>
                </a:lnTo>
                <a:lnTo>
                  <a:pt x="1519325" y="571500"/>
                </a:lnTo>
                <a:lnTo>
                  <a:pt x="1434680" y="622300"/>
                </a:lnTo>
                <a:lnTo>
                  <a:pt x="1393086" y="635000"/>
                </a:lnTo>
                <a:lnTo>
                  <a:pt x="1311383" y="685800"/>
                </a:lnTo>
                <a:lnTo>
                  <a:pt x="1231698" y="736600"/>
                </a:lnTo>
                <a:lnTo>
                  <a:pt x="1154075" y="787400"/>
                </a:lnTo>
                <a:lnTo>
                  <a:pt x="1116051" y="800100"/>
                </a:lnTo>
                <a:lnTo>
                  <a:pt x="1041606" y="850900"/>
                </a:lnTo>
                <a:lnTo>
                  <a:pt x="1005196" y="876300"/>
                </a:lnTo>
                <a:lnTo>
                  <a:pt x="969336" y="901700"/>
                </a:lnTo>
                <a:lnTo>
                  <a:pt x="934030" y="927100"/>
                </a:lnTo>
                <a:lnTo>
                  <a:pt x="899285" y="952500"/>
                </a:lnTo>
                <a:lnTo>
                  <a:pt x="865105" y="990600"/>
                </a:lnTo>
                <a:lnTo>
                  <a:pt x="831498" y="1016000"/>
                </a:lnTo>
                <a:lnTo>
                  <a:pt x="798467" y="1041400"/>
                </a:lnTo>
                <a:lnTo>
                  <a:pt x="766020" y="1066800"/>
                </a:lnTo>
                <a:lnTo>
                  <a:pt x="734161" y="1092200"/>
                </a:lnTo>
                <a:lnTo>
                  <a:pt x="702896" y="1117600"/>
                </a:lnTo>
                <a:lnTo>
                  <a:pt x="672231" y="1155700"/>
                </a:lnTo>
                <a:lnTo>
                  <a:pt x="642171" y="1181100"/>
                </a:lnTo>
                <a:lnTo>
                  <a:pt x="612721" y="1206500"/>
                </a:lnTo>
                <a:lnTo>
                  <a:pt x="583889" y="1231900"/>
                </a:lnTo>
                <a:lnTo>
                  <a:pt x="555678" y="1270000"/>
                </a:lnTo>
                <a:lnTo>
                  <a:pt x="528095" y="1295400"/>
                </a:lnTo>
                <a:lnTo>
                  <a:pt x="501146" y="1320800"/>
                </a:lnTo>
                <a:lnTo>
                  <a:pt x="474835" y="1358900"/>
                </a:lnTo>
                <a:lnTo>
                  <a:pt x="449169" y="1384300"/>
                </a:lnTo>
                <a:lnTo>
                  <a:pt x="424152" y="1409700"/>
                </a:lnTo>
                <a:lnTo>
                  <a:pt x="399792" y="1447800"/>
                </a:lnTo>
                <a:lnTo>
                  <a:pt x="376093" y="1473200"/>
                </a:lnTo>
                <a:lnTo>
                  <a:pt x="353061" y="1511300"/>
                </a:lnTo>
                <a:lnTo>
                  <a:pt x="330701" y="1536700"/>
                </a:lnTo>
                <a:lnTo>
                  <a:pt x="309019" y="1574800"/>
                </a:lnTo>
                <a:lnTo>
                  <a:pt x="288021" y="1600200"/>
                </a:lnTo>
                <a:lnTo>
                  <a:pt x="267713" y="1638300"/>
                </a:lnTo>
                <a:lnTo>
                  <a:pt x="248099" y="1663700"/>
                </a:lnTo>
                <a:lnTo>
                  <a:pt x="229186" y="1701800"/>
                </a:lnTo>
                <a:lnTo>
                  <a:pt x="210979" y="1727200"/>
                </a:lnTo>
                <a:lnTo>
                  <a:pt x="193484" y="1765300"/>
                </a:lnTo>
                <a:lnTo>
                  <a:pt x="176706" y="1803400"/>
                </a:lnTo>
                <a:lnTo>
                  <a:pt x="160651" y="1828800"/>
                </a:lnTo>
                <a:lnTo>
                  <a:pt x="145325" y="1866900"/>
                </a:lnTo>
                <a:lnTo>
                  <a:pt x="130733" y="1892300"/>
                </a:lnTo>
                <a:lnTo>
                  <a:pt x="116880" y="1930400"/>
                </a:lnTo>
                <a:lnTo>
                  <a:pt x="103773" y="1968500"/>
                </a:lnTo>
                <a:lnTo>
                  <a:pt x="91417" y="1993900"/>
                </a:lnTo>
                <a:lnTo>
                  <a:pt x="79817" y="2032000"/>
                </a:lnTo>
                <a:lnTo>
                  <a:pt x="68980" y="2070100"/>
                </a:lnTo>
                <a:lnTo>
                  <a:pt x="58910" y="2108200"/>
                </a:lnTo>
                <a:lnTo>
                  <a:pt x="49614" y="2133600"/>
                </a:lnTo>
                <a:lnTo>
                  <a:pt x="41096" y="2171700"/>
                </a:lnTo>
                <a:lnTo>
                  <a:pt x="33364" y="2209800"/>
                </a:lnTo>
                <a:lnTo>
                  <a:pt x="26421" y="2247900"/>
                </a:lnTo>
                <a:lnTo>
                  <a:pt x="20274" y="2273300"/>
                </a:lnTo>
                <a:lnTo>
                  <a:pt x="14929" y="2311400"/>
                </a:lnTo>
                <a:lnTo>
                  <a:pt x="10390" y="2349500"/>
                </a:lnTo>
                <a:lnTo>
                  <a:pt x="6665" y="2387600"/>
                </a:lnTo>
                <a:lnTo>
                  <a:pt x="3757" y="2425700"/>
                </a:lnTo>
                <a:lnTo>
                  <a:pt x="1673" y="2451100"/>
                </a:lnTo>
                <a:lnTo>
                  <a:pt x="419" y="2489200"/>
                </a:lnTo>
                <a:lnTo>
                  <a:pt x="0" y="2527300"/>
                </a:lnTo>
                <a:lnTo>
                  <a:pt x="602" y="2578100"/>
                </a:lnTo>
                <a:lnTo>
                  <a:pt x="2402" y="2616200"/>
                </a:lnTo>
                <a:lnTo>
                  <a:pt x="5390" y="2654300"/>
                </a:lnTo>
                <a:lnTo>
                  <a:pt x="9557" y="2705100"/>
                </a:lnTo>
                <a:lnTo>
                  <a:pt x="14894" y="2743200"/>
                </a:lnTo>
                <a:lnTo>
                  <a:pt x="21389" y="2781300"/>
                </a:lnTo>
                <a:lnTo>
                  <a:pt x="29035" y="2832100"/>
                </a:lnTo>
                <a:lnTo>
                  <a:pt x="37820" y="2870200"/>
                </a:lnTo>
                <a:lnTo>
                  <a:pt x="47736" y="2908300"/>
                </a:lnTo>
                <a:lnTo>
                  <a:pt x="58773" y="2959100"/>
                </a:lnTo>
                <a:lnTo>
                  <a:pt x="70921" y="2997200"/>
                </a:lnTo>
                <a:lnTo>
                  <a:pt x="84171" y="3035300"/>
                </a:lnTo>
                <a:lnTo>
                  <a:pt x="98512" y="3073400"/>
                </a:lnTo>
                <a:lnTo>
                  <a:pt x="113936" y="3124199"/>
                </a:lnTo>
                <a:lnTo>
                  <a:pt x="130433" y="3162299"/>
                </a:lnTo>
                <a:lnTo>
                  <a:pt x="147992" y="3200399"/>
                </a:lnTo>
                <a:lnTo>
                  <a:pt x="166605" y="3238499"/>
                </a:lnTo>
                <a:lnTo>
                  <a:pt x="186262" y="3276599"/>
                </a:lnTo>
                <a:lnTo>
                  <a:pt x="206953" y="3314699"/>
                </a:lnTo>
                <a:lnTo>
                  <a:pt x="228668" y="3352799"/>
                </a:lnTo>
                <a:lnTo>
                  <a:pt x="251398" y="3390899"/>
                </a:lnTo>
                <a:lnTo>
                  <a:pt x="275133" y="3428999"/>
                </a:lnTo>
                <a:lnTo>
                  <a:pt x="299864" y="3479799"/>
                </a:lnTo>
                <a:lnTo>
                  <a:pt x="325581" y="3505199"/>
                </a:lnTo>
                <a:lnTo>
                  <a:pt x="352274" y="3543299"/>
                </a:lnTo>
                <a:lnTo>
                  <a:pt x="379934" y="3581399"/>
                </a:lnTo>
                <a:lnTo>
                  <a:pt x="408551" y="3619499"/>
                </a:lnTo>
                <a:lnTo>
                  <a:pt x="438115" y="3657599"/>
                </a:lnTo>
                <a:lnTo>
                  <a:pt x="468616" y="3695699"/>
                </a:lnTo>
                <a:lnTo>
                  <a:pt x="500046" y="3733799"/>
                </a:lnTo>
                <a:lnTo>
                  <a:pt x="532395" y="3771899"/>
                </a:lnTo>
                <a:lnTo>
                  <a:pt x="565652" y="3797299"/>
                </a:lnTo>
                <a:lnTo>
                  <a:pt x="599808" y="3835399"/>
                </a:lnTo>
                <a:lnTo>
                  <a:pt x="634854" y="3873499"/>
                </a:lnTo>
                <a:lnTo>
                  <a:pt x="670780" y="3911599"/>
                </a:lnTo>
                <a:lnTo>
                  <a:pt x="707576" y="3936999"/>
                </a:lnTo>
                <a:lnTo>
                  <a:pt x="745232" y="3975099"/>
                </a:lnTo>
                <a:lnTo>
                  <a:pt x="783740" y="4000499"/>
                </a:lnTo>
                <a:lnTo>
                  <a:pt x="823089" y="4038599"/>
                </a:lnTo>
                <a:lnTo>
                  <a:pt x="863270" y="4076699"/>
                </a:lnTo>
                <a:lnTo>
                  <a:pt x="904272" y="4102099"/>
                </a:lnTo>
                <a:lnTo>
                  <a:pt x="946088" y="4140199"/>
                </a:lnTo>
                <a:lnTo>
                  <a:pt x="988706" y="4165599"/>
                </a:lnTo>
                <a:lnTo>
                  <a:pt x="1032117" y="4190999"/>
                </a:lnTo>
                <a:lnTo>
                  <a:pt x="1076311" y="4229099"/>
                </a:lnTo>
                <a:lnTo>
                  <a:pt x="1167013" y="4279899"/>
                </a:lnTo>
                <a:lnTo>
                  <a:pt x="1213500" y="4317999"/>
                </a:lnTo>
                <a:lnTo>
                  <a:pt x="1308700" y="4368799"/>
                </a:lnTo>
                <a:lnTo>
                  <a:pt x="1406802" y="4419599"/>
                </a:lnTo>
                <a:lnTo>
                  <a:pt x="1507731" y="4470399"/>
                </a:lnTo>
                <a:lnTo>
                  <a:pt x="306793" y="6286499"/>
                </a:lnTo>
                <a:lnTo>
                  <a:pt x="2558656" y="4864099"/>
                </a:lnTo>
                <a:lnTo>
                  <a:pt x="5710054" y="4864099"/>
                </a:lnTo>
                <a:lnTo>
                  <a:pt x="5914863" y="4813299"/>
                </a:lnTo>
                <a:lnTo>
                  <a:pt x="5965141" y="4787899"/>
                </a:lnTo>
                <a:lnTo>
                  <a:pt x="6113663" y="4749799"/>
                </a:lnTo>
                <a:lnTo>
                  <a:pt x="6162382" y="4724399"/>
                </a:lnTo>
                <a:lnTo>
                  <a:pt x="6258603" y="4698999"/>
                </a:lnTo>
                <a:lnTo>
                  <a:pt x="6306094" y="4673599"/>
                </a:lnTo>
                <a:lnTo>
                  <a:pt x="6353165" y="4660899"/>
                </a:lnTo>
                <a:lnTo>
                  <a:pt x="6399809" y="4635499"/>
                </a:lnTo>
                <a:lnTo>
                  <a:pt x="6491798" y="4610099"/>
                </a:lnTo>
                <a:lnTo>
                  <a:pt x="6582016" y="4559299"/>
                </a:lnTo>
                <a:lnTo>
                  <a:pt x="6626446" y="4546599"/>
                </a:lnTo>
                <a:lnTo>
                  <a:pt x="6670417" y="4521199"/>
                </a:lnTo>
                <a:lnTo>
                  <a:pt x="6713923" y="4508499"/>
                </a:lnTo>
                <a:lnTo>
                  <a:pt x="6799517" y="4457699"/>
                </a:lnTo>
                <a:lnTo>
                  <a:pt x="6841593" y="4444999"/>
                </a:lnTo>
                <a:lnTo>
                  <a:pt x="6924278" y="4394199"/>
                </a:lnTo>
                <a:lnTo>
                  <a:pt x="7004967" y="4343399"/>
                </a:lnTo>
                <a:lnTo>
                  <a:pt x="7044549" y="4330699"/>
                </a:lnTo>
                <a:lnTo>
                  <a:pt x="7122162" y="4279899"/>
                </a:lnTo>
                <a:lnTo>
                  <a:pt x="7197667" y="4229099"/>
                </a:lnTo>
                <a:lnTo>
                  <a:pt x="7234615" y="4203699"/>
                </a:lnTo>
                <a:lnTo>
                  <a:pt x="7271020" y="4178299"/>
                </a:lnTo>
                <a:lnTo>
                  <a:pt x="7306875" y="4152899"/>
                </a:lnTo>
                <a:lnTo>
                  <a:pt x="7342176" y="4127499"/>
                </a:lnTo>
                <a:lnTo>
                  <a:pt x="7376916" y="4102099"/>
                </a:lnTo>
                <a:lnTo>
                  <a:pt x="7411090" y="4076699"/>
                </a:lnTo>
                <a:lnTo>
                  <a:pt x="7444692" y="4051299"/>
                </a:lnTo>
                <a:lnTo>
                  <a:pt x="7477718" y="4013199"/>
                </a:lnTo>
                <a:lnTo>
                  <a:pt x="7510160" y="3987799"/>
                </a:lnTo>
                <a:lnTo>
                  <a:pt x="7542014" y="3962399"/>
                </a:lnTo>
                <a:lnTo>
                  <a:pt x="7573274" y="3936999"/>
                </a:lnTo>
                <a:lnTo>
                  <a:pt x="7603935" y="3911599"/>
                </a:lnTo>
                <a:lnTo>
                  <a:pt x="7633990" y="3873499"/>
                </a:lnTo>
                <a:lnTo>
                  <a:pt x="7663434" y="3848099"/>
                </a:lnTo>
                <a:lnTo>
                  <a:pt x="7692262" y="3822699"/>
                </a:lnTo>
                <a:lnTo>
                  <a:pt x="7720468" y="3797299"/>
                </a:lnTo>
                <a:lnTo>
                  <a:pt x="7748046" y="3759199"/>
                </a:lnTo>
                <a:lnTo>
                  <a:pt x="7774992" y="3733799"/>
                </a:lnTo>
                <a:lnTo>
                  <a:pt x="7801298" y="3708399"/>
                </a:lnTo>
                <a:lnTo>
                  <a:pt x="7826960" y="3670299"/>
                </a:lnTo>
                <a:lnTo>
                  <a:pt x="7851971" y="3644899"/>
                </a:lnTo>
                <a:lnTo>
                  <a:pt x="7876328" y="3606799"/>
                </a:lnTo>
                <a:lnTo>
                  <a:pt x="7900022" y="3581399"/>
                </a:lnTo>
                <a:lnTo>
                  <a:pt x="7923051" y="3555999"/>
                </a:lnTo>
                <a:lnTo>
                  <a:pt x="7945406" y="3517899"/>
                </a:lnTo>
                <a:lnTo>
                  <a:pt x="7967084" y="3492499"/>
                </a:lnTo>
                <a:lnTo>
                  <a:pt x="7988078" y="3454399"/>
                </a:lnTo>
                <a:lnTo>
                  <a:pt x="8008383" y="3428999"/>
                </a:lnTo>
                <a:lnTo>
                  <a:pt x="8027993" y="3390899"/>
                </a:lnTo>
                <a:lnTo>
                  <a:pt x="8046902" y="3352799"/>
                </a:lnTo>
                <a:lnTo>
                  <a:pt x="8065106" y="3327399"/>
                </a:lnTo>
                <a:lnTo>
                  <a:pt x="8082598" y="3289299"/>
                </a:lnTo>
                <a:lnTo>
                  <a:pt x="8099372" y="3263899"/>
                </a:lnTo>
                <a:lnTo>
                  <a:pt x="8115424" y="3225799"/>
                </a:lnTo>
                <a:lnTo>
                  <a:pt x="8130748" y="3187699"/>
                </a:lnTo>
                <a:lnTo>
                  <a:pt x="8145337" y="3162299"/>
                </a:lnTo>
                <a:lnTo>
                  <a:pt x="8159187" y="3124199"/>
                </a:lnTo>
                <a:lnTo>
                  <a:pt x="8172291" y="3098799"/>
                </a:lnTo>
                <a:lnTo>
                  <a:pt x="8184645" y="3060700"/>
                </a:lnTo>
                <a:lnTo>
                  <a:pt x="8196242" y="3022600"/>
                </a:lnTo>
                <a:lnTo>
                  <a:pt x="8207078" y="2984500"/>
                </a:lnTo>
                <a:lnTo>
                  <a:pt x="8217145" y="2959100"/>
                </a:lnTo>
                <a:lnTo>
                  <a:pt x="8226440" y="2921000"/>
                </a:lnTo>
                <a:lnTo>
                  <a:pt x="8234955" y="2882900"/>
                </a:lnTo>
                <a:lnTo>
                  <a:pt x="8242686" y="2844800"/>
                </a:lnTo>
                <a:lnTo>
                  <a:pt x="8249628" y="2819400"/>
                </a:lnTo>
                <a:lnTo>
                  <a:pt x="8255773" y="2781300"/>
                </a:lnTo>
                <a:lnTo>
                  <a:pt x="8261117" y="2743200"/>
                </a:lnTo>
                <a:lnTo>
                  <a:pt x="8265655" y="2705100"/>
                </a:lnTo>
                <a:lnTo>
                  <a:pt x="8269380" y="2667000"/>
                </a:lnTo>
                <a:lnTo>
                  <a:pt x="8272287" y="2641600"/>
                </a:lnTo>
                <a:lnTo>
                  <a:pt x="8274370" y="2603500"/>
                </a:lnTo>
                <a:lnTo>
                  <a:pt x="8275624" y="2565400"/>
                </a:lnTo>
                <a:lnTo>
                  <a:pt x="8276043" y="2527300"/>
                </a:lnTo>
                <a:lnTo>
                  <a:pt x="8275624" y="2489200"/>
                </a:lnTo>
                <a:lnTo>
                  <a:pt x="8274370" y="2451100"/>
                </a:lnTo>
                <a:lnTo>
                  <a:pt x="8272287" y="2425700"/>
                </a:lnTo>
                <a:lnTo>
                  <a:pt x="8269380" y="2387600"/>
                </a:lnTo>
                <a:lnTo>
                  <a:pt x="8265655" y="2349500"/>
                </a:lnTo>
                <a:lnTo>
                  <a:pt x="8261117" y="2311400"/>
                </a:lnTo>
                <a:lnTo>
                  <a:pt x="8255773" y="2273300"/>
                </a:lnTo>
                <a:lnTo>
                  <a:pt x="8249628" y="2247900"/>
                </a:lnTo>
                <a:lnTo>
                  <a:pt x="8242686" y="2209800"/>
                </a:lnTo>
                <a:lnTo>
                  <a:pt x="8234955" y="2171700"/>
                </a:lnTo>
                <a:lnTo>
                  <a:pt x="8226440" y="2133600"/>
                </a:lnTo>
                <a:lnTo>
                  <a:pt x="8217145" y="2108200"/>
                </a:lnTo>
                <a:lnTo>
                  <a:pt x="8207078" y="2070100"/>
                </a:lnTo>
                <a:lnTo>
                  <a:pt x="8196242" y="2032000"/>
                </a:lnTo>
                <a:lnTo>
                  <a:pt x="8184645" y="1993900"/>
                </a:lnTo>
                <a:lnTo>
                  <a:pt x="8172291" y="1968500"/>
                </a:lnTo>
                <a:lnTo>
                  <a:pt x="8159187" y="1930400"/>
                </a:lnTo>
                <a:lnTo>
                  <a:pt x="8145337" y="1892300"/>
                </a:lnTo>
                <a:lnTo>
                  <a:pt x="8130748" y="1866900"/>
                </a:lnTo>
                <a:lnTo>
                  <a:pt x="8115424" y="1828800"/>
                </a:lnTo>
                <a:lnTo>
                  <a:pt x="8099372" y="1803400"/>
                </a:lnTo>
                <a:lnTo>
                  <a:pt x="8082598" y="1765300"/>
                </a:lnTo>
                <a:lnTo>
                  <a:pt x="8065106" y="1727200"/>
                </a:lnTo>
                <a:lnTo>
                  <a:pt x="8046902" y="1701800"/>
                </a:lnTo>
                <a:lnTo>
                  <a:pt x="8027993" y="1663700"/>
                </a:lnTo>
                <a:lnTo>
                  <a:pt x="8008383" y="1638300"/>
                </a:lnTo>
                <a:lnTo>
                  <a:pt x="7988078" y="1600200"/>
                </a:lnTo>
                <a:lnTo>
                  <a:pt x="7967084" y="1574800"/>
                </a:lnTo>
                <a:lnTo>
                  <a:pt x="7945406" y="1536700"/>
                </a:lnTo>
                <a:lnTo>
                  <a:pt x="7923051" y="1511300"/>
                </a:lnTo>
                <a:lnTo>
                  <a:pt x="7900022" y="1473200"/>
                </a:lnTo>
                <a:lnTo>
                  <a:pt x="7876328" y="1447800"/>
                </a:lnTo>
                <a:lnTo>
                  <a:pt x="7851971" y="1409700"/>
                </a:lnTo>
                <a:lnTo>
                  <a:pt x="7826960" y="1384300"/>
                </a:lnTo>
                <a:lnTo>
                  <a:pt x="7801298" y="1358900"/>
                </a:lnTo>
                <a:lnTo>
                  <a:pt x="7774992" y="1320800"/>
                </a:lnTo>
                <a:lnTo>
                  <a:pt x="7748046" y="1295400"/>
                </a:lnTo>
                <a:lnTo>
                  <a:pt x="7720468" y="1270000"/>
                </a:lnTo>
                <a:lnTo>
                  <a:pt x="7692262" y="1231900"/>
                </a:lnTo>
                <a:lnTo>
                  <a:pt x="7663434" y="1206500"/>
                </a:lnTo>
                <a:lnTo>
                  <a:pt x="7633990" y="1181100"/>
                </a:lnTo>
                <a:lnTo>
                  <a:pt x="7603935" y="1155700"/>
                </a:lnTo>
                <a:lnTo>
                  <a:pt x="7573274" y="1117600"/>
                </a:lnTo>
                <a:lnTo>
                  <a:pt x="7542014" y="1092200"/>
                </a:lnTo>
                <a:lnTo>
                  <a:pt x="7510160" y="1066800"/>
                </a:lnTo>
                <a:lnTo>
                  <a:pt x="7477718" y="1041400"/>
                </a:lnTo>
                <a:lnTo>
                  <a:pt x="7444692" y="1016000"/>
                </a:lnTo>
                <a:lnTo>
                  <a:pt x="7411090" y="990600"/>
                </a:lnTo>
                <a:lnTo>
                  <a:pt x="7376916" y="952500"/>
                </a:lnTo>
                <a:lnTo>
                  <a:pt x="7342176" y="927100"/>
                </a:lnTo>
                <a:lnTo>
                  <a:pt x="7306875" y="901700"/>
                </a:lnTo>
                <a:lnTo>
                  <a:pt x="7271020" y="876300"/>
                </a:lnTo>
                <a:lnTo>
                  <a:pt x="7234615" y="850900"/>
                </a:lnTo>
                <a:lnTo>
                  <a:pt x="7160180" y="800100"/>
                </a:lnTo>
                <a:lnTo>
                  <a:pt x="7122162" y="787400"/>
                </a:lnTo>
                <a:lnTo>
                  <a:pt x="7044549" y="736600"/>
                </a:lnTo>
                <a:lnTo>
                  <a:pt x="6964875" y="685800"/>
                </a:lnTo>
                <a:lnTo>
                  <a:pt x="6883182" y="635000"/>
                </a:lnTo>
                <a:lnTo>
                  <a:pt x="6841593" y="622300"/>
                </a:lnTo>
                <a:lnTo>
                  <a:pt x="6756958" y="571500"/>
                </a:lnTo>
                <a:lnTo>
                  <a:pt x="6713923" y="558800"/>
                </a:lnTo>
                <a:lnTo>
                  <a:pt x="6626446" y="508000"/>
                </a:lnTo>
                <a:lnTo>
                  <a:pt x="6582016" y="495300"/>
                </a:lnTo>
                <a:lnTo>
                  <a:pt x="6537131" y="469900"/>
                </a:lnTo>
                <a:lnTo>
                  <a:pt x="6491798" y="457200"/>
                </a:lnTo>
                <a:lnTo>
                  <a:pt x="6446022" y="431800"/>
                </a:lnTo>
                <a:lnTo>
                  <a:pt x="6399809" y="419100"/>
                </a:lnTo>
                <a:lnTo>
                  <a:pt x="6353165" y="393700"/>
                </a:lnTo>
                <a:lnTo>
                  <a:pt x="6258603" y="368300"/>
                </a:lnTo>
                <a:lnTo>
                  <a:pt x="6210697" y="342900"/>
                </a:lnTo>
                <a:lnTo>
                  <a:pt x="6113663" y="317500"/>
                </a:lnTo>
                <a:lnTo>
                  <a:pt x="6064546" y="292100"/>
                </a:lnTo>
                <a:lnTo>
                  <a:pt x="5864211" y="241300"/>
                </a:lnTo>
                <a:lnTo>
                  <a:pt x="5813188" y="215900"/>
                </a:lnTo>
                <a:lnTo>
                  <a:pt x="5552719" y="152400"/>
                </a:lnTo>
                <a:close/>
              </a:path>
              <a:path w="8276590" h="6286500">
                <a:moveTo>
                  <a:pt x="4375061" y="5041899"/>
                </a:moveTo>
                <a:lnTo>
                  <a:pt x="3923009" y="5041899"/>
                </a:lnTo>
                <a:lnTo>
                  <a:pt x="3976553" y="5054599"/>
                </a:lnTo>
                <a:lnTo>
                  <a:pt x="4316165" y="5054599"/>
                </a:lnTo>
                <a:lnTo>
                  <a:pt x="4375061" y="5041899"/>
                </a:lnTo>
                <a:close/>
              </a:path>
              <a:path w="8276590" h="6286500">
                <a:moveTo>
                  <a:pt x="4608404" y="5029199"/>
                </a:moveTo>
                <a:lnTo>
                  <a:pt x="3658061" y="5029199"/>
                </a:lnTo>
                <a:lnTo>
                  <a:pt x="3710667" y="5041899"/>
                </a:lnTo>
                <a:lnTo>
                  <a:pt x="4550416" y="5041899"/>
                </a:lnTo>
                <a:lnTo>
                  <a:pt x="4608404" y="5029199"/>
                </a:lnTo>
                <a:close/>
              </a:path>
              <a:path w="8276590" h="6286500">
                <a:moveTo>
                  <a:pt x="4780897" y="5016499"/>
                </a:moveTo>
                <a:lnTo>
                  <a:pt x="3501459" y="5016499"/>
                </a:lnTo>
                <a:lnTo>
                  <a:pt x="3553453" y="5029199"/>
                </a:lnTo>
                <a:lnTo>
                  <a:pt x="4723650" y="5029199"/>
                </a:lnTo>
                <a:lnTo>
                  <a:pt x="4780897" y="5016499"/>
                </a:lnTo>
                <a:close/>
              </a:path>
              <a:path w="8276590" h="6286500">
                <a:moveTo>
                  <a:pt x="4894612" y="5003799"/>
                </a:moveTo>
                <a:lnTo>
                  <a:pt x="3346769" y="5003799"/>
                </a:lnTo>
                <a:lnTo>
                  <a:pt x="3398113" y="5016499"/>
                </a:lnTo>
                <a:lnTo>
                  <a:pt x="4837886" y="5016499"/>
                </a:lnTo>
                <a:lnTo>
                  <a:pt x="4894612" y="5003799"/>
                </a:lnTo>
                <a:close/>
              </a:path>
              <a:path w="8276590" h="6286500">
                <a:moveTo>
                  <a:pt x="5007250" y="4991099"/>
                </a:moveTo>
                <a:lnTo>
                  <a:pt x="3244760" y="4991099"/>
                </a:lnTo>
                <a:lnTo>
                  <a:pt x="3295650" y="5003799"/>
                </a:lnTo>
                <a:lnTo>
                  <a:pt x="4951068" y="5003799"/>
                </a:lnTo>
                <a:lnTo>
                  <a:pt x="5007250" y="4991099"/>
                </a:lnTo>
                <a:close/>
              </a:path>
              <a:path w="8276590" h="6286500">
                <a:moveTo>
                  <a:pt x="5174090" y="4965699"/>
                </a:moveTo>
                <a:lnTo>
                  <a:pt x="3093504" y="4965699"/>
                </a:lnTo>
                <a:lnTo>
                  <a:pt x="3194102" y="4991099"/>
                </a:lnTo>
                <a:lnTo>
                  <a:pt x="5063151" y="4991099"/>
                </a:lnTo>
                <a:lnTo>
                  <a:pt x="5174090" y="4965699"/>
                </a:lnTo>
                <a:close/>
              </a:path>
              <a:path w="8276590" h="6286500">
                <a:moveTo>
                  <a:pt x="5710054" y="4864099"/>
                </a:moveTo>
                <a:lnTo>
                  <a:pt x="2558656" y="4864099"/>
                </a:lnTo>
                <a:lnTo>
                  <a:pt x="2653443" y="4889499"/>
                </a:lnTo>
                <a:lnTo>
                  <a:pt x="2701262" y="4889499"/>
                </a:lnTo>
                <a:lnTo>
                  <a:pt x="2895286" y="4940299"/>
                </a:lnTo>
                <a:lnTo>
                  <a:pt x="2944458" y="4940299"/>
                </a:lnTo>
                <a:lnTo>
                  <a:pt x="3043571" y="4965699"/>
                </a:lnTo>
                <a:lnTo>
                  <a:pt x="5229116" y="4965699"/>
                </a:lnTo>
                <a:lnTo>
                  <a:pt x="5392356" y="4927599"/>
                </a:lnTo>
                <a:lnTo>
                  <a:pt x="5446137" y="4927599"/>
                </a:lnTo>
                <a:lnTo>
                  <a:pt x="5710054" y="4864099"/>
                </a:lnTo>
                <a:close/>
              </a:path>
              <a:path w="8276590" h="6286500">
                <a:moveTo>
                  <a:pt x="5229116" y="88900"/>
                </a:moveTo>
                <a:lnTo>
                  <a:pt x="3047296" y="88900"/>
                </a:lnTo>
                <a:lnTo>
                  <a:pt x="2776804" y="152400"/>
                </a:lnTo>
                <a:lnTo>
                  <a:pt x="5499593" y="152400"/>
                </a:lnTo>
                <a:lnTo>
                  <a:pt x="5229116" y="88900"/>
                </a:lnTo>
                <a:close/>
              </a:path>
              <a:path w="8276590" h="6286500">
                <a:moveTo>
                  <a:pt x="5063151" y="63500"/>
                </a:moveTo>
                <a:lnTo>
                  <a:pt x="3213269" y="63500"/>
                </a:lnTo>
                <a:lnTo>
                  <a:pt x="3102325" y="88900"/>
                </a:lnTo>
                <a:lnTo>
                  <a:pt x="5174090" y="88900"/>
                </a:lnTo>
                <a:lnTo>
                  <a:pt x="5063151" y="63500"/>
                </a:lnTo>
                <a:close/>
              </a:path>
              <a:path w="8276590" h="6286500">
                <a:moveTo>
                  <a:pt x="4951068" y="50800"/>
                </a:moveTo>
                <a:lnTo>
                  <a:pt x="3325356" y="50800"/>
                </a:lnTo>
                <a:lnTo>
                  <a:pt x="3269172" y="63500"/>
                </a:lnTo>
                <a:lnTo>
                  <a:pt x="5007250" y="63500"/>
                </a:lnTo>
                <a:lnTo>
                  <a:pt x="4951068" y="50800"/>
                </a:lnTo>
                <a:close/>
              </a:path>
              <a:path w="8276590" h="6286500">
                <a:moveTo>
                  <a:pt x="4837886" y="38100"/>
                </a:moveTo>
                <a:lnTo>
                  <a:pt x="3438542" y="38100"/>
                </a:lnTo>
                <a:lnTo>
                  <a:pt x="3381814" y="50800"/>
                </a:lnTo>
                <a:lnTo>
                  <a:pt x="4894612" y="50800"/>
                </a:lnTo>
                <a:lnTo>
                  <a:pt x="4837886" y="38100"/>
                </a:lnTo>
                <a:close/>
              </a:path>
              <a:path w="8276590" h="6286500">
                <a:moveTo>
                  <a:pt x="4723650" y="25400"/>
                </a:moveTo>
                <a:lnTo>
                  <a:pt x="3552781" y="25400"/>
                </a:lnTo>
                <a:lnTo>
                  <a:pt x="3495533" y="38100"/>
                </a:lnTo>
                <a:lnTo>
                  <a:pt x="4780897" y="38100"/>
                </a:lnTo>
                <a:lnTo>
                  <a:pt x="4723650" y="25400"/>
                </a:lnTo>
                <a:close/>
              </a:path>
              <a:path w="8276590" h="6286500">
                <a:moveTo>
                  <a:pt x="4550416" y="12700"/>
                </a:moveTo>
                <a:lnTo>
                  <a:pt x="3726019" y="12700"/>
                </a:lnTo>
                <a:lnTo>
                  <a:pt x="3668030" y="25400"/>
                </a:lnTo>
                <a:lnTo>
                  <a:pt x="4608404" y="25400"/>
                </a:lnTo>
                <a:lnTo>
                  <a:pt x="4550416" y="12700"/>
                </a:lnTo>
                <a:close/>
              </a:path>
              <a:path w="8276590" h="6286500">
                <a:moveTo>
                  <a:pt x="4138218" y="0"/>
                </a:moveTo>
                <a:lnTo>
                  <a:pt x="4078699" y="12700"/>
                </a:lnTo>
                <a:lnTo>
                  <a:pt x="4197738" y="12700"/>
                </a:lnTo>
                <a:lnTo>
                  <a:pt x="41382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3700" y="1409700"/>
            <a:ext cx="629539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0795" algn="ctr">
              <a:lnSpc>
                <a:spcPct val="113300"/>
              </a:lnSpc>
              <a:spcBef>
                <a:spcPts val="100"/>
              </a:spcBef>
            </a:pPr>
            <a:r>
              <a:rPr sz="5000" spc="150" dirty="0">
                <a:solidFill>
                  <a:srgbClr val="000000"/>
                </a:solidFill>
              </a:rPr>
              <a:t>Our </a:t>
            </a:r>
            <a:r>
              <a:rPr sz="5000" spc="155" dirty="0">
                <a:solidFill>
                  <a:srgbClr val="000000"/>
                </a:solidFill>
              </a:rPr>
              <a:t>biggest </a:t>
            </a:r>
            <a:r>
              <a:rPr sz="5000" spc="35" dirty="0">
                <a:solidFill>
                  <a:srgbClr val="000000"/>
                </a:solidFill>
              </a:rPr>
              <a:t>mistake  </a:t>
            </a:r>
            <a:r>
              <a:rPr sz="5000" spc="-95" dirty="0">
                <a:solidFill>
                  <a:srgbClr val="000000"/>
                </a:solidFill>
              </a:rPr>
              <a:t>was </a:t>
            </a:r>
            <a:r>
              <a:rPr sz="5000" spc="220" dirty="0">
                <a:solidFill>
                  <a:srgbClr val="000000"/>
                </a:solidFill>
              </a:rPr>
              <a:t>betting</a:t>
            </a:r>
            <a:r>
              <a:rPr sz="5000" spc="50" dirty="0">
                <a:solidFill>
                  <a:srgbClr val="000000"/>
                </a:solidFill>
              </a:rPr>
              <a:t> </a:t>
            </a:r>
            <a:r>
              <a:rPr sz="5000" spc="275" dirty="0">
                <a:solidFill>
                  <a:srgbClr val="000000"/>
                </a:solidFill>
              </a:rPr>
              <a:t>too</a:t>
            </a:r>
            <a:r>
              <a:rPr sz="5000" spc="-20" dirty="0">
                <a:solidFill>
                  <a:srgbClr val="000000"/>
                </a:solidFill>
              </a:rPr>
              <a:t> </a:t>
            </a:r>
            <a:r>
              <a:rPr sz="5000" dirty="0">
                <a:solidFill>
                  <a:srgbClr val="000000"/>
                </a:solidFill>
              </a:rPr>
              <a:t>much  </a:t>
            </a:r>
            <a:r>
              <a:rPr sz="5000" spc="90" dirty="0">
                <a:solidFill>
                  <a:srgbClr val="000000"/>
                </a:solidFill>
              </a:rPr>
              <a:t>on</a:t>
            </a:r>
            <a:r>
              <a:rPr sz="5000" spc="-10" dirty="0">
                <a:solidFill>
                  <a:srgbClr val="000000"/>
                </a:solidFill>
              </a:rPr>
              <a:t> </a:t>
            </a:r>
            <a:r>
              <a:rPr sz="5000" spc="15" dirty="0">
                <a:solidFill>
                  <a:srgbClr val="000000"/>
                </a:solidFill>
              </a:rPr>
              <a:t>HTML5</a:t>
            </a:r>
            <a:endParaRPr sz="5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14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5" name="object 5"/>
          <p:cNvSpPr txBox="1"/>
          <p:nvPr/>
        </p:nvSpPr>
        <p:spPr>
          <a:xfrm>
            <a:off x="4533900" y="7536180"/>
            <a:ext cx="4118610" cy="12141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Mark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Arial"/>
                <a:cs typeface="Arial"/>
              </a:rPr>
              <a:t>Zuckerberg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Founder </a:t>
            </a:r>
            <a:r>
              <a:rPr sz="2500" spc="7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27500"/>
            <a:ext cx="6997700" cy="562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9836" y="169214"/>
            <a:ext cx="8276590" cy="6286500"/>
          </a:xfrm>
          <a:custGeom>
            <a:avLst/>
            <a:gdLst/>
            <a:ahLst/>
            <a:cxnLst/>
            <a:rect l="l" t="t" r="r" b="b"/>
            <a:pathLst>
              <a:path w="8276590" h="6286500">
                <a:moveTo>
                  <a:pt x="5552719" y="152400"/>
                </a:moveTo>
                <a:lnTo>
                  <a:pt x="2723675" y="152400"/>
                </a:lnTo>
                <a:lnTo>
                  <a:pt x="2463188" y="215900"/>
                </a:lnTo>
                <a:lnTo>
                  <a:pt x="2412161" y="241300"/>
                </a:lnTo>
                <a:lnTo>
                  <a:pt x="2211809" y="292100"/>
                </a:lnTo>
                <a:lnTo>
                  <a:pt x="2162688" y="317500"/>
                </a:lnTo>
                <a:lnTo>
                  <a:pt x="2065645" y="342900"/>
                </a:lnTo>
                <a:lnTo>
                  <a:pt x="2017734" y="368300"/>
                </a:lnTo>
                <a:lnTo>
                  <a:pt x="1923163" y="393700"/>
                </a:lnTo>
                <a:lnTo>
                  <a:pt x="1876514" y="419100"/>
                </a:lnTo>
                <a:lnTo>
                  <a:pt x="1830296" y="431800"/>
                </a:lnTo>
                <a:lnTo>
                  <a:pt x="1784515" y="457200"/>
                </a:lnTo>
                <a:lnTo>
                  <a:pt x="1739177" y="469900"/>
                </a:lnTo>
                <a:lnTo>
                  <a:pt x="1694288" y="495300"/>
                </a:lnTo>
                <a:lnTo>
                  <a:pt x="1649852" y="508000"/>
                </a:lnTo>
                <a:lnTo>
                  <a:pt x="1562365" y="558800"/>
                </a:lnTo>
                <a:lnTo>
                  <a:pt x="1519325" y="571500"/>
                </a:lnTo>
                <a:lnTo>
                  <a:pt x="1434680" y="622300"/>
                </a:lnTo>
                <a:lnTo>
                  <a:pt x="1393086" y="635000"/>
                </a:lnTo>
                <a:lnTo>
                  <a:pt x="1311383" y="685800"/>
                </a:lnTo>
                <a:lnTo>
                  <a:pt x="1231698" y="736600"/>
                </a:lnTo>
                <a:lnTo>
                  <a:pt x="1154075" y="787400"/>
                </a:lnTo>
                <a:lnTo>
                  <a:pt x="1116051" y="800100"/>
                </a:lnTo>
                <a:lnTo>
                  <a:pt x="1041606" y="850900"/>
                </a:lnTo>
                <a:lnTo>
                  <a:pt x="1005196" y="876300"/>
                </a:lnTo>
                <a:lnTo>
                  <a:pt x="969336" y="901700"/>
                </a:lnTo>
                <a:lnTo>
                  <a:pt x="934030" y="927100"/>
                </a:lnTo>
                <a:lnTo>
                  <a:pt x="899285" y="952500"/>
                </a:lnTo>
                <a:lnTo>
                  <a:pt x="865105" y="990600"/>
                </a:lnTo>
                <a:lnTo>
                  <a:pt x="831498" y="1016000"/>
                </a:lnTo>
                <a:lnTo>
                  <a:pt x="798467" y="1041400"/>
                </a:lnTo>
                <a:lnTo>
                  <a:pt x="766020" y="1066800"/>
                </a:lnTo>
                <a:lnTo>
                  <a:pt x="734161" y="1092200"/>
                </a:lnTo>
                <a:lnTo>
                  <a:pt x="702896" y="1117600"/>
                </a:lnTo>
                <a:lnTo>
                  <a:pt x="672231" y="1155700"/>
                </a:lnTo>
                <a:lnTo>
                  <a:pt x="642171" y="1181100"/>
                </a:lnTo>
                <a:lnTo>
                  <a:pt x="612721" y="1206500"/>
                </a:lnTo>
                <a:lnTo>
                  <a:pt x="583889" y="1231900"/>
                </a:lnTo>
                <a:lnTo>
                  <a:pt x="555678" y="1270000"/>
                </a:lnTo>
                <a:lnTo>
                  <a:pt x="528095" y="1295400"/>
                </a:lnTo>
                <a:lnTo>
                  <a:pt x="501146" y="1320800"/>
                </a:lnTo>
                <a:lnTo>
                  <a:pt x="474835" y="1358900"/>
                </a:lnTo>
                <a:lnTo>
                  <a:pt x="449169" y="1384300"/>
                </a:lnTo>
                <a:lnTo>
                  <a:pt x="424152" y="1409700"/>
                </a:lnTo>
                <a:lnTo>
                  <a:pt x="399792" y="1447800"/>
                </a:lnTo>
                <a:lnTo>
                  <a:pt x="376093" y="1473200"/>
                </a:lnTo>
                <a:lnTo>
                  <a:pt x="353061" y="1511300"/>
                </a:lnTo>
                <a:lnTo>
                  <a:pt x="330701" y="1536700"/>
                </a:lnTo>
                <a:lnTo>
                  <a:pt x="309019" y="1574800"/>
                </a:lnTo>
                <a:lnTo>
                  <a:pt x="288021" y="1600200"/>
                </a:lnTo>
                <a:lnTo>
                  <a:pt x="267713" y="1638300"/>
                </a:lnTo>
                <a:lnTo>
                  <a:pt x="248099" y="1663700"/>
                </a:lnTo>
                <a:lnTo>
                  <a:pt x="229186" y="1701800"/>
                </a:lnTo>
                <a:lnTo>
                  <a:pt x="210979" y="1727200"/>
                </a:lnTo>
                <a:lnTo>
                  <a:pt x="193484" y="1765300"/>
                </a:lnTo>
                <a:lnTo>
                  <a:pt x="176706" y="1803400"/>
                </a:lnTo>
                <a:lnTo>
                  <a:pt x="160651" y="1828800"/>
                </a:lnTo>
                <a:lnTo>
                  <a:pt x="145325" y="1866900"/>
                </a:lnTo>
                <a:lnTo>
                  <a:pt x="130733" y="1892300"/>
                </a:lnTo>
                <a:lnTo>
                  <a:pt x="116880" y="1930400"/>
                </a:lnTo>
                <a:lnTo>
                  <a:pt x="103773" y="1968500"/>
                </a:lnTo>
                <a:lnTo>
                  <a:pt x="91417" y="1993900"/>
                </a:lnTo>
                <a:lnTo>
                  <a:pt x="79817" y="2032000"/>
                </a:lnTo>
                <a:lnTo>
                  <a:pt x="68980" y="2070100"/>
                </a:lnTo>
                <a:lnTo>
                  <a:pt x="58910" y="2108200"/>
                </a:lnTo>
                <a:lnTo>
                  <a:pt x="49614" y="2133600"/>
                </a:lnTo>
                <a:lnTo>
                  <a:pt x="41096" y="2171700"/>
                </a:lnTo>
                <a:lnTo>
                  <a:pt x="33364" y="2209800"/>
                </a:lnTo>
                <a:lnTo>
                  <a:pt x="26421" y="2247900"/>
                </a:lnTo>
                <a:lnTo>
                  <a:pt x="20274" y="2273300"/>
                </a:lnTo>
                <a:lnTo>
                  <a:pt x="14929" y="2311400"/>
                </a:lnTo>
                <a:lnTo>
                  <a:pt x="10390" y="2349500"/>
                </a:lnTo>
                <a:lnTo>
                  <a:pt x="6665" y="2387600"/>
                </a:lnTo>
                <a:lnTo>
                  <a:pt x="3757" y="2425700"/>
                </a:lnTo>
                <a:lnTo>
                  <a:pt x="1673" y="2451100"/>
                </a:lnTo>
                <a:lnTo>
                  <a:pt x="419" y="2489200"/>
                </a:lnTo>
                <a:lnTo>
                  <a:pt x="0" y="2527300"/>
                </a:lnTo>
                <a:lnTo>
                  <a:pt x="602" y="2578100"/>
                </a:lnTo>
                <a:lnTo>
                  <a:pt x="2402" y="2616200"/>
                </a:lnTo>
                <a:lnTo>
                  <a:pt x="5390" y="2654300"/>
                </a:lnTo>
                <a:lnTo>
                  <a:pt x="9557" y="2705100"/>
                </a:lnTo>
                <a:lnTo>
                  <a:pt x="14894" y="2743200"/>
                </a:lnTo>
                <a:lnTo>
                  <a:pt x="21389" y="2781300"/>
                </a:lnTo>
                <a:lnTo>
                  <a:pt x="29035" y="2832100"/>
                </a:lnTo>
                <a:lnTo>
                  <a:pt x="37820" y="2870200"/>
                </a:lnTo>
                <a:lnTo>
                  <a:pt x="47736" y="2908300"/>
                </a:lnTo>
                <a:lnTo>
                  <a:pt x="58773" y="2959100"/>
                </a:lnTo>
                <a:lnTo>
                  <a:pt x="70921" y="2997200"/>
                </a:lnTo>
                <a:lnTo>
                  <a:pt x="84171" y="3035300"/>
                </a:lnTo>
                <a:lnTo>
                  <a:pt x="98512" y="3073400"/>
                </a:lnTo>
                <a:lnTo>
                  <a:pt x="113936" y="3124199"/>
                </a:lnTo>
                <a:lnTo>
                  <a:pt x="130433" y="3162299"/>
                </a:lnTo>
                <a:lnTo>
                  <a:pt x="147992" y="3200399"/>
                </a:lnTo>
                <a:lnTo>
                  <a:pt x="166605" y="3238499"/>
                </a:lnTo>
                <a:lnTo>
                  <a:pt x="186262" y="3276599"/>
                </a:lnTo>
                <a:lnTo>
                  <a:pt x="206953" y="3314699"/>
                </a:lnTo>
                <a:lnTo>
                  <a:pt x="228668" y="3352799"/>
                </a:lnTo>
                <a:lnTo>
                  <a:pt x="251398" y="3390899"/>
                </a:lnTo>
                <a:lnTo>
                  <a:pt x="275133" y="3428999"/>
                </a:lnTo>
                <a:lnTo>
                  <a:pt x="299864" y="3479799"/>
                </a:lnTo>
                <a:lnTo>
                  <a:pt x="325581" y="3505199"/>
                </a:lnTo>
                <a:lnTo>
                  <a:pt x="352274" y="3543299"/>
                </a:lnTo>
                <a:lnTo>
                  <a:pt x="379934" y="3581399"/>
                </a:lnTo>
                <a:lnTo>
                  <a:pt x="408551" y="3619499"/>
                </a:lnTo>
                <a:lnTo>
                  <a:pt x="438115" y="3657599"/>
                </a:lnTo>
                <a:lnTo>
                  <a:pt x="468616" y="3695699"/>
                </a:lnTo>
                <a:lnTo>
                  <a:pt x="500046" y="3733799"/>
                </a:lnTo>
                <a:lnTo>
                  <a:pt x="532395" y="3771899"/>
                </a:lnTo>
                <a:lnTo>
                  <a:pt x="565652" y="3797299"/>
                </a:lnTo>
                <a:lnTo>
                  <a:pt x="599808" y="3835399"/>
                </a:lnTo>
                <a:lnTo>
                  <a:pt x="634854" y="3873499"/>
                </a:lnTo>
                <a:lnTo>
                  <a:pt x="670780" y="3911599"/>
                </a:lnTo>
                <a:lnTo>
                  <a:pt x="707576" y="3936999"/>
                </a:lnTo>
                <a:lnTo>
                  <a:pt x="745232" y="3975099"/>
                </a:lnTo>
                <a:lnTo>
                  <a:pt x="783740" y="4000499"/>
                </a:lnTo>
                <a:lnTo>
                  <a:pt x="823089" y="4038599"/>
                </a:lnTo>
                <a:lnTo>
                  <a:pt x="863270" y="4076699"/>
                </a:lnTo>
                <a:lnTo>
                  <a:pt x="904272" y="4102099"/>
                </a:lnTo>
                <a:lnTo>
                  <a:pt x="946088" y="4140199"/>
                </a:lnTo>
                <a:lnTo>
                  <a:pt x="988706" y="4165599"/>
                </a:lnTo>
                <a:lnTo>
                  <a:pt x="1032117" y="4190999"/>
                </a:lnTo>
                <a:lnTo>
                  <a:pt x="1076311" y="4229099"/>
                </a:lnTo>
                <a:lnTo>
                  <a:pt x="1167013" y="4279899"/>
                </a:lnTo>
                <a:lnTo>
                  <a:pt x="1213500" y="4317999"/>
                </a:lnTo>
                <a:lnTo>
                  <a:pt x="1308700" y="4368799"/>
                </a:lnTo>
                <a:lnTo>
                  <a:pt x="1406802" y="4419599"/>
                </a:lnTo>
                <a:lnTo>
                  <a:pt x="1507731" y="4470399"/>
                </a:lnTo>
                <a:lnTo>
                  <a:pt x="306793" y="6286499"/>
                </a:lnTo>
                <a:lnTo>
                  <a:pt x="2558656" y="4864099"/>
                </a:lnTo>
                <a:lnTo>
                  <a:pt x="5710054" y="4864099"/>
                </a:lnTo>
                <a:lnTo>
                  <a:pt x="5914863" y="4813299"/>
                </a:lnTo>
                <a:lnTo>
                  <a:pt x="5965141" y="4787899"/>
                </a:lnTo>
                <a:lnTo>
                  <a:pt x="6113663" y="4749799"/>
                </a:lnTo>
                <a:lnTo>
                  <a:pt x="6162382" y="4724399"/>
                </a:lnTo>
                <a:lnTo>
                  <a:pt x="6258603" y="4698999"/>
                </a:lnTo>
                <a:lnTo>
                  <a:pt x="6306094" y="4673599"/>
                </a:lnTo>
                <a:lnTo>
                  <a:pt x="6353165" y="4660899"/>
                </a:lnTo>
                <a:lnTo>
                  <a:pt x="6399809" y="4635499"/>
                </a:lnTo>
                <a:lnTo>
                  <a:pt x="6491798" y="4610099"/>
                </a:lnTo>
                <a:lnTo>
                  <a:pt x="6582016" y="4559299"/>
                </a:lnTo>
                <a:lnTo>
                  <a:pt x="6626446" y="4546599"/>
                </a:lnTo>
                <a:lnTo>
                  <a:pt x="6670417" y="4521199"/>
                </a:lnTo>
                <a:lnTo>
                  <a:pt x="6713923" y="4508499"/>
                </a:lnTo>
                <a:lnTo>
                  <a:pt x="6799517" y="4457699"/>
                </a:lnTo>
                <a:lnTo>
                  <a:pt x="6841593" y="4444999"/>
                </a:lnTo>
                <a:lnTo>
                  <a:pt x="6924278" y="4394199"/>
                </a:lnTo>
                <a:lnTo>
                  <a:pt x="7004967" y="4343399"/>
                </a:lnTo>
                <a:lnTo>
                  <a:pt x="7044549" y="4330699"/>
                </a:lnTo>
                <a:lnTo>
                  <a:pt x="7122162" y="4279899"/>
                </a:lnTo>
                <a:lnTo>
                  <a:pt x="7197667" y="4229099"/>
                </a:lnTo>
                <a:lnTo>
                  <a:pt x="7234615" y="4203699"/>
                </a:lnTo>
                <a:lnTo>
                  <a:pt x="7271020" y="4178299"/>
                </a:lnTo>
                <a:lnTo>
                  <a:pt x="7306875" y="4152899"/>
                </a:lnTo>
                <a:lnTo>
                  <a:pt x="7342176" y="4127499"/>
                </a:lnTo>
                <a:lnTo>
                  <a:pt x="7376916" y="4102099"/>
                </a:lnTo>
                <a:lnTo>
                  <a:pt x="7411090" y="4076699"/>
                </a:lnTo>
                <a:lnTo>
                  <a:pt x="7444692" y="4051299"/>
                </a:lnTo>
                <a:lnTo>
                  <a:pt x="7477718" y="4013199"/>
                </a:lnTo>
                <a:lnTo>
                  <a:pt x="7510160" y="3987799"/>
                </a:lnTo>
                <a:lnTo>
                  <a:pt x="7542014" y="3962399"/>
                </a:lnTo>
                <a:lnTo>
                  <a:pt x="7573274" y="3936999"/>
                </a:lnTo>
                <a:lnTo>
                  <a:pt x="7603935" y="3911599"/>
                </a:lnTo>
                <a:lnTo>
                  <a:pt x="7633990" y="3873499"/>
                </a:lnTo>
                <a:lnTo>
                  <a:pt x="7663434" y="3848099"/>
                </a:lnTo>
                <a:lnTo>
                  <a:pt x="7692262" y="3822699"/>
                </a:lnTo>
                <a:lnTo>
                  <a:pt x="7720468" y="3797299"/>
                </a:lnTo>
                <a:lnTo>
                  <a:pt x="7748046" y="3759199"/>
                </a:lnTo>
                <a:lnTo>
                  <a:pt x="7774992" y="3733799"/>
                </a:lnTo>
                <a:lnTo>
                  <a:pt x="7801298" y="3708399"/>
                </a:lnTo>
                <a:lnTo>
                  <a:pt x="7826960" y="3670299"/>
                </a:lnTo>
                <a:lnTo>
                  <a:pt x="7851971" y="3644899"/>
                </a:lnTo>
                <a:lnTo>
                  <a:pt x="7876328" y="3606799"/>
                </a:lnTo>
                <a:lnTo>
                  <a:pt x="7900022" y="3581399"/>
                </a:lnTo>
                <a:lnTo>
                  <a:pt x="7923051" y="3555999"/>
                </a:lnTo>
                <a:lnTo>
                  <a:pt x="7945406" y="3517899"/>
                </a:lnTo>
                <a:lnTo>
                  <a:pt x="7967084" y="3492499"/>
                </a:lnTo>
                <a:lnTo>
                  <a:pt x="7988078" y="3454399"/>
                </a:lnTo>
                <a:lnTo>
                  <a:pt x="8008383" y="3428999"/>
                </a:lnTo>
                <a:lnTo>
                  <a:pt x="8027993" y="3390899"/>
                </a:lnTo>
                <a:lnTo>
                  <a:pt x="8046902" y="3352799"/>
                </a:lnTo>
                <a:lnTo>
                  <a:pt x="8065106" y="3327399"/>
                </a:lnTo>
                <a:lnTo>
                  <a:pt x="8082598" y="3289299"/>
                </a:lnTo>
                <a:lnTo>
                  <a:pt x="8099372" y="3263899"/>
                </a:lnTo>
                <a:lnTo>
                  <a:pt x="8115424" y="3225799"/>
                </a:lnTo>
                <a:lnTo>
                  <a:pt x="8130748" y="3187699"/>
                </a:lnTo>
                <a:lnTo>
                  <a:pt x="8145337" y="3162299"/>
                </a:lnTo>
                <a:lnTo>
                  <a:pt x="8159187" y="3124199"/>
                </a:lnTo>
                <a:lnTo>
                  <a:pt x="8172291" y="3098799"/>
                </a:lnTo>
                <a:lnTo>
                  <a:pt x="8184645" y="3060700"/>
                </a:lnTo>
                <a:lnTo>
                  <a:pt x="8196242" y="3022600"/>
                </a:lnTo>
                <a:lnTo>
                  <a:pt x="8207078" y="2984500"/>
                </a:lnTo>
                <a:lnTo>
                  <a:pt x="8217145" y="2959100"/>
                </a:lnTo>
                <a:lnTo>
                  <a:pt x="8226440" y="2921000"/>
                </a:lnTo>
                <a:lnTo>
                  <a:pt x="8234955" y="2882900"/>
                </a:lnTo>
                <a:lnTo>
                  <a:pt x="8242686" y="2844800"/>
                </a:lnTo>
                <a:lnTo>
                  <a:pt x="8249628" y="2819400"/>
                </a:lnTo>
                <a:lnTo>
                  <a:pt x="8255773" y="2781300"/>
                </a:lnTo>
                <a:lnTo>
                  <a:pt x="8261117" y="2743200"/>
                </a:lnTo>
                <a:lnTo>
                  <a:pt x="8265655" y="2705100"/>
                </a:lnTo>
                <a:lnTo>
                  <a:pt x="8269380" y="2667000"/>
                </a:lnTo>
                <a:lnTo>
                  <a:pt x="8272287" y="2641600"/>
                </a:lnTo>
                <a:lnTo>
                  <a:pt x="8274370" y="2603500"/>
                </a:lnTo>
                <a:lnTo>
                  <a:pt x="8275624" y="2565400"/>
                </a:lnTo>
                <a:lnTo>
                  <a:pt x="8276043" y="2527300"/>
                </a:lnTo>
                <a:lnTo>
                  <a:pt x="8275624" y="2489200"/>
                </a:lnTo>
                <a:lnTo>
                  <a:pt x="8274370" y="2451100"/>
                </a:lnTo>
                <a:lnTo>
                  <a:pt x="8272287" y="2425700"/>
                </a:lnTo>
                <a:lnTo>
                  <a:pt x="8269380" y="2387600"/>
                </a:lnTo>
                <a:lnTo>
                  <a:pt x="8265655" y="2349500"/>
                </a:lnTo>
                <a:lnTo>
                  <a:pt x="8261117" y="2311400"/>
                </a:lnTo>
                <a:lnTo>
                  <a:pt x="8255773" y="2273300"/>
                </a:lnTo>
                <a:lnTo>
                  <a:pt x="8249628" y="2247900"/>
                </a:lnTo>
                <a:lnTo>
                  <a:pt x="8242686" y="2209800"/>
                </a:lnTo>
                <a:lnTo>
                  <a:pt x="8234955" y="2171700"/>
                </a:lnTo>
                <a:lnTo>
                  <a:pt x="8226440" y="2133600"/>
                </a:lnTo>
                <a:lnTo>
                  <a:pt x="8217145" y="2108200"/>
                </a:lnTo>
                <a:lnTo>
                  <a:pt x="8207078" y="2070100"/>
                </a:lnTo>
                <a:lnTo>
                  <a:pt x="8196242" y="2032000"/>
                </a:lnTo>
                <a:lnTo>
                  <a:pt x="8184645" y="1993900"/>
                </a:lnTo>
                <a:lnTo>
                  <a:pt x="8172291" y="1968500"/>
                </a:lnTo>
                <a:lnTo>
                  <a:pt x="8159187" y="1930400"/>
                </a:lnTo>
                <a:lnTo>
                  <a:pt x="8145337" y="1892300"/>
                </a:lnTo>
                <a:lnTo>
                  <a:pt x="8130748" y="1866900"/>
                </a:lnTo>
                <a:lnTo>
                  <a:pt x="8115424" y="1828800"/>
                </a:lnTo>
                <a:lnTo>
                  <a:pt x="8099372" y="1803400"/>
                </a:lnTo>
                <a:lnTo>
                  <a:pt x="8082598" y="1765300"/>
                </a:lnTo>
                <a:lnTo>
                  <a:pt x="8065106" y="1727200"/>
                </a:lnTo>
                <a:lnTo>
                  <a:pt x="8046902" y="1701800"/>
                </a:lnTo>
                <a:lnTo>
                  <a:pt x="8027993" y="1663700"/>
                </a:lnTo>
                <a:lnTo>
                  <a:pt x="8008383" y="1638300"/>
                </a:lnTo>
                <a:lnTo>
                  <a:pt x="7988078" y="1600200"/>
                </a:lnTo>
                <a:lnTo>
                  <a:pt x="7967084" y="1574800"/>
                </a:lnTo>
                <a:lnTo>
                  <a:pt x="7945406" y="1536700"/>
                </a:lnTo>
                <a:lnTo>
                  <a:pt x="7923051" y="1511300"/>
                </a:lnTo>
                <a:lnTo>
                  <a:pt x="7900022" y="1473200"/>
                </a:lnTo>
                <a:lnTo>
                  <a:pt x="7876328" y="1447800"/>
                </a:lnTo>
                <a:lnTo>
                  <a:pt x="7851971" y="1409700"/>
                </a:lnTo>
                <a:lnTo>
                  <a:pt x="7826960" y="1384300"/>
                </a:lnTo>
                <a:lnTo>
                  <a:pt x="7801298" y="1358900"/>
                </a:lnTo>
                <a:lnTo>
                  <a:pt x="7774992" y="1320800"/>
                </a:lnTo>
                <a:lnTo>
                  <a:pt x="7748046" y="1295400"/>
                </a:lnTo>
                <a:lnTo>
                  <a:pt x="7720468" y="1270000"/>
                </a:lnTo>
                <a:lnTo>
                  <a:pt x="7692262" y="1231900"/>
                </a:lnTo>
                <a:lnTo>
                  <a:pt x="7663434" y="1206500"/>
                </a:lnTo>
                <a:lnTo>
                  <a:pt x="7633990" y="1181100"/>
                </a:lnTo>
                <a:lnTo>
                  <a:pt x="7603935" y="1155700"/>
                </a:lnTo>
                <a:lnTo>
                  <a:pt x="7573274" y="1117600"/>
                </a:lnTo>
                <a:lnTo>
                  <a:pt x="7542014" y="1092200"/>
                </a:lnTo>
                <a:lnTo>
                  <a:pt x="7510160" y="1066800"/>
                </a:lnTo>
                <a:lnTo>
                  <a:pt x="7477718" y="1041400"/>
                </a:lnTo>
                <a:lnTo>
                  <a:pt x="7444692" y="1016000"/>
                </a:lnTo>
                <a:lnTo>
                  <a:pt x="7411090" y="990600"/>
                </a:lnTo>
                <a:lnTo>
                  <a:pt x="7376916" y="952500"/>
                </a:lnTo>
                <a:lnTo>
                  <a:pt x="7342176" y="927100"/>
                </a:lnTo>
                <a:lnTo>
                  <a:pt x="7306875" y="901700"/>
                </a:lnTo>
                <a:lnTo>
                  <a:pt x="7271020" y="876300"/>
                </a:lnTo>
                <a:lnTo>
                  <a:pt x="7234615" y="850900"/>
                </a:lnTo>
                <a:lnTo>
                  <a:pt x="7160180" y="800100"/>
                </a:lnTo>
                <a:lnTo>
                  <a:pt x="7122162" y="787400"/>
                </a:lnTo>
                <a:lnTo>
                  <a:pt x="7044549" y="736600"/>
                </a:lnTo>
                <a:lnTo>
                  <a:pt x="6964875" y="685800"/>
                </a:lnTo>
                <a:lnTo>
                  <a:pt x="6883182" y="635000"/>
                </a:lnTo>
                <a:lnTo>
                  <a:pt x="6841593" y="622300"/>
                </a:lnTo>
                <a:lnTo>
                  <a:pt x="6756958" y="571500"/>
                </a:lnTo>
                <a:lnTo>
                  <a:pt x="6713923" y="558800"/>
                </a:lnTo>
                <a:lnTo>
                  <a:pt x="6626446" y="508000"/>
                </a:lnTo>
                <a:lnTo>
                  <a:pt x="6582016" y="495300"/>
                </a:lnTo>
                <a:lnTo>
                  <a:pt x="6537131" y="469900"/>
                </a:lnTo>
                <a:lnTo>
                  <a:pt x="6491798" y="457200"/>
                </a:lnTo>
                <a:lnTo>
                  <a:pt x="6446022" y="431800"/>
                </a:lnTo>
                <a:lnTo>
                  <a:pt x="6399809" y="419100"/>
                </a:lnTo>
                <a:lnTo>
                  <a:pt x="6353165" y="393700"/>
                </a:lnTo>
                <a:lnTo>
                  <a:pt x="6258603" y="368300"/>
                </a:lnTo>
                <a:lnTo>
                  <a:pt x="6210697" y="342900"/>
                </a:lnTo>
                <a:lnTo>
                  <a:pt x="6113663" y="317500"/>
                </a:lnTo>
                <a:lnTo>
                  <a:pt x="6064546" y="292100"/>
                </a:lnTo>
                <a:lnTo>
                  <a:pt x="5864211" y="241300"/>
                </a:lnTo>
                <a:lnTo>
                  <a:pt x="5813188" y="215900"/>
                </a:lnTo>
                <a:lnTo>
                  <a:pt x="5552719" y="152400"/>
                </a:lnTo>
                <a:close/>
              </a:path>
              <a:path w="8276590" h="6286500">
                <a:moveTo>
                  <a:pt x="4375061" y="5041899"/>
                </a:moveTo>
                <a:lnTo>
                  <a:pt x="3923009" y="5041899"/>
                </a:lnTo>
                <a:lnTo>
                  <a:pt x="3976553" y="5054599"/>
                </a:lnTo>
                <a:lnTo>
                  <a:pt x="4316165" y="5054599"/>
                </a:lnTo>
                <a:lnTo>
                  <a:pt x="4375061" y="5041899"/>
                </a:lnTo>
                <a:close/>
              </a:path>
              <a:path w="8276590" h="6286500">
                <a:moveTo>
                  <a:pt x="4608404" y="5029199"/>
                </a:moveTo>
                <a:lnTo>
                  <a:pt x="3658061" y="5029199"/>
                </a:lnTo>
                <a:lnTo>
                  <a:pt x="3710667" y="5041899"/>
                </a:lnTo>
                <a:lnTo>
                  <a:pt x="4550416" y="5041899"/>
                </a:lnTo>
                <a:lnTo>
                  <a:pt x="4608404" y="5029199"/>
                </a:lnTo>
                <a:close/>
              </a:path>
              <a:path w="8276590" h="6286500">
                <a:moveTo>
                  <a:pt x="4780897" y="5016499"/>
                </a:moveTo>
                <a:lnTo>
                  <a:pt x="3501459" y="5016499"/>
                </a:lnTo>
                <a:lnTo>
                  <a:pt x="3553453" y="5029199"/>
                </a:lnTo>
                <a:lnTo>
                  <a:pt x="4723650" y="5029199"/>
                </a:lnTo>
                <a:lnTo>
                  <a:pt x="4780897" y="5016499"/>
                </a:lnTo>
                <a:close/>
              </a:path>
              <a:path w="8276590" h="6286500">
                <a:moveTo>
                  <a:pt x="4894612" y="5003799"/>
                </a:moveTo>
                <a:lnTo>
                  <a:pt x="3346769" y="5003799"/>
                </a:lnTo>
                <a:lnTo>
                  <a:pt x="3398113" y="5016499"/>
                </a:lnTo>
                <a:lnTo>
                  <a:pt x="4837886" y="5016499"/>
                </a:lnTo>
                <a:lnTo>
                  <a:pt x="4894612" y="5003799"/>
                </a:lnTo>
                <a:close/>
              </a:path>
              <a:path w="8276590" h="6286500">
                <a:moveTo>
                  <a:pt x="5007250" y="4991099"/>
                </a:moveTo>
                <a:lnTo>
                  <a:pt x="3244760" y="4991099"/>
                </a:lnTo>
                <a:lnTo>
                  <a:pt x="3295650" y="5003799"/>
                </a:lnTo>
                <a:lnTo>
                  <a:pt x="4951068" y="5003799"/>
                </a:lnTo>
                <a:lnTo>
                  <a:pt x="5007250" y="4991099"/>
                </a:lnTo>
                <a:close/>
              </a:path>
              <a:path w="8276590" h="6286500">
                <a:moveTo>
                  <a:pt x="5174090" y="4965699"/>
                </a:moveTo>
                <a:lnTo>
                  <a:pt x="3093504" y="4965699"/>
                </a:lnTo>
                <a:lnTo>
                  <a:pt x="3194102" y="4991099"/>
                </a:lnTo>
                <a:lnTo>
                  <a:pt x="5063151" y="4991099"/>
                </a:lnTo>
                <a:lnTo>
                  <a:pt x="5174090" y="4965699"/>
                </a:lnTo>
                <a:close/>
              </a:path>
              <a:path w="8276590" h="6286500">
                <a:moveTo>
                  <a:pt x="5710054" y="4864099"/>
                </a:moveTo>
                <a:lnTo>
                  <a:pt x="2558656" y="4864099"/>
                </a:lnTo>
                <a:lnTo>
                  <a:pt x="2653443" y="4889499"/>
                </a:lnTo>
                <a:lnTo>
                  <a:pt x="2701262" y="4889499"/>
                </a:lnTo>
                <a:lnTo>
                  <a:pt x="2895286" y="4940299"/>
                </a:lnTo>
                <a:lnTo>
                  <a:pt x="2944458" y="4940299"/>
                </a:lnTo>
                <a:lnTo>
                  <a:pt x="3043571" y="4965699"/>
                </a:lnTo>
                <a:lnTo>
                  <a:pt x="5229116" y="4965699"/>
                </a:lnTo>
                <a:lnTo>
                  <a:pt x="5392356" y="4927599"/>
                </a:lnTo>
                <a:lnTo>
                  <a:pt x="5446137" y="4927599"/>
                </a:lnTo>
                <a:lnTo>
                  <a:pt x="5710054" y="4864099"/>
                </a:lnTo>
                <a:close/>
              </a:path>
              <a:path w="8276590" h="6286500">
                <a:moveTo>
                  <a:pt x="5229116" y="88900"/>
                </a:moveTo>
                <a:lnTo>
                  <a:pt x="3047296" y="88900"/>
                </a:lnTo>
                <a:lnTo>
                  <a:pt x="2776804" y="152400"/>
                </a:lnTo>
                <a:lnTo>
                  <a:pt x="5499593" y="152400"/>
                </a:lnTo>
                <a:lnTo>
                  <a:pt x="5229116" y="88900"/>
                </a:lnTo>
                <a:close/>
              </a:path>
              <a:path w="8276590" h="6286500">
                <a:moveTo>
                  <a:pt x="5063151" y="63500"/>
                </a:moveTo>
                <a:lnTo>
                  <a:pt x="3213269" y="63500"/>
                </a:lnTo>
                <a:lnTo>
                  <a:pt x="3102325" y="88900"/>
                </a:lnTo>
                <a:lnTo>
                  <a:pt x="5174090" y="88900"/>
                </a:lnTo>
                <a:lnTo>
                  <a:pt x="5063151" y="63500"/>
                </a:lnTo>
                <a:close/>
              </a:path>
              <a:path w="8276590" h="6286500">
                <a:moveTo>
                  <a:pt x="4951068" y="50800"/>
                </a:moveTo>
                <a:lnTo>
                  <a:pt x="3325356" y="50800"/>
                </a:lnTo>
                <a:lnTo>
                  <a:pt x="3269172" y="63500"/>
                </a:lnTo>
                <a:lnTo>
                  <a:pt x="5007250" y="63500"/>
                </a:lnTo>
                <a:lnTo>
                  <a:pt x="4951068" y="50800"/>
                </a:lnTo>
                <a:close/>
              </a:path>
              <a:path w="8276590" h="6286500">
                <a:moveTo>
                  <a:pt x="4837886" y="38100"/>
                </a:moveTo>
                <a:lnTo>
                  <a:pt x="3438542" y="38100"/>
                </a:lnTo>
                <a:lnTo>
                  <a:pt x="3381814" y="50800"/>
                </a:lnTo>
                <a:lnTo>
                  <a:pt x="4894612" y="50800"/>
                </a:lnTo>
                <a:lnTo>
                  <a:pt x="4837886" y="38100"/>
                </a:lnTo>
                <a:close/>
              </a:path>
              <a:path w="8276590" h="6286500">
                <a:moveTo>
                  <a:pt x="4723650" y="25400"/>
                </a:moveTo>
                <a:lnTo>
                  <a:pt x="3552781" y="25400"/>
                </a:lnTo>
                <a:lnTo>
                  <a:pt x="3495533" y="38100"/>
                </a:lnTo>
                <a:lnTo>
                  <a:pt x="4780897" y="38100"/>
                </a:lnTo>
                <a:lnTo>
                  <a:pt x="4723650" y="25400"/>
                </a:lnTo>
                <a:close/>
              </a:path>
              <a:path w="8276590" h="6286500">
                <a:moveTo>
                  <a:pt x="4550416" y="12700"/>
                </a:moveTo>
                <a:lnTo>
                  <a:pt x="3726019" y="12700"/>
                </a:lnTo>
                <a:lnTo>
                  <a:pt x="3668030" y="25400"/>
                </a:lnTo>
                <a:lnTo>
                  <a:pt x="4608404" y="25400"/>
                </a:lnTo>
                <a:lnTo>
                  <a:pt x="4550416" y="12700"/>
                </a:lnTo>
                <a:close/>
              </a:path>
              <a:path w="8276590" h="6286500">
                <a:moveTo>
                  <a:pt x="4138218" y="0"/>
                </a:moveTo>
                <a:lnTo>
                  <a:pt x="4078699" y="12700"/>
                </a:lnTo>
                <a:lnTo>
                  <a:pt x="4197738" y="12700"/>
                </a:lnTo>
                <a:lnTo>
                  <a:pt x="41382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6400" y="1524000"/>
            <a:ext cx="8577580" cy="810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5000" spc="150" dirty="0">
                <a:latin typeface="Arial"/>
                <a:cs typeface="Arial"/>
              </a:rPr>
              <a:t>Our </a:t>
            </a:r>
            <a:r>
              <a:rPr sz="5000" spc="155" dirty="0">
                <a:latin typeface="Arial"/>
                <a:cs typeface="Arial"/>
              </a:rPr>
              <a:t>biggest</a:t>
            </a:r>
            <a:r>
              <a:rPr sz="5000" spc="-160" dirty="0">
                <a:latin typeface="Arial"/>
                <a:cs typeface="Arial"/>
              </a:rPr>
              <a:t> </a:t>
            </a:r>
            <a:r>
              <a:rPr sz="5000" spc="35" dirty="0">
                <a:latin typeface="Arial"/>
                <a:cs typeface="Arial"/>
              </a:rPr>
              <a:t>mistake</a:t>
            </a:r>
            <a:endParaRPr sz="5000">
              <a:latin typeface="Arial"/>
              <a:cs typeface="Arial"/>
            </a:endParaRPr>
          </a:p>
          <a:p>
            <a:pPr marR="2299335" algn="ctr">
              <a:lnSpc>
                <a:spcPct val="113300"/>
              </a:lnSpc>
            </a:pPr>
            <a:r>
              <a:rPr sz="5000" spc="-95" dirty="0">
                <a:latin typeface="Arial"/>
                <a:cs typeface="Arial"/>
              </a:rPr>
              <a:t>was </a:t>
            </a:r>
            <a:r>
              <a:rPr sz="5000" spc="220" dirty="0">
                <a:latin typeface="Arial"/>
                <a:cs typeface="Arial"/>
              </a:rPr>
              <a:t>betting </a:t>
            </a:r>
            <a:r>
              <a:rPr sz="5000" spc="275" dirty="0">
                <a:latin typeface="Arial"/>
                <a:cs typeface="Arial"/>
              </a:rPr>
              <a:t>too</a:t>
            </a:r>
            <a:r>
              <a:rPr sz="5000" spc="-190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much  </a:t>
            </a:r>
            <a:r>
              <a:rPr sz="5000" spc="90" dirty="0">
                <a:latin typeface="Arial"/>
                <a:cs typeface="Arial"/>
              </a:rPr>
              <a:t>on</a:t>
            </a:r>
            <a:r>
              <a:rPr sz="5000" spc="-10" dirty="0">
                <a:latin typeface="Arial"/>
                <a:cs typeface="Arial"/>
              </a:rPr>
              <a:t> </a:t>
            </a:r>
            <a:r>
              <a:rPr sz="5000" spc="15" dirty="0">
                <a:latin typeface="Arial"/>
                <a:cs typeface="Arial"/>
              </a:rPr>
              <a:t>HTML5</a:t>
            </a:r>
            <a:endParaRPr sz="5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5340"/>
              </a:spcBef>
            </a:pP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Mark</a:t>
            </a:r>
            <a:r>
              <a:rPr sz="40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Arial"/>
                <a:cs typeface="Arial"/>
              </a:rPr>
              <a:t>Zuckerberg</a:t>
            </a:r>
            <a:endParaRPr sz="40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600"/>
              </a:spcBef>
            </a:pP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Founder </a:t>
            </a:r>
            <a:r>
              <a:rPr sz="2500" spc="7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2</a:t>
            </a:r>
            <a:r>
              <a:rPr sz="1800" spc="-60" dirty="0">
                <a:solidFill>
                  <a:srgbClr val="919191"/>
                </a:solidFill>
                <a:latin typeface="Arial"/>
                <a:cs typeface="Arial"/>
              </a:rPr>
              <a:t>1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/68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1500" y="1117600"/>
            <a:ext cx="4253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735" algn="l"/>
              </a:tabLst>
            </a:pPr>
            <a:r>
              <a:rPr sz="4000" spc="90" dirty="0">
                <a:solidFill>
                  <a:srgbClr val="55D7FF"/>
                </a:solidFill>
                <a:latin typeface="Arial"/>
                <a:cs typeface="Arial"/>
              </a:rPr>
              <a:t>ASK	</a:t>
            </a:r>
            <a:r>
              <a:rPr sz="4000" spc="130" dirty="0">
                <a:solidFill>
                  <a:srgbClr val="55D7FF"/>
                </a:solidFill>
                <a:latin typeface="Arial"/>
                <a:cs typeface="Arial"/>
              </a:rPr>
              <a:t>YOURSELF</a:t>
            </a:r>
            <a:r>
              <a:rPr sz="4000" spc="-67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1783" y="3657600"/>
            <a:ext cx="8697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935" algn="l"/>
              </a:tabLst>
            </a:pP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1.	</a:t>
            </a: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4000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multi-million </a:t>
            </a:r>
            <a:r>
              <a:rPr sz="4000" spc="60" dirty="0">
                <a:solidFill>
                  <a:srgbClr val="FFFFFF"/>
                </a:solidFill>
                <a:latin typeface="Arial"/>
                <a:cs typeface="Arial"/>
              </a:rPr>
              <a:t>dollar</a:t>
            </a:r>
            <a:r>
              <a:rPr sz="4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budget?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27500"/>
            <a:ext cx="6997700" cy="562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9836" y="169214"/>
            <a:ext cx="8276590" cy="6286500"/>
          </a:xfrm>
          <a:custGeom>
            <a:avLst/>
            <a:gdLst/>
            <a:ahLst/>
            <a:cxnLst/>
            <a:rect l="l" t="t" r="r" b="b"/>
            <a:pathLst>
              <a:path w="8276590" h="6286500">
                <a:moveTo>
                  <a:pt x="5552719" y="152400"/>
                </a:moveTo>
                <a:lnTo>
                  <a:pt x="2723675" y="152400"/>
                </a:lnTo>
                <a:lnTo>
                  <a:pt x="2463188" y="215900"/>
                </a:lnTo>
                <a:lnTo>
                  <a:pt x="2412161" y="241300"/>
                </a:lnTo>
                <a:lnTo>
                  <a:pt x="2211809" y="292100"/>
                </a:lnTo>
                <a:lnTo>
                  <a:pt x="2162688" y="317500"/>
                </a:lnTo>
                <a:lnTo>
                  <a:pt x="2065645" y="342900"/>
                </a:lnTo>
                <a:lnTo>
                  <a:pt x="2017734" y="368300"/>
                </a:lnTo>
                <a:lnTo>
                  <a:pt x="1923163" y="393700"/>
                </a:lnTo>
                <a:lnTo>
                  <a:pt x="1876514" y="419100"/>
                </a:lnTo>
                <a:lnTo>
                  <a:pt x="1830296" y="431800"/>
                </a:lnTo>
                <a:lnTo>
                  <a:pt x="1784515" y="457200"/>
                </a:lnTo>
                <a:lnTo>
                  <a:pt x="1739177" y="469900"/>
                </a:lnTo>
                <a:lnTo>
                  <a:pt x="1694288" y="495300"/>
                </a:lnTo>
                <a:lnTo>
                  <a:pt x="1649852" y="508000"/>
                </a:lnTo>
                <a:lnTo>
                  <a:pt x="1562365" y="558800"/>
                </a:lnTo>
                <a:lnTo>
                  <a:pt x="1519325" y="571500"/>
                </a:lnTo>
                <a:lnTo>
                  <a:pt x="1434680" y="622300"/>
                </a:lnTo>
                <a:lnTo>
                  <a:pt x="1393086" y="635000"/>
                </a:lnTo>
                <a:lnTo>
                  <a:pt x="1311383" y="685800"/>
                </a:lnTo>
                <a:lnTo>
                  <a:pt x="1231698" y="736600"/>
                </a:lnTo>
                <a:lnTo>
                  <a:pt x="1154075" y="787400"/>
                </a:lnTo>
                <a:lnTo>
                  <a:pt x="1116051" y="800100"/>
                </a:lnTo>
                <a:lnTo>
                  <a:pt x="1041606" y="850900"/>
                </a:lnTo>
                <a:lnTo>
                  <a:pt x="1005196" y="876300"/>
                </a:lnTo>
                <a:lnTo>
                  <a:pt x="969336" y="901700"/>
                </a:lnTo>
                <a:lnTo>
                  <a:pt x="934030" y="927100"/>
                </a:lnTo>
                <a:lnTo>
                  <a:pt x="899285" y="952500"/>
                </a:lnTo>
                <a:lnTo>
                  <a:pt x="865105" y="990600"/>
                </a:lnTo>
                <a:lnTo>
                  <a:pt x="831498" y="1016000"/>
                </a:lnTo>
                <a:lnTo>
                  <a:pt x="798467" y="1041400"/>
                </a:lnTo>
                <a:lnTo>
                  <a:pt x="766020" y="1066800"/>
                </a:lnTo>
                <a:lnTo>
                  <a:pt x="734161" y="1092200"/>
                </a:lnTo>
                <a:lnTo>
                  <a:pt x="702896" y="1117600"/>
                </a:lnTo>
                <a:lnTo>
                  <a:pt x="672231" y="1155700"/>
                </a:lnTo>
                <a:lnTo>
                  <a:pt x="642171" y="1181100"/>
                </a:lnTo>
                <a:lnTo>
                  <a:pt x="612721" y="1206500"/>
                </a:lnTo>
                <a:lnTo>
                  <a:pt x="583889" y="1231900"/>
                </a:lnTo>
                <a:lnTo>
                  <a:pt x="555678" y="1270000"/>
                </a:lnTo>
                <a:lnTo>
                  <a:pt x="528095" y="1295400"/>
                </a:lnTo>
                <a:lnTo>
                  <a:pt x="501146" y="1320800"/>
                </a:lnTo>
                <a:lnTo>
                  <a:pt x="474835" y="1358900"/>
                </a:lnTo>
                <a:lnTo>
                  <a:pt x="449169" y="1384300"/>
                </a:lnTo>
                <a:lnTo>
                  <a:pt x="424152" y="1409700"/>
                </a:lnTo>
                <a:lnTo>
                  <a:pt x="399792" y="1447800"/>
                </a:lnTo>
                <a:lnTo>
                  <a:pt x="376093" y="1473200"/>
                </a:lnTo>
                <a:lnTo>
                  <a:pt x="353061" y="1511300"/>
                </a:lnTo>
                <a:lnTo>
                  <a:pt x="330701" y="1536700"/>
                </a:lnTo>
                <a:lnTo>
                  <a:pt x="309019" y="1574800"/>
                </a:lnTo>
                <a:lnTo>
                  <a:pt x="288021" y="1600200"/>
                </a:lnTo>
                <a:lnTo>
                  <a:pt x="267713" y="1638300"/>
                </a:lnTo>
                <a:lnTo>
                  <a:pt x="248099" y="1663700"/>
                </a:lnTo>
                <a:lnTo>
                  <a:pt x="229186" y="1701800"/>
                </a:lnTo>
                <a:lnTo>
                  <a:pt x="210979" y="1727200"/>
                </a:lnTo>
                <a:lnTo>
                  <a:pt x="193484" y="1765300"/>
                </a:lnTo>
                <a:lnTo>
                  <a:pt x="176706" y="1803400"/>
                </a:lnTo>
                <a:lnTo>
                  <a:pt x="160651" y="1828800"/>
                </a:lnTo>
                <a:lnTo>
                  <a:pt x="145325" y="1866900"/>
                </a:lnTo>
                <a:lnTo>
                  <a:pt x="130733" y="1892300"/>
                </a:lnTo>
                <a:lnTo>
                  <a:pt x="116880" y="1930400"/>
                </a:lnTo>
                <a:lnTo>
                  <a:pt x="103773" y="1968500"/>
                </a:lnTo>
                <a:lnTo>
                  <a:pt x="91417" y="1993900"/>
                </a:lnTo>
                <a:lnTo>
                  <a:pt x="79817" y="2032000"/>
                </a:lnTo>
                <a:lnTo>
                  <a:pt x="68980" y="2070100"/>
                </a:lnTo>
                <a:lnTo>
                  <a:pt x="58910" y="2108200"/>
                </a:lnTo>
                <a:lnTo>
                  <a:pt x="49614" y="2133600"/>
                </a:lnTo>
                <a:lnTo>
                  <a:pt x="41096" y="2171700"/>
                </a:lnTo>
                <a:lnTo>
                  <a:pt x="33364" y="2209800"/>
                </a:lnTo>
                <a:lnTo>
                  <a:pt x="26421" y="2247900"/>
                </a:lnTo>
                <a:lnTo>
                  <a:pt x="20274" y="2273300"/>
                </a:lnTo>
                <a:lnTo>
                  <a:pt x="14929" y="2311400"/>
                </a:lnTo>
                <a:lnTo>
                  <a:pt x="10390" y="2349500"/>
                </a:lnTo>
                <a:lnTo>
                  <a:pt x="6665" y="2387600"/>
                </a:lnTo>
                <a:lnTo>
                  <a:pt x="3757" y="2425700"/>
                </a:lnTo>
                <a:lnTo>
                  <a:pt x="1673" y="2451100"/>
                </a:lnTo>
                <a:lnTo>
                  <a:pt x="419" y="2489200"/>
                </a:lnTo>
                <a:lnTo>
                  <a:pt x="0" y="2527300"/>
                </a:lnTo>
                <a:lnTo>
                  <a:pt x="602" y="2578100"/>
                </a:lnTo>
                <a:lnTo>
                  <a:pt x="2402" y="2616200"/>
                </a:lnTo>
                <a:lnTo>
                  <a:pt x="5390" y="2654300"/>
                </a:lnTo>
                <a:lnTo>
                  <a:pt x="9557" y="2705100"/>
                </a:lnTo>
                <a:lnTo>
                  <a:pt x="14894" y="2743200"/>
                </a:lnTo>
                <a:lnTo>
                  <a:pt x="21389" y="2781300"/>
                </a:lnTo>
                <a:lnTo>
                  <a:pt x="29035" y="2832100"/>
                </a:lnTo>
                <a:lnTo>
                  <a:pt x="37820" y="2870200"/>
                </a:lnTo>
                <a:lnTo>
                  <a:pt x="47736" y="2908300"/>
                </a:lnTo>
                <a:lnTo>
                  <a:pt x="58773" y="2959100"/>
                </a:lnTo>
                <a:lnTo>
                  <a:pt x="70921" y="2997200"/>
                </a:lnTo>
                <a:lnTo>
                  <a:pt x="84171" y="3035300"/>
                </a:lnTo>
                <a:lnTo>
                  <a:pt x="98512" y="3073400"/>
                </a:lnTo>
                <a:lnTo>
                  <a:pt x="113936" y="3124199"/>
                </a:lnTo>
                <a:lnTo>
                  <a:pt x="130433" y="3162299"/>
                </a:lnTo>
                <a:lnTo>
                  <a:pt x="147992" y="3200399"/>
                </a:lnTo>
                <a:lnTo>
                  <a:pt x="166605" y="3238499"/>
                </a:lnTo>
                <a:lnTo>
                  <a:pt x="186262" y="3276599"/>
                </a:lnTo>
                <a:lnTo>
                  <a:pt x="206953" y="3314699"/>
                </a:lnTo>
                <a:lnTo>
                  <a:pt x="228668" y="3352799"/>
                </a:lnTo>
                <a:lnTo>
                  <a:pt x="251398" y="3390899"/>
                </a:lnTo>
                <a:lnTo>
                  <a:pt x="275133" y="3428999"/>
                </a:lnTo>
                <a:lnTo>
                  <a:pt x="299864" y="3479799"/>
                </a:lnTo>
                <a:lnTo>
                  <a:pt x="325581" y="3505199"/>
                </a:lnTo>
                <a:lnTo>
                  <a:pt x="352274" y="3543299"/>
                </a:lnTo>
                <a:lnTo>
                  <a:pt x="379934" y="3581399"/>
                </a:lnTo>
                <a:lnTo>
                  <a:pt x="408551" y="3619499"/>
                </a:lnTo>
                <a:lnTo>
                  <a:pt x="438115" y="3657599"/>
                </a:lnTo>
                <a:lnTo>
                  <a:pt x="468616" y="3695699"/>
                </a:lnTo>
                <a:lnTo>
                  <a:pt x="500046" y="3733799"/>
                </a:lnTo>
                <a:lnTo>
                  <a:pt x="532395" y="3771899"/>
                </a:lnTo>
                <a:lnTo>
                  <a:pt x="565652" y="3797299"/>
                </a:lnTo>
                <a:lnTo>
                  <a:pt x="599808" y="3835399"/>
                </a:lnTo>
                <a:lnTo>
                  <a:pt x="634854" y="3873499"/>
                </a:lnTo>
                <a:lnTo>
                  <a:pt x="670780" y="3911599"/>
                </a:lnTo>
                <a:lnTo>
                  <a:pt x="707576" y="3936999"/>
                </a:lnTo>
                <a:lnTo>
                  <a:pt x="745232" y="3975099"/>
                </a:lnTo>
                <a:lnTo>
                  <a:pt x="783740" y="4000499"/>
                </a:lnTo>
                <a:lnTo>
                  <a:pt x="823089" y="4038599"/>
                </a:lnTo>
                <a:lnTo>
                  <a:pt x="863270" y="4076699"/>
                </a:lnTo>
                <a:lnTo>
                  <a:pt x="904272" y="4102099"/>
                </a:lnTo>
                <a:lnTo>
                  <a:pt x="946088" y="4140199"/>
                </a:lnTo>
                <a:lnTo>
                  <a:pt x="988706" y="4165599"/>
                </a:lnTo>
                <a:lnTo>
                  <a:pt x="1032117" y="4190999"/>
                </a:lnTo>
                <a:lnTo>
                  <a:pt x="1076311" y="4229099"/>
                </a:lnTo>
                <a:lnTo>
                  <a:pt x="1167013" y="4279899"/>
                </a:lnTo>
                <a:lnTo>
                  <a:pt x="1213500" y="4317999"/>
                </a:lnTo>
                <a:lnTo>
                  <a:pt x="1308700" y="4368799"/>
                </a:lnTo>
                <a:lnTo>
                  <a:pt x="1406802" y="4419599"/>
                </a:lnTo>
                <a:lnTo>
                  <a:pt x="1507731" y="4470399"/>
                </a:lnTo>
                <a:lnTo>
                  <a:pt x="306793" y="6286499"/>
                </a:lnTo>
                <a:lnTo>
                  <a:pt x="2558656" y="4864099"/>
                </a:lnTo>
                <a:lnTo>
                  <a:pt x="5710054" y="4864099"/>
                </a:lnTo>
                <a:lnTo>
                  <a:pt x="5914863" y="4813299"/>
                </a:lnTo>
                <a:lnTo>
                  <a:pt x="5965141" y="4787899"/>
                </a:lnTo>
                <a:lnTo>
                  <a:pt x="6113663" y="4749799"/>
                </a:lnTo>
                <a:lnTo>
                  <a:pt x="6162382" y="4724399"/>
                </a:lnTo>
                <a:lnTo>
                  <a:pt x="6258603" y="4698999"/>
                </a:lnTo>
                <a:lnTo>
                  <a:pt x="6306094" y="4673599"/>
                </a:lnTo>
                <a:lnTo>
                  <a:pt x="6353165" y="4660899"/>
                </a:lnTo>
                <a:lnTo>
                  <a:pt x="6399809" y="4635499"/>
                </a:lnTo>
                <a:lnTo>
                  <a:pt x="6491798" y="4610099"/>
                </a:lnTo>
                <a:lnTo>
                  <a:pt x="6582016" y="4559299"/>
                </a:lnTo>
                <a:lnTo>
                  <a:pt x="6626446" y="4546599"/>
                </a:lnTo>
                <a:lnTo>
                  <a:pt x="6670417" y="4521199"/>
                </a:lnTo>
                <a:lnTo>
                  <a:pt x="6713923" y="4508499"/>
                </a:lnTo>
                <a:lnTo>
                  <a:pt x="6799517" y="4457699"/>
                </a:lnTo>
                <a:lnTo>
                  <a:pt x="6841593" y="4444999"/>
                </a:lnTo>
                <a:lnTo>
                  <a:pt x="6924278" y="4394199"/>
                </a:lnTo>
                <a:lnTo>
                  <a:pt x="7004967" y="4343399"/>
                </a:lnTo>
                <a:lnTo>
                  <a:pt x="7044549" y="4330699"/>
                </a:lnTo>
                <a:lnTo>
                  <a:pt x="7122162" y="4279899"/>
                </a:lnTo>
                <a:lnTo>
                  <a:pt x="7197667" y="4229099"/>
                </a:lnTo>
                <a:lnTo>
                  <a:pt x="7234615" y="4203699"/>
                </a:lnTo>
                <a:lnTo>
                  <a:pt x="7271020" y="4178299"/>
                </a:lnTo>
                <a:lnTo>
                  <a:pt x="7306875" y="4152899"/>
                </a:lnTo>
                <a:lnTo>
                  <a:pt x="7342176" y="4127499"/>
                </a:lnTo>
                <a:lnTo>
                  <a:pt x="7376916" y="4102099"/>
                </a:lnTo>
                <a:lnTo>
                  <a:pt x="7411090" y="4076699"/>
                </a:lnTo>
                <a:lnTo>
                  <a:pt x="7444692" y="4051299"/>
                </a:lnTo>
                <a:lnTo>
                  <a:pt x="7477718" y="4013199"/>
                </a:lnTo>
                <a:lnTo>
                  <a:pt x="7510160" y="3987799"/>
                </a:lnTo>
                <a:lnTo>
                  <a:pt x="7542014" y="3962399"/>
                </a:lnTo>
                <a:lnTo>
                  <a:pt x="7573274" y="3936999"/>
                </a:lnTo>
                <a:lnTo>
                  <a:pt x="7603935" y="3911599"/>
                </a:lnTo>
                <a:lnTo>
                  <a:pt x="7633990" y="3873499"/>
                </a:lnTo>
                <a:lnTo>
                  <a:pt x="7663434" y="3848099"/>
                </a:lnTo>
                <a:lnTo>
                  <a:pt x="7692262" y="3822699"/>
                </a:lnTo>
                <a:lnTo>
                  <a:pt x="7720468" y="3797299"/>
                </a:lnTo>
                <a:lnTo>
                  <a:pt x="7748046" y="3759199"/>
                </a:lnTo>
                <a:lnTo>
                  <a:pt x="7774992" y="3733799"/>
                </a:lnTo>
                <a:lnTo>
                  <a:pt x="7801298" y="3708399"/>
                </a:lnTo>
                <a:lnTo>
                  <a:pt x="7826960" y="3670299"/>
                </a:lnTo>
                <a:lnTo>
                  <a:pt x="7851971" y="3644899"/>
                </a:lnTo>
                <a:lnTo>
                  <a:pt x="7876328" y="3606799"/>
                </a:lnTo>
                <a:lnTo>
                  <a:pt x="7900022" y="3581399"/>
                </a:lnTo>
                <a:lnTo>
                  <a:pt x="7923051" y="3555999"/>
                </a:lnTo>
                <a:lnTo>
                  <a:pt x="7945406" y="3517899"/>
                </a:lnTo>
                <a:lnTo>
                  <a:pt x="7967084" y="3492499"/>
                </a:lnTo>
                <a:lnTo>
                  <a:pt x="7988078" y="3454399"/>
                </a:lnTo>
                <a:lnTo>
                  <a:pt x="8008383" y="3428999"/>
                </a:lnTo>
                <a:lnTo>
                  <a:pt x="8027993" y="3390899"/>
                </a:lnTo>
                <a:lnTo>
                  <a:pt x="8046902" y="3352799"/>
                </a:lnTo>
                <a:lnTo>
                  <a:pt x="8065106" y="3327399"/>
                </a:lnTo>
                <a:lnTo>
                  <a:pt x="8082598" y="3289299"/>
                </a:lnTo>
                <a:lnTo>
                  <a:pt x="8099372" y="3263899"/>
                </a:lnTo>
                <a:lnTo>
                  <a:pt x="8115424" y="3225799"/>
                </a:lnTo>
                <a:lnTo>
                  <a:pt x="8130748" y="3187699"/>
                </a:lnTo>
                <a:lnTo>
                  <a:pt x="8145337" y="3162299"/>
                </a:lnTo>
                <a:lnTo>
                  <a:pt x="8159187" y="3124199"/>
                </a:lnTo>
                <a:lnTo>
                  <a:pt x="8172291" y="3098799"/>
                </a:lnTo>
                <a:lnTo>
                  <a:pt x="8184645" y="3060700"/>
                </a:lnTo>
                <a:lnTo>
                  <a:pt x="8196242" y="3022600"/>
                </a:lnTo>
                <a:lnTo>
                  <a:pt x="8207078" y="2984500"/>
                </a:lnTo>
                <a:lnTo>
                  <a:pt x="8217145" y="2959100"/>
                </a:lnTo>
                <a:lnTo>
                  <a:pt x="8226440" y="2921000"/>
                </a:lnTo>
                <a:lnTo>
                  <a:pt x="8234955" y="2882900"/>
                </a:lnTo>
                <a:lnTo>
                  <a:pt x="8242686" y="2844800"/>
                </a:lnTo>
                <a:lnTo>
                  <a:pt x="8249628" y="2819400"/>
                </a:lnTo>
                <a:lnTo>
                  <a:pt x="8255773" y="2781300"/>
                </a:lnTo>
                <a:lnTo>
                  <a:pt x="8261117" y="2743200"/>
                </a:lnTo>
                <a:lnTo>
                  <a:pt x="8265655" y="2705100"/>
                </a:lnTo>
                <a:lnTo>
                  <a:pt x="8269380" y="2667000"/>
                </a:lnTo>
                <a:lnTo>
                  <a:pt x="8272287" y="2641600"/>
                </a:lnTo>
                <a:lnTo>
                  <a:pt x="8274370" y="2603500"/>
                </a:lnTo>
                <a:lnTo>
                  <a:pt x="8275624" y="2565400"/>
                </a:lnTo>
                <a:lnTo>
                  <a:pt x="8276043" y="2527300"/>
                </a:lnTo>
                <a:lnTo>
                  <a:pt x="8275624" y="2489200"/>
                </a:lnTo>
                <a:lnTo>
                  <a:pt x="8274370" y="2451100"/>
                </a:lnTo>
                <a:lnTo>
                  <a:pt x="8272287" y="2425700"/>
                </a:lnTo>
                <a:lnTo>
                  <a:pt x="8269380" y="2387600"/>
                </a:lnTo>
                <a:lnTo>
                  <a:pt x="8265655" y="2349500"/>
                </a:lnTo>
                <a:lnTo>
                  <a:pt x="8261117" y="2311400"/>
                </a:lnTo>
                <a:lnTo>
                  <a:pt x="8255773" y="2273300"/>
                </a:lnTo>
                <a:lnTo>
                  <a:pt x="8249628" y="2247900"/>
                </a:lnTo>
                <a:lnTo>
                  <a:pt x="8242686" y="2209800"/>
                </a:lnTo>
                <a:lnTo>
                  <a:pt x="8234955" y="2171700"/>
                </a:lnTo>
                <a:lnTo>
                  <a:pt x="8226440" y="2133600"/>
                </a:lnTo>
                <a:lnTo>
                  <a:pt x="8217145" y="2108200"/>
                </a:lnTo>
                <a:lnTo>
                  <a:pt x="8207078" y="2070100"/>
                </a:lnTo>
                <a:lnTo>
                  <a:pt x="8196242" y="2032000"/>
                </a:lnTo>
                <a:lnTo>
                  <a:pt x="8184645" y="1993900"/>
                </a:lnTo>
                <a:lnTo>
                  <a:pt x="8172291" y="1968500"/>
                </a:lnTo>
                <a:lnTo>
                  <a:pt x="8159187" y="1930400"/>
                </a:lnTo>
                <a:lnTo>
                  <a:pt x="8145337" y="1892300"/>
                </a:lnTo>
                <a:lnTo>
                  <a:pt x="8130748" y="1866900"/>
                </a:lnTo>
                <a:lnTo>
                  <a:pt x="8115424" y="1828800"/>
                </a:lnTo>
                <a:lnTo>
                  <a:pt x="8099372" y="1803400"/>
                </a:lnTo>
                <a:lnTo>
                  <a:pt x="8082598" y="1765300"/>
                </a:lnTo>
                <a:lnTo>
                  <a:pt x="8065106" y="1727200"/>
                </a:lnTo>
                <a:lnTo>
                  <a:pt x="8046902" y="1701800"/>
                </a:lnTo>
                <a:lnTo>
                  <a:pt x="8027993" y="1663700"/>
                </a:lnTo>
                <a:lnTo>
                  <a:pt x="8008383" y="1638300"/>
                </a:lnTo>
                <a:lnTo>
                  <a:pt x="7988078" y="1600200"/>
                </a:lnTo>
                <a:lnTo>
                  <a:pt x="7967084" y="1574800"/>
                </a:lnTo>
                <a:lnTo>
                  <a:pt x="7945406" y="1536700"/>
                </a:lnTo>
                <a:lnTo>
                  <a:pt x="7923051" y="1511300"/>
                </a:lnTo>
                <a:lnTo>
                  <a:pt x="7900022" y="1473200"/>
                </a:lnTo>
                <a:lnTo>
                  <a:pt x="7876328" y="1447800"/>
                </a:lnTo>
                <a:lnTo>
                  <a:pt x="7851971" y="1409700"/>
                </a:lnTo>
                <a:lnTo>
                  <a:pt x="7826960" y="1384300"/>
                </a:lnTo>
                <a:lnTo>
                  <a:pt x="7801298" y="1358900"/>
                </a:lnTo>
                <a:lnTo>
                  <a:pt x="7774992" y="1320800"/>
                </a:lnTo>
                <a:lnTo>
                  <a:pt x="7748046" y="1295400"/>
                </a:lnTo>
                <a:lnTo>
                  <a:pt x="7720468" y="1270000"/>
                </a:lnTo>
                <a:lnTo>
                  <a:pt x="7692262" y="1231900"/>
                </a:lnTo>
                <a:lnTo>
                  <a:pt x="7663434" y="1206500"/>
                </a:lnTo>
                <a:lnTo>
                  <a:pt x="7633990" y="1181100"/>
                </a:lnTo>
                <a:lnTo>
                  <a:pt x="7603935" y="1155700"/>
                </a:lnTo>
                <a:lnTo>
                  <a:pt x="7573274" y="1117600"/>
                </a:lnTo>
                <a:lnTo>
                  <a:pt x="7542014" y="1092200"/>
                </a:lnTo>
                <a:lnTo>
                  <a:pt x="7510160" y="1066800"/>
                </a:lnTo>
                <a:lnTo>
                  <a:pt x="7477718" y="1041400"/>
                </a:lnTo>
                <a:lnTo>
                  <a:pt x="7444692" y="1016000"/>
                </a:lnTo>
                <a:lnTo>
                  <a:pt x="7411090" y="990600"/>
                </a:lnTo>
                <a:lnTo>
                  <a:pt x="7376916" y="952500"/>
                </a:lnTo>
                <a:lnTo>
                  <a:pt x="7342176" y="927100"/>
                </a:lnTo>
                <a:lnTo>
                  <a:pt x="7306875" y="901700"/>
                </a:lnTo>
                <a:lnTo>
                  <a:pt x="7271020" y="876300"/>
                </a:lnTo>
                <a:lnTo>
                  <a:pt x="7234615" y="850900"/>
                </a:lnTo>
                <a:lnTo>
                  <a:pt x="7160180" y="800100"/>
                </a:lnTo>
                <a:lnTo>
                  <a:pt x="7122162" y="787400"/>
                </a:lnTo>
                <a:lnTo>
                  <a:pt x="7044549" y="736600"/>
                </a:lnTo>
                <a:lnTo>
                  <a:pt x="6964875" y="685800"/>
                </a:lnTo>
                <a:lnTo>
                  <a:pt x="6883182" y="635000"/>
                </a:lnTo>
                <a:lnTo>
                  <a:pt x="6841593" y="622300"/>
                </a:lnTo>
                <a:lnTo>
                  <a:pt x="6756958" y="571500"/>
                </a:lnTo>
                <a:lnTo>
                  <a:pt x="6713923" y="558800"/>
                </a:lnTo>
                <a:lnTo>
                  <a:pt x="6626446" y="508000"/>
                </a:lnTo>
                <a:lnTo>
                  <a:pt x="6582016" y="495300"/>
                </a:lnTo>
                <a:lnTo>
                  <a:pt x="6537131" y="469900"/>
                </a:lnTo>
                <a:lnTo>
                  <a:pt x="6491798" y="457200"/>
                </a:lnTo>
                <a:lnTo>
                  <a:pt x="6446022" y="431800"/>
                </a:lnTo>
                <a:lnTo>
                  <a:pt x="6399809" y="419100"/>
                </a:lnTo>
                <a:lnTo>
                  <a:pt x="6353165" y="393700"/>
                </a:lnTo>
                <a:lnTo>
                  <a:pt x="6258603" y="368300"/>
                </a:lnTo>
                <a:lnTo>
                  <a:pt x="6210697" y="342900"/>
                </a:lnTo>
                <a:lnTo>
                  <a:pt x="6113663" y="317500"/>
                </a:lnTo>
                <a:lnTo>
                  <a:pt x="6064546" y="292100"/>
                </a:lnTo>
                <a:lnTo>
                  <a:pt x="5864211" y="241300"/>
                </a:lnTo>
                <a:lnTo>
                  <a:pt x="5813188" y="215900"/>
                </a:lnTo>
                <a:lnTo>
                  <a:pt x="5552719" y="152400"/>
                </a:lnTo>
                <a:close/>
              </a:path>
              <a:path w="8276590" h="6286500">
                <a:moveTo>
                  <a:pt x="4375061" y="5041899"/>
                </a:moveTo>
                <a:lnTo>
                  <a:pt x="3923009" y="5041899"/>
                </a:lnTo>
                <a:lnTo>
                  <a:pt x="3976553" y="5054599"/>
                </a:lnTo>
                <a:lnTo>
                  <a:pt x="4316165" y="5054599"/>
                </a:lnTo>
                <a:lnTo>
                  <a:pt x="4375061" y="5041899"/>
                </a:lnTo>
                <a:close/>
              </a:path>
              <a:path w="8276590" h="6286500">
                <a:moveTo>
                  <a:pt x="4608404" y="5029199"/>
                </a:moveTo>
                <a:lnTo>
                  <a:pt x="3658061" y="5029199"/>
                </a:lnTo>
                <a:lnTo>
                  <a:pt x="3710667" y="5041899"/>
                </a:lnTo>
                <a:lnTo>
                  <a:pt x="4550416" y="5041899"/>
                </a:lnTo>
                <a:lnTo>
                  <a:pt x="4608404" y="5029199"/>
                </a:lnTo>
                <a:close/>
              </a:path>
              <a:path w="8276590" h="6286500">
                <a:moveTo>
                  <a:pt x="4780897" y="5016499"/>
                </a:moveTo>
                <a:lnTo>
                  <a:pt x="3501459" y="5016499"/>
                </a:lnTo>
                <a:lnTo>
                  <a:pt x="3553453" y="5029199"/>
                </a:lnTo>
                <a:lnTo>
                  <a:pt x="4723650" y="5029199"/>
                </a:lnTo>
                <a:lnTo>
                  <a:pt x="4780897" y="5016499"/>
                </a:lnTo>
                <a:close/>
              </a:path>
              <a:path w="8276590" h="6286500">
                <a:moveTo>
                  <a:pt x="4894612" y="5003799"/>
                </a:moveTo>
                <a:lnTo>
                  <a:pt x="3346769" y="5003799"/>
                </a:lnTo>
                <a:lnTo>
                  <a:pt x="3398113" y="5016499"/>
                </a:lnTo>
                <a:lnTo>
                  <a:pt x="4837886" y="5016499"/>
                </a:lnTo>
                <a:lnTo>
                  <a:pt x="4894612" y="5003799"/>
                </a:lnTo>
                <a:close/>
              </a:path>
              <a:path w="8276590" h="6286500">
                <a:moveTo>
                  <a:pt x="5007250" y="4991099"/>
                </a:moveTo>
                <a:lnTo>
                  <a:pt x="3244760" y="4991099"/>
                </a:lnTo>
                <a:lnTo>
                  <a:pt x="3295650" y="5003799"/>
                </a:lnTo>
                <a:lnTo>
                  <a:pt x="4951068" y="5003799"/>
                </a:lnTo>
                <a:lnTo>
                  <a:pt x="5007250" y="4991099"/>
                </a:lnTo>
                <a:close/>
              </a:path>
              <a:path w="8276590" h="6286500">
                <a:moveTo>
                  <a:pt x="5174090" y="4965699"/>
                </a:moveTo>
                <a:lnTo>
                  <a:pt x="3093504" y="4965699"/>
                </a:lnTo>
                <a:lnTo>
                  <a:pt x="3194102" y="4991099"/>
                </a:lnTo>
                <a:lnTo>
                  <a:pt x="5063151" y="4991099"/>
                </a:lnTo>
                <a:lnTo>
                  <a:pt x="5174090" y="4965699"/>
                </a:lnTo>
                <a:close/>
              </a:path>
              <a:path w="8276590" h="6286500">
                <a:moveTo>
                  <a:pt x="5710054" y="4864099"/>
                </a:moveTo>
                <a:lnTo>
                  <a:pt x="2558656" y="4864099"/>
                </a:lnTo>
                <a:lnTo>
                  <a:pt x="2653443" y="4889499"/>
                </a:lnTo>
                <a:lnTo>
                  <a:pt x="2701262" y="4889499"/>
                </a:lnTo>
                <a:lnTo>
                  <a:pt x="2895286" y="4940299"/>
                </a:lnTo>
                <a:lnTo>
                  <a:pt x="2944458" y="4940299"/>
                </a:lnTo>
                <a:lnTo>
                  <a:pt x="3043571" y="4965699"/>
                </a:lnTo>
                <a:lnTo>
                  <a:pt x="5229116" y="4965699"/>
                </a:lnTo>
                <a:lnTo>
                  <a:pt x="5392356" y="4927599"/>
                </a:lnTo>
                <a:lnTo>
                  <a:pt x="5446137" y="4927599"/>
                </a:lnTo>
                <a:lnTo>
                  <a:pt x="5710054" y="4864099"/>
                </a:lnTo>
                <a:close/>
              </a:path>
              <a:path w="8276590" h="6286500">
                <a:moveTo>
                  <a:pt x="5229116" y="88900"/>
                </a:moveTo>
                <a:lnTo>
                  <a:pt x="3047296" y="88900"/>
                </a:lnTo>
                <a:lnTo>
                  <a:pt x="2776804" y="152400"/>
                </a:lnTo>
                <a:lnTo>
                  <a:pt x="5499593" y="152400"/>
                </a:lnTo>
                <a:lnTo>
                  <a:pt x="5229116" y="88900"/>
                </a:lnTo>
                <a:close/>
              </a:path>
              <a:path w="8276590" h="6286500">
                <a:moveTo>
                  <a:pt x="5063151" y="63500"/>
                </a:moveTo>
                <a:lnTo>
                  <a:pt x="3213269" y="63500"/>
                </a:lnTo>
                <a:lnTo>
                  <a:pt x="3102325" y="88900"/>
                </a:lnTo>
                <a:lnTo>
                  <a:pt x="5174090" y="88900"/>
                </a:lnTo>
                <a:lnTo>
                  <a:pt x="5063151" y="63500"/>
                </a:lnTo>
                <a:close/>
              </a:path>
              <a:path w="8276590" h="6286500">
                <a:moveTo>
                  <a:pt x="4951068" y="50800"/>
                </a:moveTo>
                <a:lnTo>
                  <a:pt x="3325356" y="50800"/>
                </a:lnTo>
                <a:lnTo>
                  <a:pt x="3269172" y="63500"/>
                </a:lnTo>
                <a:lnTo>
                  <a:pt x="5007250" y="63500"/>
                </a:lnTo>
                <a:lnTo>
                  <a:pt x="4951068" y="50800"/>
                </a:lnTo>
                <a:close/>
              </a:path>
              <a:path w="8276590" h="6286500">
                <a:moveTo>
                  <a:pt x="4837886" y="38100"/>
                </a:moveTo>
                <a:lnTo>
                  <a:pt x="3438542" y="38100"/>
                </a:lnTo>
                <a:lnTo>
                  <a:pt x="3381814" y="50800"/>
                </a:lnTo>
                <a:lnTo>
                  <a:pt x="4894612" y="50800"/>
                </a:lnTo>
                <a:lnTo>
                  <a:pt x="4837886" y="38100"/>
                </a:lnTo>
                <a:close/>
              </a:path>
              <a:path w="8276590" h="6286500">
                <a:moveTo>
                  <a:pt x="4723650" y="25400"/>
                </a:moveTo>
                <a:lnTo>
                  <a:pt x="3552781" y="25400"/>
                </a:lnTo>
                <a:lnTo>
                  <a:pt x="3495533" y="38100"/>
                </a:lnTo>
                <a:lnTo>
                  <a:pt x="4780897" y="38100"/>
                </a:lnTo>
                <a:lnTo>
                  <a:pt x="4723650" y="25400"/>
                </a:lnTo>
                <a:close/>
              </a:path>
              <a:path w="8276590" h="6286500">
                <a:moveTo>
                  <a:pt x="4550416" y="12700"/>
                </a:moveTo>
                <a:lnTo>
                  <a:pt x="3726019" y="12700"/>
                </a:lnTo>
                <a:lnTo>
                  <a:pt x="3668030" y="25400"/>
                </a:lnTo>
                <a:lnTo>
                  <a:pt x="4608404" y="25400"/>
                </a:lnTo>
                <a:lnTo>
                  <a:pt x="4550416" y="12700"/>
                </a:lnTo>
                <a:close/>
              </a:path>
              <a:path w="8276590" h="6286500">
                <a:moveTo>
                  <a:pt x="4138218" y="0"/>
                </a:moveTo>
                <a:lnTo>
                  <a:pt x="4078699" y="12700"/>
                </a:lnTo>
                <a:lnTo>
                  <a:pt x="4197738" y="12700"/>
                </a:lnTo>
                <a:lnTo>
                  <a:pt x="41382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6400" y="1524000"/>
            <a:ext cx="8577580" cy="810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5000" spc="150" dirty="0">
                <a:latin typeface="Arial"/>
                <a:cs typeface="Arial"/>
              </a:rPr>
              <a:t>Our </a:t>
            </a:r>
            <a:r>
              <a:rPr sz="5000" spc="155" dirty="0">
                <a:latin typeface="Arial"/>
                <a:cs typeface="Arial"/>
              </a:rPr>
              <a:t>biggest</a:t>
            </a:r>
            <a:r>
              <a:rPr sz="5000" spc="-160" dirty="0">
                <a:latin typeface="Arial"/>
                <a:cs typeface="Arial"/>
              </a:rPr>
              <a:t> </a:t>
            </a:r>
            <a:r>
              <a:rPr sz="5000" spc="35" dirty="0">
                <a:latin typeface="Arial"/>
                <a:cs typeface="Arial"/>
              </a:rPr>
              <a:t>mistake</a:t>
            </a:r>
            <a:endParaRPr sz="5000">
              <a:latin typeface="Arial"/>
              <a:cs typeface="Arial"/>
            </a:endParaRPr>
          </a:p>
          <a:p>
            <a:pPr marR="2299335" algn="ctr">
              <a:lnSpc>
                <a:spcPct val="113300"/>
              </a:lnSpc>
            </a:pPr>
            <a:r>
              <a:rPr sz="5000" spc="-95" dirty="0">
                <a:latin typeface="Arial"/>
                <a:cs typeface="Arial"/>
              </a:rPr>
              <a:t>was </a:t>
            </a:r>
            <a:r>
              <a:rPr sz="5000" spc="220" dirty="0">
                <a:latin typeface="Arial"/>
                <a:cs typeface="Arial"/>
              </a:rPr>
              <a:t>betting </a:t>
            </a:r>
            <a:r>
              <a:rPr sz="5000" spc="275" dirty="0">
                <a:latin typeface="Arial"/>
                <a:cs typeface="Arial"/>
              </a:rPr>
              <a:t>too</a:t>
            </a:r>
            <a:r>
              <a:rPr sz="5000" spc="-190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much  </a:t>
            </a:r>
            <a:r>
              <a:rPr sz="5000" spc="90" dirty="0">
                <a:latin typeface="Arial"/>
                <a:cs typeface="Arial"/>
              </a:rPr>
              <a:t>on</a:t>
            </a:r>
            <a:r>
              <a:rPr sz="5000" spc="-10" dirty="0">
                <a:latin typeface="Arial"/>
                <a:cs typeface="Arial"/>
              </a:rPr>
              <a:t> </a:t>
            </a:r>
            <a:r>
              <a:rPr sz="5000" spc="15" dirty="0">
                <a:latin typeface="Arial"/>
                <a:cs typeface="Arial"/>
              </a:rPr>
              <a:t>HTML5</a:t>
            </a:r>
            <a:endParaRPr sz="5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5340"/>
              </a:spcBef>
            </a:pP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Mark</a:t>
            </a:r>
            <a:r>
              <a:rPr sz="40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Arial"/>
                <a:cs typeface="Arial"/>
              </a:rPr>
              <a:t>Zuckerberg</a:t>
            </a:r>
            <a:endParaRPr sz="40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600"/>
              </a:spcBef>
            </a:pP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Founder </a:t>
            </a:r>
            <a:r>
              <a:rPr sz="2500" spc="7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2</a:t>
            </a:r>
            <a:r>
              <a:rPr sz="1800" spc="-60" dirty="0">
                <a:solidFill>
                  <a:srgbClr val="919191"/>
                </a:solidFill>
                <a:latin typeface="Arial"/>
                <a:cs typeface="Arial"/>
              </a:rPr>
              <a:t>2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/68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735" algn="l"/>
              </a:tabLst>
            </a:pPr>
            <a:r>
              <a:rPr spc="90" dirty="0"/>
              <a:t>ASK	</a:t>
            </a:r>
            <a:r>
              <a:rPr spc="130" dirty="0"/>
              <a:t>YOURSELF</a:t>
            </a:r>
            <a:r>
              <a:rPr spc="-675"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1783" y="3302000"/>
            <a:ext cx="8697595" cy="2654300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749935" indent="-737235">
              <a:lnSpc>
                <a:spcPct val="100000"/>
              </a:lnSpc>
              <a:spcBef>
                <a:spcPts val="2900"/>
              </a:spcBef>
              <a:buAutoNum type="arabicPeriod"/>
              <a:tabLst>
                <a:tab pos="749935" algn="l"/>
                <a:tab pos="750570" algn="l"/>
              </a:tabLst>
            </a:pP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4000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multi-million </a:t>
            </a:r>
            <a:r>
              <a:rPr sz="4000" spc="60" dirty="0">
                <a:solidFill>
                  <a:srgbClr val="FFFFFF"/>
                </a:solidFill>
                <a:latin typeface="Arial"/>
                <a:cs typeface="Arial"/>
              </a:rPr>
              <a:t>dollar</a:t>
            </a:r>
            <a:r>
              <a:rPr sz="4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budget?</a:t>
            </a:r>
            <a:endParaRPr sz="4000">
              <a:latin typeface="Arial"/>
              <a:cs typeface="Arial"/>
            </a:endParaRPr>
          </a:p>
          <a:p>
            <a:pPr marL="749935" marR="315595" indent="-737235">
              <a:lnSpc>
                <a:spcPct val="114599"/>
              </a:lnSpc>
              <a:spcBef>
                <a:spcPts val="2100"/>
              </a:spcBef>
              <a:buAutoNum type="arabicPeriod"/>
              <a:tabLst>
                <a:tab pos="749935" algn="l"/>
                <a:tab pos="750570" algn="l"/>
              </a:tabLst>
            </a:pP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4000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4000" spc="35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4000" spc="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4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30" dirty="0">
                <a:solidFill>
                  <a:srgbClr val="FFFFFF"/>
                </a:solidFill>
                <a:latin typeface="Arial"/>
                <a:cs typeface="Arial"/>
              </a:rPr>
              <a:t>experienced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4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"/>
                <a:cs typeface="Arial"/>
              </a:rPr>
              <a:t>developers?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27500"/>
            <a:ext cx="6997700" cy="562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9836" y="169214"/>
            <a:ext cx="8276590" cy="6286500"/>
          </a:xfrm>
          <a:custGeom>
            <a:avLst/>
            <a:gdLst/>
            <a:ahLst/>
            <a:cxnLst/>
            <a:rect l="l" t="t" r="r" b="b"/>
            <a:pathLst>
              <a:path w="8276590" h="6286500">
                <a:moveTo>
                  <a:pt x="5552719" y="152400"/>
                </a:moveTo>
                <a:lnTo>
                  <a:pt x="2723675" y="152400"/>
                </a:lnTo>
                <a:lnTo>
                  <a:pt x="2463188" y="215900"/>
                </a:lnTo>
                <a:lnTo>
                  <a:pt x="2412161" y="241300"/>
                </a:lnTo>
                <a:lnTo>
                  <a:pt x="2211809" y="292100"/>
                </a:lnTo>
                <a:lnTo>
                  <a:pt x="2162688" y="317500"/>
                </a:lnTo>
                <a:lnTo>
                  <a:pt x="2065645" y="342900"/>
                </a:lnTo>
                <a:lnTo>
                  <a:pt x="2017734" y="368300"/>
                </a:lnTo>
                <a:lnTo>
                  <a:pt x="1923163" y="393700"/>
                </a:lnTo>
                <a:lnTo>
                  <a:pt x="1876514" y="419100"/>
                </a:lnTo>
                <a:lnTo>
                  <a:pt x="1830296" y="431800"/>
                </a:lnTo>
                <a:lnTo>
                  <a:pt x="1784515" y="457200"/>
                </a:lnTo>
                <a:lnTo>
                  <a:pt x="1739177" y="469900"/>
                </a:lnTo>
                <a:lnTo>
                  <a:pt x="1694288" y="495300"/>
                </a:lnTo>
                <a:lnTo>
                  <a:pt x="1649852" y="508000"/>
                </a:lnTo>
                <a:lnTo>
                  <a:pt x="1562365" y="558800"/>
                </a:lnTo>
                <a:lnTo>
                  <a:pt x="1519325" y="571500"/>
                </a:lnTo>
                <a:lnTo>
                  <a:pt x="1434680" y="622300"/>
                </a:lnTo>
                <a:lnTo>
                  <a:pt x="1393086" y="635000"/>
                </a:lnTo>
                <a:lnTo>
                  <a:pt x="1311383" y="685800"/>
                </a:lnTo>
                <a:lnTo>
                  <a:pt x="1231698" y="736600"/>
                </a:lnTo>
                <a:lnTo>
                  <a:pt x="1154075" y="787400"/>
                </a:lnTo>
                <a:lnTo>
                  <a:pt x="1116051" y="800100"/>
                </a:lnTo>
                <a:lnTo>
                  <a:pt x="1041606" y="850900"/>
                </a:lnTo>
                <a:lnTo>
                  <a:pt x="1005196" y="876300"/>
                </a:lnTo>
                <a:lnTo>
                  <a:pt x="969336" y="901700"/>
                </a:lnTo>
                <a:lnTo>
                  <a:pt x="934030" y="927100"/>
                </a:lnTo>
                <a:lnTo>
                  <a:pt x="899285" y="952500"/>
                </a:lnTo>
                <a:lnTo>
                  <a:pt x="865105" y="990600"/>
                </a:lnTo>
                <a:lnTo>
                  <a:pt x="831498" y="1016000"/>
                </a:lnTo>
                <a:lnTo>
                  <a:pt x="798467" y="1041400"/>
                </a:lnTo>
                <a:lnTo>
                  <a:pt x="766020" y="1066800"/>
                </a:lnTo>
                <a:lnTo>
                  <a:pt x="734161" y="1092200"/>
                </a:lnTo>
                <a:lnTo>
                  <a:pt x="702896" y="1117600"/>
                </a:lnTo>
                <a:lnTo>
                  <a:pt x="672231" y="1155700"/>
                </a:lnTo>
                <a:lnTo>
                  <a:pt x="642171" y="1181100"/>
                </a:lnTo>
                <a:lnTo>
                  <a:pt x="612721" y="1206500"/>
                </a:lnTo>
                <a:lnTo>
                  <a:pt x="583889" y="1231900"/>
                </a:lnTo>
                <a:lnTo>
                  <a:pt x="555678" y="1270000"/>
                </a:lnTo>
                <a:lnTo>
                  <a:pt x="528095" y="1295400"/>
                </a:lnTo>
                <a:lnTo>
                  <a:pt x="501146" y="1320800"/>
                </a:lnTo>
                <a:lnTo>
                  <a:pt x="474835" y="1358900"/>
                </a:lnTo>
                <a:lnTo>
                  <a:pt x="449169" y="1384300"/>
                </a:lnTo>
                <a:lnTo>
                  <a:pt x="424152" y="1409700"/>
                </a:lnTo>
                <a:lnTo>
                  <a:pt x="399792" y="1447800"/>
                </a:lnTo>
                <a:lnTo>
                  <a:pt x="376093" y="1473200"/>
                </a:lnTo>
                <a:lnTo>
                  <a:pt x="353061" y="1511300"/>
                </a:lnTo>
                <a:lnTo>
                  <a:pt x="330701" y="1536700"/>
                </a:lnTo>
                <a:lnTo>
                  <a:pt x="309019" y="1574800"/>
                </a:lnTo>
                <a:lnTo>
                  <a:pt x="288021" y="1600200"/>
                </a:lnTo>
                <a:lnTo>
                  <a:pt x="267713" y="1638300"/>
                </a:lnTo>
                <a:lnTo>
                  <a:pt x="248099" y="1663700"/>
                </a:lnTo>
                <a:lnTo>
                  <a:pt x="229186" y="1701800"/>
                </a:lnTo>
                <a:lnTo>
                  <a:pt x="210979" y="1727200"/>
                </a:lnTo>
                <a:lnTo>
                  <a:pt x="193484" y="1765300"/>
                </a:lnTo>
                <a:lnTo>
                  <a:pt x="176706" y="1803400"/>
                </a:lnTo>
                <a:lnTo>
                  <a:pt x="160651" y="1828800"/>
                </a:lnTo>
                <a:lnTo>
                  <a:pt x="145325" y="1866900"/>
                </a:lnTo>
                <a:lnTo>
                  <a:pt x="130733" y="1892300"/>
                </a:lnTo>
                <a:lnTo>
                  <a:pt x="116880" y="1930400"/>
                </a:lnTo>
                <a:lnTo>
                  <a:pt x="103773" y="1968500"/>
                </a:lnTo>
                <a:lnTo>
                  <a:pt x="91417" y="1993900"/>
                </a:lnTo>
                <a:lnTo>
                  <a:pt x="79817" y="2032000"/>
                </a:lnTo>
                <a:lnTo>
                  <a:pt x="68980" y="2070100"/>
                </a:lnTo>
                <a:lnTo>
                  <a:pt x="58910" y="2108200"/>
                </a:lnTo>
                <a:lnTo>
                  <a:pt x="49614" y="2133600"/>
                </a:lnTo>
                <a:lnTo>
                  <a:pt x="41096" y="2171700"/>
                </a:lnTo>
                <a:lnTo>
                  <a:pt x="33364" y="2209800"/>
                </a:lnTo>
                <a:lnTo>
                  <a:pt x="26421" y="2247900"/>
                </a:lnTo>
                <a:lnTo>
                  <a:pt x="20274" y="2273300"/>
                </a:lnTo>
                <a:lnTo>
                  <a:pt x="14929" y="2311400"/>
                </a:lnTo>
                <a:lnTo>
                  <a:pt x="10390" y="2349500"/>
                </a:lnTo>
                <a:lnTo>
                  <a:pt x="6665" y="2387600"/>
                </a:lnTo>
                <a:lnTo>
                  <a:pt x="3757" y="2425700"/>
                </a:lnTo>
                <a:lnTo>
                  <a:pt x="1673" y="2451100"/>
                </a:lnTo>
                <a:lnTo>
                  <a:pt x="419" y="2489200"/>
                </a:lnTo>
                <a:lnTo>
                  <a:pt x="0" y="2527300"/>
                </a:lnTo>
                <a:lnTo>
                  <a:pt x="602" y="2578100"/>
                </a:lnTo>
                <a:lnTo>
                  <a:pt x="2402" y="2616200"/>
                </a:lnTo>
                <a:lnTo>
                  <a:pt x="5390" y="2654300"/>
                </a:lnTo>
                <a:lnTo>
                  <a:pt x="9557" y="2705100"/>
                </a:lnTo>
                <a:lnTo>
                  <a:pt x="14894" y="2743200"/>
                </a:lnTo>
                <a:lnTo>
                  <a:pt x="21389" y="2781300"/>
                </a:lnTo>
                <a:lnTo>
                  <a:pt x="29035" y="2832100"/>
                </a:lnTo>
                <a:lnTo>
                  <a:pt x="37820" y="2870200"/>
                </a:lnTo>
                <a:lnTo>
                  <a:pt x="47736" y="2908300"/>
                </a:lnTo>
                <a:lnTo>
                  <a:pt x="58773" y="2959100"/>
                </a:lnTo>
                <a:lnTo>
                  <a:pt x="70921" y="2997200"/>
                </a:lnTo>
                <a:lnTo>
                  <a:pt x="84171" y="3035300"/>
                </a:lnTo>
                <a:lnTo>
                  <a:pt x="98512" y="3073400"/>
                </a:lnTo>
                <a:lnTo>
                  <a:pt x="113936" y="3124199"/>
                </a:lnTo>
                <a:lnTo>
                  <a:pt x="130433" y="3162299"/>
                </a:lnTo>
                <a:lnTo>
                  <a:pt x="147992" y="3200399"/>
                </a:lnTo>
                <a:lnTo>
                  <a:pt x="166605" y="3238499"/>
                </a:lnTo>
                <a:lnTo>
                  <a:pt x="186262" y="3276599"/>
                </a:lnTo>
                <a:lnTo>
                  <a:pt x="206953" y="3314699"/>
                </a:lnTo>
                <a:lnTo>
                  <a:pt x="228668" y="3352799"/>
                </a:lnTo>
                <a:lnTo>
                  <a:pt x="251398" y="3390899"/>
                </a:lnTo>
                <a:lnTo>
                  <a:pt x="275133" y="3428999"/>
                </a:lnTo>
                <a:lnTo>
                  <a:pt x="299864" y="3479799"/>
                </a:lnTo>
                <a:lnTo>
                  <a:pt x="325581" y="3505199"/>
                </a:lnTo>
                <a:lnTo>
                  <a:pt x="352274" y="3543299"/>
                </a:lnTo>
                <a:lnTo>
                  <a:pt x="379934" y="3581399"/>
                </a:lnTo>
                <a:lnTo>
                  <a:pt x="408551" y="3619499"/>
                </a:lnTo>
                <a:lnTo>
                  <a:pt x="438115" y="3657599"/>
                </a:lnTo>
                <a:lnTo>
                  <a:pt x="468616" y="3695699"/>
                </a:lnTo>
                <a:lnTo>
                  <a:pt x="500046" y="3733799"/>
                </a:lnTo>
                <a:lnTo>
                  <a:pt x="532395" y="3771899"/>
                </a:lnTo>
                <a:lnTo>
                  <a:pt x="565652" y="3797299"/>
                </a:lnTo>
                <a:lnTo>
                  <a:pt x="599808" y="3835399"/>
                </a:lnTo>
                <a:lnTo>
                  <a:pt x="634854" y="3873499"/>
                </a:lnTo>
                <a:lnTo>
                  <a:pt x="670780" y="3911599"/>
                </a:lnTo>
                <a:lnTo>
                  <a:pt x="707576" y="3936999"/>
                </a:lnTo>
                <a:lnTo>
                  <a:pt x="745232" y="3975099"/>
                </a:lnTo>
                <a:lnTo>
                  <a:pt x="783740" y="4000499"/>
                </a:lnTo>
                <a:lnTo>
                  <a:pt x="823089" y="4038599"/>
                </a:lnTo>
                <a:lnTo>
                  <a:pt x="863270" y="4076699"/>
                </a:lnTo>
                <a:lnTo>
                  <a:pt x="904272" y="4102099"/>
                </a:lnTo>
                <a:lnTo>
                  <a:pt x="946088" y="4140199"/>
                </a:lnTo>
                <a:lnTo>
                  <a:pt x="988706" y="4165599"/>
                </a:lnTo>
                <a:lnTo>
                  <a:pt x="1032117" y="4190999"/>
                </a:lnTo>
                <a:lnTo>
                  <a:pt x="1076311" y="4229099"/>
                </a:lnTo>
                <a:lnTo>
                  <a:pt x="1167013" y="4279899"/>
                </a:lnTo>
                <a:lnTo>
                  <a:pt x="1213500" y="4317999"/>
                </a:lnTo>
                <a:lnTo>
                  <a:pt x="1308700" y="4368799"/>
                </a:lnTo>
                <a:lnTo>
                  <a:pt x="1406802" y="4419599"/>
                </a:lnTo>
                <a:lnTo>
                  <a:pt x="1507731" y="4470399"/>
                </a:lnTo>
                <a:lnTo>
                  <a:pt x="306793" y="6286499"/>
                </a:lnTo>
                <a:lnTo>
                  <a:pt x="2558656" y="4864099"/>
                </a:lnTo>
                <a:lnTo>
                  <a:pt x="5710054" y="4864099"/>
                </a:lnTo>
                <a:lnTo>
                  <a:pt x="5914863" y="4813299"/>
                </a:lnTo>
                <a:lnTo>
                  <a:pt x="5965141" y="4787899"/>
                </a:lnTo>
                <a:lnTo>
                  <a:pt x="6113663" y="4749799"/>
                </a:lnTo>
                <a:lnTo>
                  <a:pt x="6162382" y="4724399"/>
                </a:lnTo>
                <a:lnTo>
                  <a:pt x="6258603" y="4698999"/>
                </a:lnTo>
                <a:lnTo>
                  <a:pt x="6306094" y="4673599"/>
                </a:lnTo>
                <a:lnTo>
                  <a:pt x="6353165" y="4660899"/>
                </a:lnTo>
                <a:lnTo>
                  <a:pt x="6399809" y="4635499"/>
                </a:lnTo>
                <a:lnTo>
                  <a:pt x="6491798" y="4610099"/>
                </a:lnTo>
                <a:lnTo>
                  <a:pt x="6582016" y="4559299"/>
                </a:lnTo>
                <a:lnTo>
                  <a:pt x="6626446" y="4546599"/>
                </a:lnTo>
                <a:lnTo>
                  <a:pt x="6670417" y="4521199"/>
                </a:lnTo>
                <a:lnTo>
                  <a:pt x="6713923" y="4508499"/>
                </a:lnTo>
                <a:lnTo>
                  <a:pt x="6799517" y="4457699"/>
                </a:lnTo>
                <a:lnTo>
                  <a:pt x="6841593" y="4444999"/>
                </a:lnTo>
                <a:lnTo>
                  <a:pt x="6924278" y="4394199"/>
                </a:lnTo>
                <a:lnTo>
                  <a:pt x="7004967" y="4343399"/>
                </a:lnTo>
                <a:lnTo>
                  <a:pt x="7044549" y="4330699"/>
                </a:lnTo>
                <a:lnTo>
                  <a:pt x="7122162" y="4279899"/>
                </a:lnTo>
                <a:lnTo>
                  <a:pt x="7197667" y="4229099"/>
                </a:lnTo>
                <a:lnTo>
                  <a:pt x="7234615" y="4203699"/>
                </a:lnTo>
                <a:lnTo>
                  <a:pt x="7271020" y="4178299"/>
                </a:lnTo>
                <a:lnTo>
                  <a:pt x="7306875" y="4152899"/>
                </a:lnTo>
                <a:lnTo>
                  <a:pt x="7342176" y="4127499"/>
                </a:lnTo>
                <a:lnTo>
                  <a:pt x="7376916" y="4102099"/>
                </a:lnTo>
                <a:lnTo>
                  <a:pt x="7411090" y="4076699"/>
                </a:lnTo>
                <a:lnTo>
                  <a:pt x="7444692" y="4051299"/>
                </a:lnTo>
                <a:lnTo>
                  <a:pt x="7477718" y="4013199"/>
                </a:lnTo>
                <a:lnTo>
                  <a:pt x="7510160" y="3987799"/>
                </a:lnTo>
                <a:lnTo>
                  <a:pt x="7542014" y="3962399"/>
                </a:lnTo>
                <a:lnTo>
                  <a:pt x="7573274" y="3936999"/>
                </a:lnTo>
                <a:lnTo>
                  <a:pt x="7603935" y="3911599"/>
                </a:lnTo>
                <a:lnTo>
                  <a:pt x="7633990" y="3873499"/>
                </a:lnTo>
                <a:lnTo>
                  <a:pt x="7663434" y="3848099"/>
                </a:lnTo>
                <a:lnTo>
                  <a:pt x="7692262" y="3822699"/>
                </a:lnTo>
                <a:lnTo>
                  <a:pt x="7720468" y="3797299"/>
                </a:lnTo>
                <a:lnTo>
                  <a:pt x="7748046" y="3759199"/>
                </a:lnTo>
                <a:lnTo>
                  <a:pt x="7774992" y="3733799"/>
                </a:lnTo>
                <a:lnTo>
                  <a:pt x="7801298" y="3708399"/>
                </a:lnTo>
                <a:lnTo>
                  <a:pt x="7826960" y="3670299"/>
                </a:lnTo>
                <a:lnTo>
                  <a:pt x="7851971" y="3644899"/>
                </a:lnTo>
                <a:lnTo>
                  <a:pt x="7876328" y="3606799"/>
                </a:lnTo>
                <a:lnTo>
                  <a:pt x="7900022" y="3581399"/>
                </a:lnTo>
                <a:lnTo>
                  <a:pt x="7923051" y="3555999"/>
                </a:lnTo>
                <a:lnTo>
                  <a:pt x="7945406" y="3517899"/>
                </a:lnTo>
                <a:lnTo>
                  <a:pt x="7967084" y="3492499"/>
                </a:lnTo>
                <a:lnTo>
                  <a:pt x="7988078" y="3454399"/>
                </a:lnTo>
                <a:lnTo>
                  <a:pt x="8008383" y="3428999"/>
                </a:lnTo>
                <a:lnTo>
                  <a:pt x="8027993" y="3390899"/>
                </a:lnTo>
                <a:lnTo>
                  <a:pt x="8046902" y="3352799"/>
                </a:lnTo>
                <a:lnTo>
                  <a:pt x="8065106" y="3327399"/>
                </a:lnTo>
                <a:lnTo>
                  <a:pt x="8082598" y="3289299"/>
                </a:lnTo>
                <a:lnTo>
                  <a:pt x="8099372" y="3263899"/>
                </a:lnTo>
                <a:lnTo>
                  <a:pt x="8115424" y="3225799"/>
                </a:lnTo>
                <a:lnTo>
                  <a:pt x="8130748" y="3187699"/>
                </a:lnTo>
                <a:lnTo>
                  <a:pt x="8145337" y="3162299"/>
                </a:lnTo>
                <a:lnTo>
                  <a:pt x="8159187" y="3124199"/>
                </a:lnTo>
                <a:lnTo>
                  <a:pt x="8172291" y="3098799"/>
                </a:lnTo>
                <a:lnTo>
                  <a:pt x="8184645" y="3060700"/>
                </a:lnTo>
                <a:lnTo>
                  <a:pt x="8196242" y="3022600"/>
                </a:lnTo>
                <a:lnTo>
                  <a:pt x="8207078" y="2984500"/>
                </a:lnTo>
                <a:lnTo>
                  <a:pt x="8217145" y="2959100"/>
                </a:lnTo>
                <a:lnTo>
                  <a:pt x="8226440" y="2921000"/>
                </a:lnTo>
                <a:lnTo>
                  <a:pt x="8234955" y="2882900"/>
                </a:lnTo>
                <a:lnTo>
                  <a:pt x="8242686" y="2844800"/>
                </a:lnTo>
                <a:lnTo>
                  <a:pt x="8249628" y="2819400"/>
                </a:lnTo>
                <a:lnTo>
                  <a:pt x="8255773" y="2781300"/>
                </a:lnTo>
                <a:lnTo>
                  <a:pt x="8261117" y="2743200"/>
                </a:lnTo>
                <a:lnTo>
                  <a:pt x="8265655" y="2705100"/>
                </a:lnTo>
                <a:lnTo>
                  <a:pt x="8269380" y="2667000"/>
                </a:lnTo>
                <a:lnTo>
                  <a:pt x="8272287" y="2641600"/>
                </a:lnTo>
                <a:lnTo>
                  <a:pt x="8274370" y="2603500"/>
                </a:lnTo>
                <a:lnTo>
                  <a:pt x="8275624" y="2565400"/>
                </a:lnTo>
                <a:lnTo>
                  <a:pt x="8276043" y="2527300"/>
                </a:lnTo>
                <a:lnTo>
                  <a:pt x="8275624" y="2489200"/>
                </a:lnTo>
                <a:lnTo>
                  <a:pt x="8274370" y="2451100"/>
                </a:lnTo>
                <a:lnTo>
                  <a:pt x="8272287" y="2425700"/>
                </a:lnTo>
                <a:lnTo>
                  <a:pt x="8269380" y="2387600"/>
                </a:lnTo>
                <a:lnTo>
                  <a:pt x="8265655" y="2349500"/>
                </a:lnTo>
                <a:lnTo>
                  <a:pt x="8261117" y="2311400"/>
                </a:lnTo>
                <a:lnTo>
                  <a:pt x="8255773" y="2273300"/>
                </a:lnTo>
                <a:lnTo>
                  <a:pt x="8249628" y="2247900"/>
                </a:lnTo>
                <a:lnTo>
                  <a:pt x="8242686" y="2209800"/>
                </a:lnTo>
                <a:lnTo>
                  <a:pt x="8234955" y="2171700"/>
                </a:lnTo>
                <a:lnTo>
                  <a:pt x="8226440" y="2133600"/>
                </a:lnTo>
                <a:lnTo>
                  <a:pt x="8217145" y="2108200"/>
                </a:lnTo>
                <a:lnTo>
                  <a:pt x="8207078" y="2070100"/>
                </a:lnTo>
                <a:lnTo>
                  <a:pt x="8196242" y="2032000"/>
                </a:lnTo>
                <a:lnTo>
                  <a:pt x="8184645" y="1993900"/>
                </a:lnTo>
                <a:lnTo>
                  <a:pt x="8172291" y="1968500"/>
                </a:lnTo>
                <a:lnTo>
                  <a:pt x="8159187" y="1930400"/>
                </a:lnTo>
                <a:lnTo>
                  <a:pt x="8145337" y="1892300"/>
                </a:lnTo>
                <a:lnTo>
                  <a:pt x="8130748" y="1866900"/>
                </a:lnTo>
                <a:lnTo>
                  <a:pt x="8115424" y="1828800"/>
                </a:lnTo>
                <a:lnTo>
                  <a:pt x="8099372" y="1803400"/>
                </a:lnTo>
                <a:lnTo>
                  <a:pt x="8082598" y="1765300"/>
                </a:lnTo>
                <a:lnTo>
                  <a:pt x="8065106" y="1727200"/>
                </a:lnTo>
                <a:lnTo>
                  <a:pt x="8046902" y="1701800"/>
                </a:lnTo>
                <a:lnTo>
                  <a:pt x="8027993" y="1663700"/>
                </a:lnTo>
                <a:lnTo>
                  <a:pt x="8008383" y="1638300"/>
                </a:lnTo>
                <a:lnTo>
                  <a:pt x="7988078" y="1600200"/>
                </a:lnTo>
                <a:lnTo>
                  <a:pt x="7967084" y="1574800"/>
                </a:lnTo>
                <a:lnTo>
                  <a:pt x="7945406" y="1536700"/>
                </a:lnTo>
                <a:lnTo>
                  <a:pt x="7923051" y="1511300"/>
                </a:lnTo>
                <a:lnTo>
                  <a:pt x="7900022" y="1473200"/>
                </a:lnTo>
                <a:lnTo>
                  <a:pt x="7876328" y="1447800"/>
                </a:lnTo>
                <a:lnTo>
                  <a:pt x="7851971" y="1409700"/>
                </a:lnTo>
                <a:lnTo>
                  <a:pt x="7826960" y="1384300"/>
                </a:lnTo>
                <a:lnTo>
                  <a:pt x="7801298" y="1358900"/>
                </a:lnTo>
                <a:lnTo>
                  <a:pt x="7774992" y="1320800"/>
                </a:lnTo>
                <a:lnTo>
                  <a:pt x="7748046" y="1295400"/>
                </a:lnTo>
                <a:lnTo>
                  <a:pt x="7720468" y="1270000"/>
                </a:lnTo>
                <a:lnTo>
                  <a:pt x="7692262" y="1231900"/>
                </a:lnTo>
                <a:lnTo>
                  <a:pt x="7663434" y="1206500"/>
                </a:lnTo>
                <a:lnTo>
                  <a:pt x="7633990" y="1181100"/>
                </a:lnTo>
                <a:lnTo>
                  <a:pt x="7603935" y="1155700"/>
                </a:lnTo>
                <a:lnTo>
                  <a:pt x="7573274" y="1117600"/>
                </a:lnTo>
                <a:lnTo>
                  <a:pt x="7542014" y="1092200"/>
                </a:lnTo>
                <a:lnTo>
                  <a:pt x="7510160" y="1066800"/>
                </a:lnTo>
                <a:lnTo>
                  <a:pt x="7477718" y="1041400"/>
                </a:lnTo>
                <a:lnTo>
                  <a:pt x="7444692" y="1016000"/>
                </a:lnTo>
                <a:lnTo>
                  <a:pt x="7411090" y="990600"/>
                </a:lnTo>
                <a:lnTo>
                  <a:pt x="7376916" y="952500"/>
                </a:lnTo>
                <a:lnTo>
                  <a:pt x="7342176" y="927100"/>
                </a:lnTo>
                <a:lnTo>
                  <a:pt x="7306875" y="901700"/>
                </a:lnTo>
                <a:lnTo>
                  <a:pt x="7271020" y="876300"/>
                </a:lnTo>
                <a:lnTo>
                  <a:pt x="7234615" y="850900"/>
                </a:lnTo>
                <a:lnTo>
                  <a:pt x="7160180" y="800100"/>
                </a:lnTo>
                <a:lnTo>
                  <a:pt x="7122162" y="787400"/>
                </a:lnTo>
                <a:lnTo>
                  <a:pt x="7044549" y="736600"/>
                </a:lnTo>
                <a:lnTo>
                  <a:pt x="6964875" y="685800"/>
                </a:lnTo>
                <a:lnTo>
                  <a:pt x="6883182" y="635000"/>
                </a:lnTo>
                <a:lnTo>
                  <a:pt x="6841593" y="622300"/>
                </a:lnTo>
                <a:lnTo>
                  <a:pt x="6756958" y="571500"/>
                </a:lnTo>
                <a:lnTo>
                  <a:pt x="6713923" y="558800"/>
                </a:lnTo>
                <a:lnTo>
                  <a:pt x="6626446" y="508000"/>
                </a:lnTo>
                <a:lnTo>
                  <a:pt x="6582016" y="495300"/>
                </a:lnTo>
                <a:lnTo>
                  <a:pt x="6537131" y="469900"/>
                </a:lnTo>
                <a:lnTo>
                  <a:pt x="6491798" y="457200"/>
                </a:lnTo>
                <a:lnTo>
                  <a:pt x="6446022" y="431800"/>
                </a:lnTo>
                <a:lnTo>
                  <a:pt x="6399809" y="419100"/>
                </a:lnTo>
                <a:lnTo>
                  <a:pt x="6353165" y="393700"/>
                </a:lnTo>
                <a:lnTo>
                  <a:pt x="6258603" y="368300"/>
                </a:lnTo>
                <a:lnTo>
                  <a:pt x="6210697" y="342900"/>
                </a:lnTo>
                <a:lnTo>
                  <a:pt x="6113663" y="317500"/>
                </a:lnTo>
                <a:lnTo>
                  <a:pt x="6064546" y="292100"/>
                </a:lnTo>
                <a:lnTo>
                  <a:pt x="5864211" y="241300"/>
                </a:lnTo>
                <a:lnTo>
                  <a:pt x="5813188" y="215900"/>
                </a:lnTo>
                <a:lnTo>
                  <a:pt x="5552719" y="152400"/>
                </a:lnTo>
                <a:close/>
              </a:path>
              <a:path w="8276590" h="6286500">
                <a:moveTo>
                  <a:pt x="4375061" y="5041899"/>
                </a:moveTo>
                <a:lnTo>
                  <a:pt x="3923009" y="5041899"/>
                </a:lnTo>
                <a:lnTo>
                  <a:pt x="3976553" y="5054599"/>
                </a:lnTo>
                <a:lnTo>
                  <a:pt x="4316165" y="5054599"/>
                </a:lnTo>
                <a:lnTo>
                  <a:pt x="4375061" y="5041899"/>
                </a:lnTo>
                <a:close/>
              </a:path>
              <a:path w="8276590" h="6286500">
                <a:moveTo>
                  <a:pt x="4608404" y="5029199"/>
                </a:moveTo>
                <a:lnTo>
                  <a:pt x="3658061" y="5029199"/>
                </a:lnTo>
                <a:lnTo>
                  <a:pt x="3710667" y="5041899"/>
                </a:lnTo>
                <a:lnTo>
                  <a:pt x="4550416" y="5041899"/>
                </a:lnTo>
                <a:lnTo>
                  <a:pt x="4608404" y="5029199"/>
                </a:lnTo>
                <a:close/>
              </a:path>
              <a:path w="8276590" h="6286500">
                <a:moveTo>
                  <a:pt x="4780897" y="5016499"/>
                </a:moveTo>
                <a:lnTo>
                  <a:pt x="3501459" y="5016499"/>
                </a:lnTo>
                <a:lnTo>
                  <a:pt x="3553453" y="5029199"/>
                </a:lnTo>
                <a:lnTo>
                  <a:pt x="4723650" y="5029199"/>
                </a:lnTo>
                <a:lnTo>
                  <a:pt x="4780897" y="5016499"/>
                </a:lnTo>
                <a:close/>
              </a:path>
              <a:path w="8276590" h="6286500">
                <a:moveTo>
                  <a:pt x="4894612" y="5003799"/>
                </a:moveTo>
                <a:lnTo>
                  <a:pt x="3346769" y="5003799"/>
                </a:lnTo>
                <a:lnTo>
                  <a:pt x="3398113" y="5016499"/>
                </a:lnTo>
                <a:lnTo>
                  <a:pt x="4837886" y="5016499"/>
                </a:lnTo>
                <a:lnTo>
                  <a:pt x="4894612" y="5003799"/>
                </a:lnTo>
                <a:close/>
              </a:path>
              <a:path w="8276590" h="6286500">
                <a:moveTo>
                  <a:pt x="5007250" y="4991099"/>
                </a:moveTo>
                <a:lnTo>
                  <a:pt x="3244760" y="4991099"/>
                </a:lnTo>
                <a:lnTo>
                  <a:pt x="3295650" y="5003799"/>
                </a:lnTo>
                <a:lnTo>
                  <a:pt x="4951068" y="5003799"/>
                </a:lnTo>
                <a:lnTo>
                  <a:pt x="5007250" y="4991099"/>
                </a:lnTo>
                <a:close/>
              </a:path>
              <a:path w="8276590" h="6286500">
                <a:moveTo>
                  <a:pt x="5174090" y="4965699"/>
                </a:moveTo>
                <a:lnTo>
                  <a:pt x="3093504" y="4965699"/>
                </a:lnTo>
                <a:lnTo>
                  <a:pt x="3194102" y="4991099"/>
                </a:lnTo>
                <a:lnTo>
                  <a:pt x="5063151" y="4991099"/>
                </a:lnTo>
                <a:lnTo>
                  <a:pt x="5174090" y="4965699"/>
                </a:lnTo>
                <a:close/>
              </a:path>
              <a:path w="8276590" h="6286500">
                <a:moveTo>
                  <a:pt x="5710054" y="4864099"/>
                </a:moveTo>
                <a:lnTo>
                  <a:pt x="2558656" y="4864099"/>
                </a:lnTo>
                <a:lnTo>
                  <a:pt x="2653443" y="4889499"/>
                </a:lnTo>
                <a:lnTo>
                  <a:pt x="2701262" y="4889499"/>
                </a:lnTo>
                <a:lnTo>
                  <a:pt x="2895286" y="4940299"/>
                </a:lnTo>
                <a:lnTo>
                  <a:pt x="2944458" y="4940299"/>
                </a:lnTo>
                <a:lnTo>
                  <a:pt x="3043571" y="4965699"/>
                </a:lnTo>
                <a:lnTo>
                  <a:pt x="5229116" y="4965699"/>
                </a:lnTo>
                <a:lnTo>
                  <a:pt x="5392356" y="4927599"/>
                </a:lnTo>
                <a:lnTo>
                  <a:pt x="5446137" y="4927599"/>
                </a:lnTo>
                <a:lnTo>
                  <a:pt x="5710054" y="4864099"/>
                </a:lnTo>
                <a:close/>
              </a:path>
              <a:path w="8276590" h="6286500">
                <a:moveTo>
                  <a:pt x="5229116" y="88900"/>
                </a:moveTo>
                <a:lnTo>
                  <a:pt x="3047296" y="88900"/>
                </a:lnTo>
                <a:lnTo>
                  <a:pt x="2776804" y="152400"/>
                </a:lnTo>
                <a:lnTo>
                  <a:pt x="5499593" y="152400"/>
                </a:lnTo>
                <a:lnTo>
                  <a:pt x="5229116" y="88900"/>
                </a:lnTo>
                <a:close/>
              </a:path>
              <a:path w="8276590" h="6286500">
                <a:moveTo>
                  <a:pt x="5063151" y="63500"/>
                </a:moveTo>
                <a:lnTo>
                  <a:pt x="3213269" y="63500"/>
                </a:lnTo>
                <a:lnTo>
                  <a:pt x="3102325" y="88900"/>
                </a:lnTo>
                <a:lnTo>
                  <a:pt x="5174090" y="88900"/>
                </a:lnTo>
                <a:lnTo>
                  <a:pt x="5063151" y="63500"/>
                </a:lnTo>
                <a:close/>
              </a:path>
              <a:path w="8276590" h="6286500">
                <a:moveTo>
                  <a:pt x="4951068" y="50800"/>
                </a:moveTo>
                <a:lnTo>
                  <a:pt x="3325356" y="50800"/>
                </a:lnTo>
                <a:lnTo>
                  <a:pt x="3269172" y="63500"/>
                </a:lnTo>
                <a:lnTo>
                  <a:pt x="5007250" y="63500"/>
                </a:lnTo>
                <a:lnTo>
                  <a:pt x="4951068" y="50800"/>
                </a:lnTo>
                <a:close/>
              </a:path>
              <a:path w="8276590" h="6286500">
                <a:moveTo>
                  <a:pt x="4837886" y="38100"/>
                </a:moveTo>
                <a:lnTo>
                  <a:pt x="3438542" y="38100"/>
                </a:lnTo>
                <a:lnTo>
                  <a:pt x="3381814" y="50800"/>
                </a:lnTo>
                <a:lnTo>
                  <a:pt x="4894612" y="50800"/>
                </a:lnTo>
                <a:lnTo>
                  <a:pt x="4837886" y="38100"/>
                </a:lnTo>
                <a:close/>
              </a:path>
              <a:path w="8276590" h="6286500">
                <a:moveTo>
                  <a:pt x="4723650" y="25400"/>
                </a:moveTo>
                <a:lnTo>
                  <a:pt x="3552781" y="25400"/>
                </a:lnTo>
                <a:lnTo>
                  <a:pt x="3495533" y="38100"/>
                </a:lnTo>
                <a:lnTo>
                  <a:pt x="4780897" y="38100"/>
                </a:lnTo>
                <a:lnTo>
                  <a:pt x="4723650" y="25400"/>
                </a:lnTo>
                <a:close/>
              </a:path>
              <a:path w="8276590" h="6286500">
                <a:moveTo>
                  <a:pt x="4550416" y="12700"/>
                </a:moveTo>
                <a:lnTo>
                  <a:pt x="3726019" y="12700"/>
                </a:lnTo>
                <a:lnTo>
                  <a:pt x="3668030" y="25400"/>
                </a:lnTo>
                <a:lnTo>
                  <a:pt x="4608404" y="25400"/>
                </a:lnTo>
                <a:lnTo>
                  <a:pt x="4550416" y="12700"/>
                </a:lnTo>
                <a:close/>
              </a:path>
              <a:path w="8276590" h="6286500">
                <a:moveTo>
                  <a:pt x="4138218" y="0"/>
                </a:moveTo>
                <a:lnTo>
                  <a:pt x="4078699" y="12700"/>
                </a:lnTo>
                <a:lnTo>
                  <a:pt x="4197738" y="12700"/>
                </a:lnTo>
                <a:lnTo>
                  <a:pt x="41382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6400" y="1524000"/>
            <a:ext cx="8577580" cy="810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5000" spc="150" dirty="0">
                <a:latin typeface="Arial"/>
                <a:cs typeface="Arial"/>
              </a:rPr>
              <a:t>Our </a:t>
            </a:r>
            <a:r>
              <a:rPr sz="5000" spc="155" dirty="0">
                <a:latin typeface="Arial"/>
                <a:cs typeface="Arial"/>
              </a:rPr>
              <a:t>biggest</a:t>
            </a:r>
            <a:r>
              <a:rPr sz="5000" spc="-160" dirty="0">
                <a:latin typeface="Arial"/>
                <a:cs typeface="Arial"/>
              </a:rPr>
              <a:t> </a:t>
            </a:r>
            <a:r>
              <a:rPr sz="5000" spc="35" dirty="0">
                <a:latin typeface="Arial"/>
                <a:cs typeface="Arial"/>
              </a:rPr>
              <a:t>mistake</a:t>
            </a:r>
            <a:endParaRPr sz="5000">
              <a:latin typeface="Arial"/>
              <a:cs typeface="Arial"/>
            </a:endParaRPr>
          </a:p>
          <a:p>
            <a:pPr marR="2299335" algn="ctr">
              <a:lnSpc>
                <a:spcPct val="113300"/>
              </a:lnSpc>
            </a:pPr>
            <a:r>
              <a:rPr sz="5000" spc="-95" dirty="0">
                <a:latin typeface="Arial"/>
                <a:cs typeface="Arial"/>
              </a:rPr>
              <a:t>was </a:t>
            </a:r>
            <a:r>
              <a:rPr sz="5000" spc="220" dirty="0">
                <a:latin typeface="Arial"/>
                <a:cs typeface="Arial"/>
              </a:rPr>
              <a:t>betting </a:t>
            </a:r>
            <a:r>
              <a:rPr sz="5000" spc="275" dirty="0">
                <a:latin typeface="Arial"/>
                <a:cs typeface="Arial"/>
              </a:rPr>
              <a:t>too</a:t>
            </a:r>
            <a:r>
              <a:rPr sz="5000" spc="-190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much  </a:t>
            </a:r>
            <a:r>
              <a:rPr sz="5000" spc="90" dirty="0">
                <a:latin typeface="Arial"/>
                <a:cs typeface="Arial"/>
              </a:rPr>
              <a:t>on</a:t>
            </a:r>
            <a:r>
              <a:rPr sz="5000" spc="-10" dirty="0">
                <a:latin typeface="Arial"/>
                <a:cs typeface="Arial"/>
              </a:rPr>
              <a:t> </a:t>
            </a:r>
            <a:r>
              <a:rPr sz="5000" spc="15" dirty="0">
                <a:latin typeface="Arial"/>
                <a:cs typeface="Arial"/>
              </a:rPr>
              <a:t>HTML5</a:t>
            </a:r>
            <a:endParaRPr sz="5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5340"/>
              </a:spcBef>
            </a:pP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Mark</a:t>
            </a:r>
            <a:r>
              <a:rPr sz="40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Arial"/>
                <a:cs typeface="Arial"/>
              </a:rPr>
              <a:t>Zuckerberg</a:t>
            </a:r>
            <a:endParaRPr sz="40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600"/>
              </a:spcBef>
            </a:pP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Founder </a:t>
            </a:r>
            <a:r>
              <a:rPr sz="2500" spc="7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2</a:t>
            </a:r>
            <a:r>
              <a:rPr sz="1800" spc="-60" dirty="0">
                <a:solidFill>
                  <a:srgbClr val="919191"/>
                </a:solidFill>
                <a:latin typeface="Arial"/>
                <a:cs typeface="Arial"/>
              </a:rPr>
              <a:t>3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/68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735" algn="l"/>
              </a:tabLst>
            </a:pPr>
            <a:r>
              <a:rPr spc="90" dirty="0"/>
              <a:t>ASK	</a:t>
            </a:r>
            <a:r>
              <a:rPr spc="130" dirty="0"/>
              <a:t>YOURSELF</a:t>
            </a:r>
            <a:r>
              <a:rPr spc="-675"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1783" y="3302000"/>
            <a:ext cx="8697595" cy="4318000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749935" indent="-737235">
              <a:lnSpc>
                <a:spcPct val="100000"/>
              </a:lnSpc>
              <a:spcBef>
                <a:spcPts val="2900"/>
              </a:spcBef>
              <a:buAutoNum type="arabicPeriod"/>
              <a:tabLst>
                <a:tab pos="749935" algn="l"/>
                <a:tab pos="750570" algn="l"/>
              </a:tabLst>
            </a:pP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4000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multi-million </a:t>
            </a:r>
            <a:r>
              <a:rPr sz="4000" spc="60" dirty="0">
                <a:solidFill>
                  <a:srgbClr val="FFFFFF"/>
                </a:solidFill>
                <a:latin typeface="Arial"/>
                <a:cs typeface="Arial"/>
              </a:rPr>
              <a:t>dollar</a:t>
            </a:r>
            <a:r>
              <a:rPr sz="4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budget?</a:t>
            </a:r>
            <a:endParaRPr sz="4000">
              <a:latin typeface="Arial"/>
              <a:cs typeface="Arial"/>
            </a:endParaRPr>
          </a:p>
          <a:p>
            <a:pPr marL="749935" marR="315595" indent="-737235">
              <a:lnSpc>
                <a:spcPct val="114599"/>
              </a:lnSpc>
              <a:spcBef>
                <a:spcPts val="2100"/>
              </a:spcBef>
              <a:buAutoNum type="arabicPeriod"/>
              <a:tabLst>
                <a:tab pos="749935" algn="l"/>
                <a:tab pos="750570" algn="l"/>
              </a:tabLst>
            </a:pP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4000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4000" spc="35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4000" spc="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4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30" dirty="0">
                <a:solidFill>
                  <a:srgbClr val="FFFFFF"/>
                </a:solidFill>
                <a:latin typeface="Arial"/>
                <a:cs typeface="Arial"/>
              </a:rPr>
              <a:t>experienced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4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"/>
                <a:cs typeface="Arial"/>
              </a:rPr>
              <a:t>developers?</a:t>
            </a:r>
            <a:endParaRPr sz="4000">
              <a:latin typeface="Arial"/>
              <a:cs typeface="Arial"/>
            </a:endParaRPr>
          </a:p>
          <a:p>
            <a:pPr marL="749935" marR="728345" indent="-737235">
              <a:lnSpc>
                <a:spcPct val="114599"/>
              </a:lnSpc>
              <a:spcBef>
                <a:spcPts val="2095"/>
              </a:spcBef>
              <a:buAutoNum type="arabicPeriod"/>
              <a:tabLst>
                <a:tab pos="749935" algn="l"/>
                <a:tab pos="750570" algn="l"/>
              </a:tabLst>
            </a:pP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billion-dollar</a:t>
            </a:r>
            <a:r>
              <a:rPr sz="4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Arial"/>
                <a:cs typeface="Arial"/>
              </a:rPr>
              <a:t>revenue  </a:t>
            </a:r>
            <a:r>
              <a:rPr sz="4000" spc="105" dirty="0">
                <a:solidFill>
                  <a:srgbClr val="FFFFFF"/>
                </a:solidFill>
                <a:latin typeface="Arial"/>
                <a:cs typeface="Arial"/>
              </a:rPr>
              <a:t>depend </a:t>
            </a:r>
            <a:r>
              <a:rPr sz="4000" spc="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4000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Arial"/>
                <a:cs typeface="Arial"/>
              </a:rPr>
              <a:t>app?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27500"/>
            <a:ext cx="6997700" cy="562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9836" y="169214"/>
            <a:ext cx="8276590" cy="6286500"/>
          </a:xfrm>
          <a:custGeom>
            <a:avLst/>
            <a:gdLst/>
            <a:ahLst/>
            <a:cxnLst/>
            <a:rect l="l" t="t" r="r" b="b"/>
            <a:pathLst>
              <a:path w="8276590" h="6286500">
                <a:moveTo>
                  <a:pt x="5552719" y="152400"/>
                </a:moveTo>
                <a:lnTo>
                  <a:pt x="2723675" y="152400"/>
                </a:lnTo>
                <a:lnTo>
                  <a:pt x="2463188" y="215900"/>
                </a:lnTo>
                <a:lnTo>
                  <a:pt x="2412161" y="241300"/>
                </a:lnTo>
                <a:lnTo>
                  <a:pt x="2211809" y="292100"/>
                </a:lnTo>
                <a:lnTo>
                  <a:pt x="2162688" y="317500"/>
                </a:lnTo>
                <a:lnTo>
                  <a:pt x="2065645" y="342900"/>
                </a:lnTo>
                <a:lnTo>
                  <a:pt x="2017734" y="368300"/>
                </a:lnTo>
                <a:lnTo>
                  <a:pt x="1923163" y="393700"/>
                </a:lnTo>
                <a:lnTo>
                  <a:pt x="1876514" y="419100"/>
                </a:lnTo>
                <a:lnTo>
                  <a:pt x="1830296" y="431800"/>
                </a:lnTo>
                <a:lnTo>
                  <a:pt x="1784515" y="457200"/>
                </a:lnTo>
                <a:lnTo>
                  <a:pt x="1739177" y="469900"/>
                </a:lnTo>
                <a:lnTo>
                  <a:pt x="1694288" y="495300"/>
                </a:lnTo>
                <a:lnTo>
                  <a:pt x="1649852" y="508000"/>
                </a:lnTo>
                <a:lnTo>
                  <a:pt x="1562365" y="558800"/>
                </a:lnTo>
                <a:lnTo>
                  <a:pt x="1519325" y="571500"/>
                </a:lnTo>
                <a:lnTo>
                  <a:pt x="1434680" y="622300"/>
                </a:lnTo>
                <a:lnTo>
                  <a:pt x="1393086" y="635000"/>
                </a:lnTo>
                <a:lnTo>
                  <a:pt x="1311383" y="685800"/>
                </a:lnTo>
                <a:lnTo>
                  <a:pt x="1231698" y="736600"/>
                </a:lnTo>
                <a:lnTo>
                  <a:pt x="1154075" y="787400"/>
                </a:lnTo>
                <a:lnTo>
                  <a:pt x="1116051" y="800100"/>
                </a:lnTo>
                <a:lnTo>
                  <a:pt x="1041606" y="850900"/>
                </a:lnTo>
                <a:lnTo>
                  <a:pt x="1005196" y="876300"/>
                </a:lnTo>
                <a:lnTo>
                  <a:pt x="969336" y="901700"/>
                </a:lnTo>
                <a:lnTo>
                  <a:pt x="934030" y="927100"/>
                </a:lnTo>
                <a:lnTo>
                  <a:pt x="899285" y="952500"/>
                </a:lnTo>
                <a:lnTo>
                  <a:pt x="865105" y="990600"/>
                </a:lnTo>
                <a:lnTo>
                  <a:pt x="831498" y="1016000"/>
                </a:lnTo>
                <a:lnTo>
                  <a:pt x="798467" y="1041400"/>
                </a:lnTo>
                <a:lnTo>
                  <a:pt x="766020" y="1066800"/>
                </a:lnTo>
                <a:lnTo>
                  <a:pt x="734161" y="1092200"/>
                </a:lnTo>
                <a:lnTo>
                  <a:pt x="702896" y="1117600"/>
                </a:lnTo>
                <a:lnTo>
                  <a:pt x="672231" y="1155700"/>
                </a:lnTo>
                <a:lnTo>
                  <a:pt x="642171" y="1181100"/>
                </a:lnTo>
                <a:lnTo>
                  <a:pt x="612721" y="1206500"/>
                </a:lnTo>
                <a:lnTo>
                  <a:pt x="583889" y="1231900"/>
                </a:lnTo>
                <a:lnTo>
                  <a:pt x="555678" y="1270000"/>
                </a:lnTo>
                <a:lnTo>
                  <a:pt x="528095" y="1295400"/>
                </a:lnTo>
                <a:lnTo>
                  <a:pt x="501146" y="1320800"/>
                </a:lnTo>
                <a:lnTo>
                  <a:pt x="474835" y="1358900"/>
                </a:lnTo>
                <a:lnTo>
                  <a:pt x="449169" y="1384300"/>
                </a:lnTo>
                <a:lnTo>
                  <a:pt x="424152" y="1409700"/>
                </a:lnTo>
                <a:lnTo>
                  <a:pt x="399792" y="1447800"/>
                </a:lnTo>
                <a:lnTo>
                  <a:pt x="376093" y="1473200"/>
                </a:lnTo>
                <a:lnTo>
                  <a:pt x="353061" y="1511300"/>
                </a:lnTo>
                <a:lnTo>
                  <a:pt x="330701" y="1536700"/>
                </a:lnTo>
                <a:lnTo>
                  <a:pt x="309019" y="1574800"/>
                </a:lnTo>
                <a:lnTo>
                  <a:pt x="288021" y="1600200"/>
                </a:lnTo>
                <a:lnTo>
                  <a:pt x="267713" y="1638300"/>
                </a:lnTo>
                <a:lnTo>
                  <a:pt x="248099" y="1663700"/>
                </a:lnTo>
                <a:lnTo>
                  <a:pt x="229186" y="1701800"/>
                </a:lnTo>
                <a:lnTo>
                  <a:pt x="210979" y="1727200"/>
                </a:lnTo>
                <a:lnTo>
                  <a:pt x="193484" y="1765300"/>
                </a:lnTo>
                <a:lnTo>
                  <a:pt x="176706" y="1803400"/>
                </a:lnTo>
                <a:lnTo>
                  <a:pt x="160651" y="1828800"/>
                </a:lnTo>
                <a:lnTo>
                  <a:pt x="145325" y="1866900"/>
                </a:lnTo>
                <a:lnTo>
                  <a:pt x="130733" y="1892300"/>
                </a:lnTo>
                <a:lnTo>
                  <a:pt x="116880" y="1930400"/>
                </a:lnTo>
                <a:lnTo>
                  <a:pt x="103773" y="1968500"/>
                </a:lnTo>
                <a:lnTo>
                  <a:pt x="91417" y="1993900"/>
                </a:lnTo>
                <a:lnTo>
                  <a:pt x="79817" y="2032000"/>
                </a:lnTo>
                <a:lnTo>
                  <a:pt x="68980" y="2070100"/>
                </a:lnTo>
                <a:lnTo>
                  <a:pt x="58910" y="2108200"/>
                </a:lnTo>
                <a:lnTo>
                  <a:pt x="49614" y="2133600"/>
                </a:lnTo>
                <a:lnTo>
                  <a:pt x="41096" y="2171700"/>
                </a:lnTo>
                <a:lnTo>
                  <a:pt x="33364" y="2209800"/>
                </a:lnTo>
                <a:lnTo>
                  <a:pt x="26421" y="2247900"/>
                </a:lnTo>
                <a:lnTo>
                  <a:pt x="20274" y="2273300"/>
                </a:lnTo>
                <a:lnTo>
                  <a:pt x="14929" y="2311400"/>
                </a:lnTo>
                <a:lnTo>
                  <a:pt x="10390" y="2349500"/>
                </a:lnTo>
                <a:lnTo>
                  <a:pt x="6665" y="2387600"/>
                </a:lnTo>
                <a:lnTo>
                  <a:pt x="3757" y="2425700"/>
                </a:lnTo>
                <a:lnTo>
                  <a:pt x="1673" y="2451100"/>
                </a:lnTo>
                <a:lnTo>
                  <a:pt x="419" y="2489200"/>
                </a:lnTo>
                <a:lnTo>
                  <a:pt x="0" y="2527300"/>
                </a:lnTo>
                <a:lnTo>
                  <a:pt x="602" y="2578100"/>
                </a:lnTo>
                <a:lnTo>
                  <a:pt x="2402" y="2616200"/>
                </a:lnTo>
                <a:lnTo>
                  <a:pt x="5390" y="2654300"/>
                </a:lnTo>
                <a:lnTo>
                  <a:pt x="9557" y="2705100"/>
                </a:lnTo>
                <a:lnTo>
                  <a:pt x="14894" y="2743200"/>
                </a:lnTo>
                <a:lnTo>
                  <a:pt x="21389" y="2781300"/>
                </a:lnTo>
                <a:lnTo>
                  <a:pt x="29035" y="2832100"/>
                </a:lnTo>
                <a:lnTo>
                  <a:pt x="37820" y="2870200"/>
                </a:lnTo>
                <a:lnTo>
                  <a:pt x="47736" y="2908300"/>
                </a:lnTo>
                <a:lnTo>
                  <a:pt x="58773" y="2959100"/>
                </a:lnTo>
                <a:lnTo>
                  <a:pt x="70921" y="2997200"/>
                </a:lnTo>
                <a:lnTo>
                  <a:pt x="84171" y="3035300"/>
                </a:lnTo>
                <a:lnTo>
                  <a:pt x="98512" y="3073400"/>
                </a:lnTo>
                <a:lnTo>
                  <a:pt x="113936" y="3124199"/>
                </a:lnTo>
                <a:lnTo>
                  <a:pt x="130433" y="3162299"/>
                </a:lnTo>
                <a:lnTo>
                  <a:pt x="147992" y="3200399"/>
                </a:lnTo>
                <a:lnTo>
                  <a:pt x="166605" y="3238499"/>
                </a:lnTo>
                <a:lnTo>
                  <a:pt x="186262" y="3276599"/>
                </a:lnTo>
                <a:lnTo>
                  <a:pt x="206953" y="3314699"/>
                </a:lnTo>
                <a:lnTo>
                  <a:pt x="228668" y="3352799"/>
                </a:lnTo>
                <a:lnTo>
                  <a:pt x="251398" y="3390899"/>
                </a:lnTo>
                <a:lnTo>
                  <a:pt x="275133" y="3428999"/>
                </a:lnTo>
                <a:lnTo>
                  <a:pt x="299864" y="3479799"/>
                </a:lnTo>
                <a:lnTo>
                  <a:pt x="325581" y="3505199"/>
                </a:lnTo>
                <a:lnTo>
                  <a:pt x="352274" y="3543299"/>
                </a:lnTo>
                <a:lnTo>
                  <a:pt x="379934" y="3581399"/>
                </a:lnTo>
                <a:lnTo>
                  <a:pt x="408551" y="3619499"/>
                </a:lnTo>
                <a:lnTo>
                  <a:pt x="438115" y="3657599"/>
                </a:lnTo>
                <a:lnTo>
                  <a:pt x="468616" y="3695699"/>
                </a:lnTo>
                <a:lnTo>
                  <a:pt x="500046" y="3733799"/>
                </a:lnTo>
                <a:lnTo>
                  <a:pt x="532395" y="3771899"/>
                </a:lnTo>
                <a:lnTo>
                  <a:pt x="565652" y="3797299"/>
                </a:lnTo>
                <a:lnTo>
                  <a:pt x="599808" y="3835399"/>
                </a:lnTo>
                <a:lnTo>
                  <a:pt x="634854" y="3873499"/>
                </a:lnTo>
                <a:lnTo>
                  <a:pt x="670780" y="3911599"/>
                </a:lnTo>
                <a:lnTo>
                  <a:pt x="707576" y="3936999"/>
                </a:lnTo>
                <a:lnTo>
                  <a:pt x="745232" y="3975099"/>
                </a:lnTo>
                <a:lnTo>
                  <a:pt x="783740" y="4000499"/>
                </a:lnTo>
                <a:lnTo>
                  <a:pt x="823089" y="4038599"/>
                </a:lnTo>
                <a:lnTo>
                  <a:pt x="863270" y="4076699"/>
                </a:lnTo>
                <a:lnTo>
                  <a:pt x="904272" y="4102099"/>
                </a:lnTo>
                <a:lnTo>
                  <a:pt x="946088" y="4140199"/>
                </a:lnTo>
                <a:lnTo>
                  <a:pt x="988706" y="4165599"/>
                </a:lnTo>
                <a:lnTo>
                  <a:pt x="1032117" y="4190999"/>
                </a:lnTo>
                <a:lnTo>
                  <a:pt x="1076311" y="4229099"/>
                </a:lnTo>
                <a:lnTo>
                  <a:pt x="1167013" y="4279899"/>
                </a:lnTo>
                <a:lnTo>
                  <a:pt x="1213500" y="4317999"/>
                </a:lnTo>
                <a:lnTo>
                  <a:pt x="1308700" y="4368799"/>
                </a:lnTo>
                <a:lnTo>
                  <a:pt x="1406802" y="4419599"/>
                </a:lnTo>
                <a:lnTo>
                  <a:pt x="1507731" y="4470399"/>
                </a:lnTo>
                <a:lnTo>
                  <a:pt x="306793" y="6286499"/>
                </a:lnTo>
                <a:lnTo>
                  <a:pt x="2558656" y="4864099"/>
                </a:lnTo>
                <a:lnTo>
                  <a:pt x="5710054" y="4864099"/>
                </a:lnTo>
                <a:lnTo>
                  <a:pt x="5914863" y="4813299"/>
                </a:lnTo>
                <a:lnTo>
                  <a:pt x="5965141" y="4787899"/>
                </a:lnTo>
                <a:lnTo>
                  <a:pt x="6113663" y="4749799"/>
                </a:lnTo>
                <a:lnTo>
                  <a:pt x="6162382" y="4724399"/>
                </a:lnTo>
                <a:lnTo>
                  <a:pt x="6258603" y="4698999"/>
                </a:lnTo>
                <a:lnTo>
                  <a:pt x="6306094" y="4673599"/>
                </a:lnTo>
                <a:lnTo>
                  <a:pt x="6353165" y="4660899"/>
                </a:lnTo>
                <a:lnTo>
                  <a:pt x="6399809" y="4635499"/>
                </a:lnTo>
                <a:lnTo>
                  <a:pt x="6491798" y="4610099"/>
                </a:lnTo>
                <a:lnTo>
                  <a:pt x="6582016" y="4559299"/>
                </a:lnTo>
                <a:lnTo>
                  <a:pt x="6626446" y="4546599"/>
                </a:lnTo>
                <a:lnTo>
                  <a:pt x="6670417" y="4521199"/>
                </a:lnTo>
                <a:lnTo>
                  <a:pt x="6713923" y="4508499"/>
                </a:lnTo>
                <a:lnTo>
                  <a:pt x="6799517" y="4457699"/>
                </a:lnTo>
                <a:lnTo>
                  <a:pt x="6841593" y="4444999"/>
                </a:lnTo>
                <a:lnTo>
                  <a:pt x="6924278" y="4394199"/>
                </a:lnTo>
                <a:lnTo>
                  <a:pt x="7004967" y="4343399"/>
                </a:lnTo>
                <a:lnTo>
                  <a:pt x="7044549" y="4330699"/>
                </a:lnTo>
                <a:lnTo>
                  <a:pt x="7122162" y="4279899"/>
                </a:lnTo>
                <a:lnTo>
                  <a:pt x="7197667" y="4229099"/>
                </a:lnTo>
                <a:lnTo>
                  <a:pt x="7234615" y="4203699"/>
                </a:lnTo>
                <a:lnTo>
                  <a:pt x="7271020" y="4178299"/>
                </a:lnTo>
                <a:lnTo>
                  <a:pt x="7306875" y="4152899"/>
                </a:lnTo>
                <a:lnTo>
                  <a:pt x="7342176" y="4127499"/>
                </a:lnTo>
                <a:lnTo>
                  <a:pt x="7376916" y="4102099"/>
                </a:lnTo>
                <a:lnTo>
                  <a:pt x="7411090" y="4076699"/>
                </a:lnTo>
                <a:lnTo>
                  <a:pt x="7444692" y="4051299"/>
                </a:lnTo>
                <a:lnTo>
                  <a:pt x="7477718" y="4013199"/>
                </a:lnTo>
                <a:lnTo>
                  <a:pt x="7510160" y="3987799"/>
                </a:lnTo>
                <a:lnTo>
                  <a:pt x="7542014" y="3962399"/>
                </a:lnTo>
                <a:lnTo>
                  <a:pt x="7573274" y="3936999"/>
                </a:lnTo>
                <a:lnTo>
                  <a:pt x="7603935" y="3911599"/>
                </a:lnTo>
                <a:lnTo>
                  <a:pt x="7633990" y="3873499"/>
                </a:lnTo>
                <a:lnTo>
                  <a:pt x="7663434" y="3848099"/>
                </a:lnTo>
                <a:lnTo>
                  <a:pt x="7692262" y="3822699"/>
                </a:lnTo>
                <a:lnTo>
                  <a:pt x="7720468" y="3797299"/>
                </a:lnTo>
                <a:lnTo>
                  <a:pt x="7748046" y="3759199"/>
                </a:lnTo>
                <a:lnTo>
                  <a:pt x="7774992" y="3733799"/>
                </a:lnTo>
                <a:lnTo>
                  <a:pt x="7801298" y="3708399"/>
                </a:lnTo>
                <a:lnTo>
                  <a:pt x="7826960" y="3670299"/>
                </a:lnTo>
                <a:lnTo>
                  <a:pt x="7851971" y="3644899"/>
                </a:lnTo>
                <a:lnTo>
                  <a:pt x="7876328" y="3606799"/>
                </a:lnTo>
                <a:lnTo>
                  <a:pt x="7900022" y="3581399"/>
                </a:lnTo>
                <a:lnTo>
                  <a:pt x="7923051" y="3555999"/>
                </a:lnTo>
                <a:lnTo>
                  <a:pt x="7945406" y="3517899"/>
                </a:lnTo>
                <a:lnTo>
                  <a:pt x="7967084" y="3492499"/>
                </a:lnTo>
                <a:lnTo>
                  <a:pt x="7988078" y="3454399"/>
                </a:lnTo>
                <a:lnTo>
                  <a:pt x="8008383" y="3428999"/>
                </a:lnTo>
                <a:lnTo>
                  <a:pt x="8027993" y="3390899"/>
                </a:lnTo>
                <a:lnTo>
                  <a:pt x="8046902" y="3352799"/>
                </a:lnTo>
                <a:lnTo>
                  <a:pt x="8065106" y="3327399"/>
                </a:lnTo>
                <a:lnTo>
                  <a:pt x="8082598" y="3289299"/>
                </a:lnTo>
                <a:lnTo>
                  <a:pt x="8099372" y="3263899"/>
                </a:lnTo>
                <a:lnTo>
                  <a:pt x="8115424" y="3225799"/>
                </a:lnTo>
                <a:lnTo>
                  <a:pt x="8130748" y="3187699"/>
                </a:lnTo>
                <a:lnTo>
                  <a:pt x="8145337" y="3162299"/>
                </a:lnTo>
                <a:lnTo>
                  <a:pt x="8159187" y="3124199"/>
                </a:lnTo>
                <a:lnTo>
                  <a:pt x="8172291" y="3098799"/>
                </a:lnTo>
                <a:lnTo>
                  <a:pt x="8184645" y="3060700"/>
                </a:lnTo>
                <a:lnTo>
                  <a:pt x="8196242" y="3022600"/>
                </a:lnTo>
                <a:lnTo>
                  <a:pt x="8207078" y="2984500"/>
                </a:lnTo>
                <a:lnTo>
                  <a:pt x="8217145" y="2959100"/>
                </a:lnTo>
                <a:lnTo>
                  <a:pt x="8226440" y="2921000"/>
                </a:lnTo>
                <a:lnTo>
                  <a:pt x="8234955" y="2882900"/>
                </a:lnTo>
                <a:lnTo>
                  <a:pt x="8242686" y="2844800"/>
                </a:lnTo>
                <a:lnTo>
                  <a:pt x="8249628" y="2819400"/>
                </a:lnTo>
                <a:lnTo>
                  <a:pt x="8255773" y="2781300"/>
                </a:lnTo>
                <a:lnTo>
                  <a:pt x="8261117" y="2743200"/>
                </a:lnTo>
                <a:lnTo>
                  <a:pt x="8265655" y="2705100"/>
                </a:lnTo>
                <a:lnTo>
                  <a:pt x="8269380" y="2667000"/>
                </a:lnTo>
                <a:lnTo>
                  <a:pt x="8272287" y="2641600"/>
                </a:lnTo>
                <a:lnTo>
                  <a:pt x="8274370" y="2603500"/>
                </a:lnTo>
                <a:lnTo>
                  <a:pt x="8275624" y="2565400"/>
                </a:lnTo>
                <a:lnTo>
                  <a:pt x="8276043" y="2527300"/>
                </a:lnTo>
                <a:lnTo>
                  <a:pt x="8275624" y="2489200"/>
                </a:lnTo>
                <a:lnTo>
                  <a:pt x="8274370" y="2451100"/>
                </a:lnTo>
                <a:lnTo>
                  <a:pt x="8272287" y="2425700"/>
                </a:lnTo>
                <a:lnTo>
                  <a:pt x="8269380" y="2387600"/>
                </a:lnTo>
                <a:lnTo>
                  <a:pt x="8265655" y="2349500"/>
                </a:lnTo>
                <a:lnTo>
                  <a:pt x="8261117" y="2311400"/>
                </a:lnTo>
                <a:lnTo>
                  <a:pt x="8255773" y="2273300"/>
                </a:lnTo>
                <a:lnTo>
                  <a:pt x="8249628" y="2247900"/>
                </a:lnTo>
                <a:lnTo>
                  <a:pt x="8242686" y="2209800"/>
                </a:lnTo>
                <a:lnTo>
                  <a:pt x="8234955" y="2171700"/>
                </a:lnTo>
                <a:lnTo>
                  <a:pt x="8226440" y="2133600"/>
                </a:lnTo>
                <a:lnTo>
                  <a:pt x="8217145" y="2108200"/>
                </a:lnTo>
                <a:lnTo>
                  <a:pt x="8207078" y="2070100"/>
                </a:lnTo>
                <a:lnTo>
                  <a:pt x="8196242" y="2032000"/>
                </a:lnTo>
                <a:lnTo>
                  <a:pt x="8184645" y="1993900"/>
                </a:lnTo>
                <a:lnTo>
                  <a:pt x="8172291" y="1968500"/>
                </a:lnTo>
                <a:lnTo>
                  <a:pt x="8159187" y="1930400"/>
                </a:lnTo>
                <a:lnTo>
                  <a:pt x="8145337" y="1892300"/>
                </a:lnTo>
                <a:lnTo>
                  <a:pt x="8130748" y="1866900"/>
                </a:lnTo>
                <a:lnTo>
                  <a:pt x="8115424" y="1828800"/>
                </a:lnTo>
                <a:lnTo>
                  <a:pt x="8099372" y="1803400"/>
                </a:lnTo>
                <a:lnTo>
                  <a:pt x="8082598" y="1765300"/>
                </a:lnTo>
                <a:lnTo>
                  <a:pt x="8065106" y="1727200"/>
                </a:lnTo>
                <a:lnTo>
                  <a:pt x="8046902" y="1701800"/>
                </a:lnTo>
                <a:lnTo>
                  <a:pt x="8027993" y="1663700"/>
                </a:lnTo>
                <a:lnTo>
                  <a:pt x="8008383" y="1638300"/>
                </a:lnTo>
                <a:lnTo>
                  <a:pt x="7988078" y="1600200"/>
                </a:lnTo>
                <a:lnTo>
                  <a:pt x="7967084" y="1574800"/>
                </a:lnTo>
                <a:lnTo>
                  <a:pt x="7945406" y="1536700"/>
                </a:lnTo>
                <a:lnTo>
                  <a:pt x="7923051" y="1511300"/>
                </a:lnTo>
                <a:lnTo>
                  <a:pt x="7900022" y="1473200"/>
                </a:lnTo>
                <a:lnTo>
                  <a:pt x="7876328" y="1447800"/>
                </a:lnTo>
                <a:lnTo>
                  <a:pt x="7851971" y="1409700"/>
                </a:lnTo>
                <a:lnTo>
                  <a:pt x="7826960" y="1384300"/>
                </a:lnTo>
                <a:lnTo>
                  <a:pt x="7801298" y="1358900"/>
                </a:lnTo>
                <a:lnTo>
                  <a:pt x="7774992" y="1320800"/>
                </a:lnTo>
                <a:lnTo>
                  <a:pt x="7748046" y="1295400"/>
                </a:lnTo>
                <a:lnTo>
                  <a:pt x="7720468" y="1270000"/>
                </a:lnTo>
                <a:lnTo>
                  <a:pt x="7692262" y="1231900"/>
                </a:lnTo>
                <a:lnTo>
                  <a:pt x="7663434" y="1206500"/>
                </a:lnTo>
                <a:lnTo>
                  <a:pt x="7633990" y="1181100"/>
                </a:lnTo>
                <a:lnTo>
                  <a:pt x="7603935" y="1155700"/>
                </a:lnTo>
                <a:lnTo>
                  <a:pt x="7573274" y="1117600"/>
                </a:lnTo>
                <a:lnTo>
                  <a:pt x="7542014" y="1092200"/>
                </a:lnTo>
                <a:lnTo>
                  <a:pt x="7510160" y="1066800"/>
                </a:lnTo>
                <a:lnTo>
                  <a:pt x="7477718" y="1041400"/>
                </a:lnTo>
                <a:lnTo>
                  <a:pt x="7444692" y="1016000"/>
                </a:lnTo>
                <a:lnTo>
                  <a:pt x="7411090" y="990600"/>
                </a:lnTo>
                <a:lnTo>
                  <a:pt x="7376916" y="952500"/>
                </a:lnTo>
                <a:lnTo>
                  <a:pt x="7342176" y="927100"/>
                </a:lnTo>
                <a:lnTo>
                  <a:pt x="7306875" y="901700"/>
                </a:lnTo>
                <a:lnTo>
                  <a:pt x="7271020" y="876300"/>
                </a:lnTo>
                <a:lnTo>
                  <a:pt x="7234615" y="850900"/>
                </a:lnTo>
                <a:lnTo>
                  <a:pt x="7160180" y="800100"/>
                </a:lnTo>
                <a:lnTo>
                  <a:pt x="7122162" y="787400"/>
                </a:lnTo>
                <a:lnTo>
                  <a:pt x="7044549" y="736600"/>
                </a:lnTo>
                <a:lnTo>
                  <a:pt x="6964875" y="685800"/>
                </a:lnTo>
                <a:lnTo>
                  <a:pt x="6883182" y="635000"/>
                </a:lnTo>
                <a:lnTo>
                  <a:pt x="6841593" y="622300"/>
                </a:lnTo>
                <a:lnTo>
                  <a:pt x="6756958" y="571500"/>
                </a:lnTo>
                <a:lnTo>
                  <a:pt x="6713923" y="558800"/>
                </a:lnTo>
                <a:lnTo>
                  <a:pt x="6626446" y="508000"/>
                </a:lnTo>
                <a:lnTo>
                  <a:pt x="6582016" y="495300"/>
                </a:lnTo>
                <a:lnTo>
                  <a:pt x="6537131" y="469900"/>
                </a:lnTo>
                <a:lnTo>
                  <a:pt x="6491798" y="457200"/>
                </a:lnTo>
                <a:lnTo>
                  <a:pt x="6446022" y="431800"/>
                </a:lnTo>
                <a:lnTo>
                  <a:pt x="6399809" y="419100"/>
                </a:lnTo>
                <a:lnTo>
                  <a:pt x="6353165" y="393700"/>
                </a:lnTo>
                <a:lnTo>
                  <a:pt x="6258603" y="368300"/>
                </a:lnTo>
                <a:lnTo>
                  <a:pt x="6210697" y="342900"/>
                </a:lnTo>
                <a:lnTo>
                  <a:pt x="6113663" y="317500"/>
                </a:lnTo>
                <a:lnTo>
                  <a:pt x="6064546" y="292100"/>
                </a:lnTo>
                <a:lnTo>
                  <a:pt x="5864211" y="241300"/>
                </a:lnTo>
                <a:lnTo>
                  <a:pt x="5813188" y="215900"/>
                </a:lnTo>
                <a:lnTo>
                  <a:pt x="5552719" y="152400"/>
                </a:lnTo>
                <a:close/>
              </a:path>
              <a:path w="8276590" h="6286500">
                <a:moveTo>
                  <a:pt x="4375061" y="5041899"/>
                </a:moveTo>
                <a:lnTo>
                  <a:pt x="3923009" y="5041899"/>
                </a:lnTo>
                <a:lnTo>
                  <a:pt x="3976553" y="5054599"/>
                </a:lnTo>
                <a:lnTo>
                  <a:pt x="4316165" y="5054599"/>
                </a:lnTo>
                <a:lnTo>
                  <a:pt x="4375061" y="5041899"/>
                </a:lnTo>
                <a:close/>
              </a:path>
              <a:path w="8276590" h="6286500">
                <a:moveTo>
                  <a:pt x="4608404" y="5029199"/>
                </a:moveTo>
                <a:lnTo>
                  <a:pt x="3658061" y="5029199"/>
                </a:lnTo>
                <a:lnTo>
                  <a:pt x="3710667" y="5041899"/>
                </a:lnTo>
                <a:lnTo>
                  <a:pt x="4550416" y="5041899"/>
                </a:lnTo>
                <a:lnTo>
                  <a:pt x="4608404" y="5029199"/>
                </a:lnTo>
                <a:close/>
              </a:path>
              <a:path w="8276590" h="6286500">
                <a:moveTo>
                  <a:pt x="4780897" y="5016499"/>
                </a:moveTo>
                <a:lnTo>
                  <a:pt x="3501459" y="5016499"/>
                </a:lnTo>
                <a:lnTo>
                  <a:pt x="3553453" y="5029199"/>
                </a:lnTo>
                <a:lnTo>
                  <a:pt x="4723650" y="5029199"/>
                </a:lnTo>
                <a:lnTo>
                  <a:pt x="4780897" y="5016499"/>
                </a:lnTo>
                <a:close/>
              </a:path>
              <a:path w="8276590" h="6286500">
                <a:moveTo>
                  <a:pt x="4894612" y="5003799"/>
                </a:moveTo>
                <a:lnTo>
                  <a:pt x="3346769" y="5003799"/>
                </a:lnTo>
                <a:lnTo>
                  <a:pt x="3398113" y="5016499"/>
                </a:lnTo>
                <a:lnTo>
                  <a:pt x="4837886" y="5016499"/>
                </a:lnTo>
                <a:lnTo>
                  <a:pt x="4894612" y="5003799"/>
                </a:lnTo>
                <a:close/>
              </a:path>
              <a:path w="8276590" h="6286500">
                <a:moveTo>
                  <a:pt x="5007250" y="4991099"/>
                </a:moveTo>
                <a:lnTo>
                  <a:pt x="3244760" y="4991099"/>
                </a:lnTo>
                <a:lnTo>
                  <a:pt x="3295650" y="5003799"/>
                </a:lnTo>
                <a:lnTo>
                  <a:pt x="4951068" y="5003799"/>
                </a:lnTo>
                <a:lnTo>
                  <a:pt x="5007250" y="4991099"/>
                </a:lnTo>
                <a:close/>
              </a:path>
              <a:path w="8276590" h="6286500">
                <a:moveTo>
                  <a:pt x="5174090" y="4965699"/>
                </a:moveTo>
                <a:lnTo>
                  <a:pt x="3093504" y="4965699"/>
                </a:lnTo>
                <a:lnTo>
                  <a:pt x="3194102" y="4991099"/>
                </a:lnTo>
                <a:lnTo>
                  <a:pt x="5063151" y="4991099"/>
                </a:lnTo>
                <a:lnTo>
                  <a:pt x="5174090" y="4965699"/>
                </a:lnTo>
                <a:close/>
              </a:path>
              <a:path w="8276590" h="6286500">
                <a:moveTo>
                  <a:pt x="5710054" y="4864099"/>
                </a:moveTo>
                <a:lnTo>
                  <a:pt x="2558656" y="4864099"/>
                </a:lnTo>
                <a:lnTo>
                  <a:pt x="2653443" y="4889499"/>
                </a:lnTo>
                <a:lnTo>
                  <a:pt x="2701262" y="4889499"/>
                </a:lnTo>
                <a:lnTo>
                  <a:pt x="2895286" y="4940299"/>
                </a:lnTo>
                <a:lnTo>
                  <a:pt x="2944458" y="4940299"/>
                </a:lnTo>
                <a:lnTo>
                  <a:pt x="3043571" y="4965699"/>
                </a:lnTo>
                <a:lnTo>
                  <a:pt x="5229116" y="4965699"/>
                </a:lnTo>
                <a:lnTo>
                  <a:pt x="5392356" y="4927599"/>
                </a:lnTo>
                <a:lnTo>
                  <a:pt x="5446137" y="4927599"/>
                </a:lnTo>
                <a:lnTo>
                  <a:pt x="5710054" y="4864099"/>
                </a:lnTo>
                <a:close/>
              </a:path>
              <a:path w="8276590" h="6286500">
                <a:moveTo>
                  <a:pt x="5229116" y="88900"/>
                </a:moveTo>
                <a:lnTo>
                  <a:pt x="3047296" y="88900"/>
                </a:lnTo>
                <a:lnTo>
                  <a:pt x="2776804" y="152400"/>
                </a:lnTo>
                <a:lnTo>
                  <a:pt x="5499593" y="152400"/>
                </a:lnTo>
                <a:lnTo>
                  <a:pt x="5229116" y="88900"/>
                </a:lnTo>
                <a:close/>
              </a:path>
              <a:path w="8276590" h="6286500">
                <a:moveTo>
                  <a:pt x="5063151" y="63500"/>
                </a:moveTo>
                <a:lnTo>
                  <a:pt x="3213269" y="63500"/>
                </a:lnTo>
                <a:lnTo>
                  <a:pt x="3102325" y="88900"/>
                </a:lnTo>
                <a:lnTo>
                  <a:pt x="5174090" y="88900"/>
                </a:lnTo>
                <a:lnTo>
                  <a:pt x="5063151" y="63500"/>
                </a:lnTo>
                <a:close/>
              </a:path>
              <a:path w="8276590" h="6286500">
                <a:moveTo>
                  <a:pt x="4951068" y="50800"/>
                </a:moveTo>
                <a:lnTo>
                  <a:pt x="3325356" y="50800"/>
                </a:lnTo>
                <a:lnTo>
                  <a:pt x="3269172" y="63500"/>
                </a:lnTo>
                <a:lnTo>
                  <a:pt x="5007250" y="63500"/>
                </a:lnTo>
                <a:lnTo>
                  <a:pt x="4951068" y="50800"/>
                </a:lnTo>
                <a:close/>
              </a:path>
              <a:path w="8276590" h="6286500">
                <a:moveTo>
                  <a:pt x="4837886" y="38100"/>
                </a:moveTo>
                <a:lnTo>
                  <a:pt x="3438542" y="38100"/>
                </a:lnTo>
                <a:lnTo>
                  <a:pt x="3381814" y="50800"/>
                </a:lnTo>
                <a:lnTo>
                  <a:pt x="4894612" y="50800"/>
                </a:lnTo>
                <a:lnTo>
                  <a:pt x="4837886" y="38100"/>
                </a:lnTo>
                <a:close/>
              </a:path>
              <a:path w="8276590" h="6286500">
                <a:moveTo>
                  <a:pt x="4723650" y="25400"/>
                </a:moveTo>
                <a:lnTo>
                  <a:pt x="3552781" y="25400"/>
                </a:lnTo>
                <a:lnTo>
                  <a:pt x="3495533" y="38100"/>
                </a:lnTo>
                <a:lnTo>
                  <a:pt x="4780897" y="38100"/>
                </a:lnTo>
                <a:lnTo>
                  <a:pt x="4723650" y="25400"/>
                </a:lnTo>
                <a:close/>
              </a:path>
              <a:path w="8276590" h="6286500">
                <a:moveTo>
                  <a:pt x="4550416" y="12700"/>
                </a:moveTo>
                <a:lnTo>
                  <a:pt x="3726019" y="12700"/>
                </a:lnTo>
                <a:lnTo>
                  <a:pt x="3668030" y="25400"/>
                </a:lnTo>
                <a:lnTo>
                  <a:pt x="4608404" y="25400"/>
                </a:lnTo>
                <a:lnTo>
                  <a:pt x="4550416" y="12700"/>
                </a:lnTo>
                <a:close/>
              </a:path>
              <a:path w="8276590" h="6286500">
                <a:moveTo>
                  <a:pt x="4138218" y="0"/>
                </a:moveTo>
                <a:lnTo>
                  <a:pt x="4078699" y="12700"/>
                </a:lnTo>
                <a:lnTo>
                  <a:pt x="4197738" y="12700"/>
                </a:lnTo>
                <a:lnTo>
                  <a:pt x="41382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6400" y="1524000"/>
            <a:ext cx="8577580" cy="810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5000" spc="150" dirty="0">
                <a:latin typeface="Arial"/>
                <a:cs typeface="Arial"/>
              </a:rPr>
              <a:t>Our </a:t>
            </a:r>
            <a:r>
              <a:rPr sz="5000" spc="155" dirty="0">
                <a:latin typeface="Arial"/>
                <a:cs typeface="Arial"/>
              </a:rPr>
              <a:t>biggest</a:t>
            </a:r>
            <a:r>
              <a:rPr sz="5000" spc="-160" dirty="0">
                <a:latin typeface="Arial"/>
                <a:cs typeface="Arial"/>
              </a:rPr>
              <a:t> </a:t>
            </a:r>
            <a:r>
              <a:rPr sz="5000" spc="35" dirty="0">
                <a:latin typeface="Arial"/>
                <a:cs typeface="Arial"/>
              </a:rPr>
              <a:t>mistake</a:t>
            </a:r>
            <a:endParaRPr sz="5000">
              <a:latin typeface="Arial"/>
              <a:cs typeface="Arial"/>
            </a:endParaRPr>
          </a:p>
          <a:p>
            <a:pPr marR="2299335" algn="ctr">
              <a:lnSpc>
                <a:spcPct val="113300"/>
              </a:lnSpc>
            </a:pPr>
            <a:r>
              <a:rPr sz="5000" spc="-95" dirty="0">
                <a:latin typeface="Arial"/>
                <a:cs typeface="Arial"/>
              </a:rPr>
              <a:t>was </a:t>
            </a:r>
            <a:r>
              <a:rPr sz="5000" spc="220" dirty="0">
                <a:latin typeface="Arial"/>
                <a:cs typeface="Arial"/>
              </a:rPr>
              <a:t>betting </a:t>
            </a:r>
            <a:r>
              <a:rPr sz="5000" spc="275" dirty="0">
                <a:latin typeface="Arial"/>
                <a:cs typeface="Arial"/>
              </a:rPr>
              <a:t>too</a:t>
            </a:r>
            <a:r>
              <a:rPr sz="5000" spc="-190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much  </a:t>
            </a:r>
            <a:r>
              <a:rPr sz="5000" spc="90" dirty="0">
                <a:latin typeface="Arial"/>
                <a:cs typeface="Arial"/>
              </a:rPr>
              <a:t>on</a:t>
            </a:r>
            <a:r>
              <a:rPr sz="5000" spc="-10" dirty="0">
                <a:latin typeface="Arial"/>
                <a:cs typeface="Arial"/>
              </a:rPr>
              <a:t> </a:t>
            </a:r>
            <a:r>
              <a:rPr sz="5000" spc="15" dirty="0">
                <a:latin typeface="Arial"/>
                <a:cs typeface="Arial"/>
              </a:rPr>
              <a:t>HTML5</a:t>
            </a:r>
            <a:endParaRPr sz="5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8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5340"/>
              </a:spcBef>
            </a:pP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Mark</a:t>
            </a:r>
            <a:r>
              <a:rPr sz="40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Arial"/>
                <a:cs typeface="Arial"/>
              </a:rPr>
              <a:t>Zuckerberg</a:t>
            </a:r>
            <a:endParaRPr sz="40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600"/>
              </a:spcBef>
            </a:pP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Founder </a:t>
            </a:r>
            <a:r>
              <a:rPr sz="2500" spc="7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2</a:t>
            </a:r>
            <a:r>
              <a:rPr sz="1800" spc="-60" dirty="0">
                <a:solidFill>
                  <a:srgbClr val="919191"/>
                </a:solidFill>
                <a:latin typeface="Arial"/>
                <a:cs typeface="Arial"/>
              </a:rPr>
              <a:t>4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/68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735" algn="l"/>
              </a:tabLst>
            </a:pPr>
            <a:r>
              <a:rPr spc="90" dirty="0"/>
              <a:t>ASK	</a:t>
            </a:r>
            <a:r>
              <a:rPr spc="130" dirty="0"/>
              <a:t>YOURSELF</a:t>
            </a:r>
            <a:r>
              <a:rPr spc="-675"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1783" y="3302000"/>
            <a:ext cx="8697595" cy="5715000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749935" indent="-737235">
              <a:lnSpc>
                <a:spcPct val="100000"/>
              </a:lnSpc>
              <a:spcBef>
                <a:spcPts val="2900"/>
              </a:spcBef>
              <a:buAutoNum type="arabicPeriod"/>
              <a:tabLst>
                <a:tab pos="749935" algn="l"/>
                <a:tab pos="750570" algn="l"/>
              </a:tabLst>
            </a:pP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4000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multi-million </a:t>
            </a:r>
            <a:r>
              <a:rPr sz="4000" spc="60" dirty="0">
                <a:solidFill>
                  <a:srgbClr val="FFFFFF"/>
                </a:solidFill>
                <a:latin typeface="Arial"/>
                <a:cs typeface="Arial"/>
              </a:rPr>
              <a:t>dollar</a:t>
            </a:r>
            <a:r>
              <a:rPr sz="4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budget?</a:t>
            </a:r>
            <a:endParaRPr sz="4000">
              <a:latin typeface="Arial"/>
              <a:cs typeface="Arial"/>
            </a:endParaRPr>
          </a:p>
          <a:p>
            <a:pPr marL="749935" marR="315595" indent="-737235">
              <a:lnSpc>
                <a:spcPct val="114599"/>
              </a:lnSpc>
              <a:spcBef>
                <a:spcPts val="2100"/>
              </a:spcBef>
              <a:buAutoNum type="arabicPeriod"/>
              <a:tabLst>
                <a:tab pos="749935" algn="l"/>
                <a:tab pos="750570" algn="l"/>
              </a:tabLst>
            </a:pP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4000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4000" spc="35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4000" spc="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4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30" dirty="0">
                <a:solidFill>
                  <a:srgbClr val="FFFFFF"/>
                </a:solidFill>
                <a:latin typeface="Arial"/>
                <a:cs typeface="Arial"/>
              </a:rPr>
              <a:t>experienced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4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"/>
                <a:cs typeface="Arial"/>
              </a:rPr>
              <a:t>developers?</a:t>
            </a:r>
            <a:endParaRPr sz="4000">
              <a:latin typeface="Arial"/>
              <a:cs typeface="Arial"/>
            </a:endParaRPr>
          </a:p>
          <a:p>
            <a:pPr marL="749935" marR="728345" indent="-737235">
              <a:lnSpc>
                <a:spcPct val="114599"/>
              </a:lnSpc>
              <a:spcBef>
                <a:spcPts val="2095"/>
              </a:spcBef>
              <a:buAutoNum type="arabicPeriod"/>
              <a:tabLst>
                <a:tab pos="749935" algn="l"/>
                <a:tab pos="750570" algn="l"/>
              </a:tabLst>
            </a:pP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billion-dollar</a:t>
            </a:r>
            <a:r>
              <a:rPr sz="4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Arial"/>
                <a:cs typeface="Arial"/>
              </a:rPr>
              <a:t>revenue  </a:t>
            </a:r>
            <a:r>
              <a:rPr sz="4000" spc="105" dirty="0">
                <a:solidFill>
                  <a:srgbClr val="FFFFFF"/>
                </a:solidFill>
                <a:latin typeface="Arial"/>
                <a:cs typeface="Arial"/>
              </a:rPr>
              <a:t>depend </a:t>
            </a:r>
            <a:r>
              <a:rPr sz="4000" spc="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4000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Arial"/>
                <a:cs typeface="Arial"/>
              </a:rPr>
              <a:t>app?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350">
              <a:latin typeface="Times New Roman"/>
              <a:cs typeface="Times New Roman"/>
            </a:endParaRPr>
          </a:p>
          <a:p>
            <a:pPr marL="749935">
              <a:lnSpc>
                <a:spcPct val="100000"/>
              </a:lnSpc>
            </a:pPr>
            <a:r>
              <a:rPr sz="4000" b="1" spc="3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000" b="1" spc="-155" dirty="0">
                <a:solidFill>
                  <a:srgbClr val="FFFFFF"/>
                </a:solidFill>
                <a:latin typeface="Arial"/>
                <a:cs typeface="Arial"/>
              </a:rPr>
              <a:t>so… </a:t>
            </a:r>
            <a:r>
              <a:rPr sz="4000" b="1" spc="7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4000" b="1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9178" y="9301632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2</a:t>
            </a:r>
            <a:r>
              <a:rPr sz="1800" spc="-60" dirty="0">
                <a:solidFill>
                  <a:srgbClr val="919191"/>
                </a:solidFill>
                <a:latin typeface="Arial"/>
                <a:cs typeface="Arial"/>
              </a:rPr>
              <a:t>5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/68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6100" y="4686300"/>
            <a:ext cx="6841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5845" algn="l"/>
                <a:tab pos="4704715" algn="l"/>
              </a:tabLst>
            </a:pPr>
            <a:r>
              <a:rPr spc="220" dirty="0"/>
              <a:t>OTHERWISE	</a:t>
            </a:r>
            <a:r>
              <a:rPr spc="330" dirty="0"/>
              <a:t>GO	</a:t>
            </a:r>
            <a:r>
              <a:rPr spc="190" dirty="0"/>
              <a:t>HYBRID</a:t>
            </a:r>
            <a:r>
              <a:rPr spc="-675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9862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6415" algn="l"/>
              </a:tabLst>
            </a:pPr>
            <a:r>
              <a:rPr sz="4500" spc="-85" dirty="0"/>
              <a:t>C</a:t>
            </a:r>
            <a:r>
              <a:rPr sz="4500" spc="-535" dirty="0"/>
              <a:t> </a:t>
            </a:r>
            <a:r>
              <a:rPr sz="4500" spc="250" dirty="0"/>
              <a:t>O</a:t>
            </a:r>
            <a:r>
              <a:rPr sz="4500" spc="-535" dirty="0"/>
              <a:t> </a:t>
            </a:r>
            <a:r>
              <a:rPr sz="4500" spc="-175" dirty="0"/>
              <a:t>U</a:t>
            </a:r>
            <a:r>
              <a:rPr sz="4500" spc="-530" dirty="0"/>
              <a:t> </a:t>
            </a:r>
            <a:r>
              <a:rPr sz="4500" spc="-585" dirty="0"/>
              <a:t>R</a:t>
            </a:r>
            <a:r>
              <a:rPr sz="4500" spc="-535" dirty="0"/>
              <a:t> </a:t>
            </a:r>
            <a:r>
              <a:rPr sz="4500" spc="-500" dirty="0"/>
              <a:t>S</a:t>
            </a:r>
            <a:r>
              <a:rPr sz="4500" spc="-535" dirty="0"/>
              <a:t> </a:t>
            </a:r>
            <a:r>
              <a:rPr sz="4500" spc="-335" dirty="0"/>
              <a:t>E	</a:t>
            </a:r>
            <a:r>
              <a:rPr sz="4500" spc="-500" dirty="0"/>
              <a:t>S</a:t>
            </a:r>
            <a:r>
              <a:rPr sz="4500" spc="-540" dirty="0"/>
              <a:t> </a:t>
            </a:r>
            <a:r>
              <a:rPr sz="4500" spc="-170" dirty="0"/>
              <a:t>T</a:t>
            </a:r>
            <a:r>
              <a:rPr sz="4500" spc="-545" dirty="0"/>
              <a:t> </a:t>
            </a:r>
            <a:r>
              <a:rPr sz="4500" spc="-585" dirty="0"/>
              <a:t>R</a:t>
            </a:r>
            <a:r>
              <a:rPr sz="4500" spc="-545" dirty="0"/>
              <a:t> </a:t>
            </a:r>
            <a:r>
              <a:rPr sz="4500" spc="-175" dirty="0"/>
              <a:t>U</a:t>
            </a:r>
            <a:r>
              <a:rPr sz="4500" spc="-545" dirty="0"/>
              <a:t> </a:t>
            </a:r>
            <a:r>
              <a:rPr sz="4500" spc="-85" dirty="0"/>
              <a:t>C</a:t>
            </a:r>
            <a:r>
              <a:rPr sz="4500" spc="-540" dirty="0"/>
              <a:t> </a:t>
            </a:r>
            <a:r>
              <a:rPr sz="4500" spc="-170" dirty="0"/>
              <a:t>T</a:t>
            </a:r>
            <a:r>
              <a:rPr sz="4500" spc="-545" dirty="0"/>
              <a:t> </a:t>
            </a:r>
            <a:r>
              <a:rPr sz="4500" spc="-175" dirty="0"/>
              <a:t>U</a:t>
            </a:r>
            <a:r>
              <a:rPr sz="4500" spc="-545" dirty="0"/>
              <a:t> </a:t>
            </a:r>
            <a:r>
              <a:rPr sz="4500" spc="-585" dirty="0"/>
              <a:t>R</a:t>
            </a:r>
            <a:r>
              <a:rPr sz="4500" spc="-545" dirty="0"/>
              <a:t> </a:t>
            </a:r>
            <a:r>
              <a:rPr sz="4500" spc="-335" dirty="0"/>
              <a:t>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98500" y="1755851"/>
            <a:ext cx="5650865" cy="703580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75"/>
              </a:spcBef>
              <a:buClr>
                <a:srgbClr val="646464"/>
              </a:buClr>
              <a:buSzPct val="90384"/>
              <a:buChar char="•"/>
              <a:tabLst>
                <a:tab pos="354965" algn="l"/>
                <a:tab pos="355600" algn="l"/>
              </a:tabLst>
            </a:pPr>
            <a:r>
              <a:rPr sz="2600" b="1" spc="105" dirty="0">
                <a:solidFill>
                  <a:srgbClr val="FFFFFF"/>
                </a:solidFill>
                <a:latin typeface="Arial"/>
                <a:cs typeface="Arial"/>
              </a:rPr>
              <a:t>12 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lectures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(every </a:t>
            </a: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Tuesday </a:t>
            </a:r>
            <a:r>
              <a:rPr sz="2600" spc="75" dirty="0">
                <a:solidFill>
                  <a:srgbClr val="FFFFFF"/>
                </a:solidFill>
                <a:latin typeface="Arial"/>
                <a:cs typeface="Arial"/>
              </a:rPr>
              <a:t>till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24.5.)</a:t>
            </a:r>
            <a:endParaRPr sz="2600">
              <a:latin typeface="Arial"/>
              <a:cs typeface="Arial"/>
            </a:endParaRPr>
          </a:p>
          <a:p>
            <a:pPr marL="825500" lvl="1" indent="-342900">
              <a:lnSpc>
                <a:spcPct val="100000"/>
              </a:lnSpc>
              <a:spcBef>
                <a:spcPts val="1680"/>
              </a:spcBef>
              <a:buClr>
                <a:srgbClr val="646464"/>
              </a:buClr>
              <a:buSzPct val="90384"/>
              <a:buChar char="•"/>
              <a:tabLst>
                <a:tab pos="824865" algn="l"/>
                <a:tab pos="825500" algn="l"/>
              </a:tabLst>
            </a:pPr>
            <a:r>
              <a:rPr sz="2600" spc="40" dirty="0">
                <a:solidFill>
                  <a:srgbClr val="FFFFFF"/>
                </a:solidFill>
                <a:latin typeface="Arial"/>
                <a:cs typeface="Arial"/>
              </a:rPr>
              <a:t>Intro </a:t>
            </a:r>
            <a:r>
              <a:rPr sz="2600" spc="1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spc="60" dirty="0">
                <a:solidFill>
                  <a:srgbClr val="FFFFFF"/>
                </a:solidFill>
                <a:latin typeface="Arial"/>
                <a:cs typeface="Arial"/>
              </a:rPr>
              <a:t>multi-platform</a:t>
            </a:r>
            <a:r>
              <a:rPr sz="26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2600">
              <a:latin typeface="Arial"/>
              <a:cs typeface="Arial"/>
            </a:endParaRPr>
          </a:p>
          <a:p>
            <a:pPr marL="825500" lvl="1" indent="-342900">
              <a:lnSpc>
                <a:spcPct val="100000"/>
              </a:lnSpc>
              <a:spcBef>
                <a:spcPts val="1580"/>
              </a:spcBef>
              <a:buClr>
                <a:srgbClr val="646464"/>
              </a:buClr>
              <a:buSzPct val="90384"/>
              <a:buChar char="•"/>
              <a:tabLst>
                <a:tab pos="824865" algn="l"/>
                <a:tab pos="825500" algn="l"/>
              </a:tabLst>
            </a:pPr>
            <a:r>
              <a:rPr sz="2600" spc="20" dirty="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endParaRPr sz="2600">
              <a:latin typeface="Arial"/>
              <a:cs typeface="Arial"/>
            </a:endParaRPr>
          </a:p>
          <a:p>
            <a:pPr marL="825500" lvl="1" indent="-342900">
              <a:lnSpc>
                <a:spcPct val="100000"/>
              </a:lnSpc>
              <a:spcBef>
                <a:spcPts val="1680"/>
              </a:spcBef>
              <a:buClr>
                <a:srgbClr val="646464"/>
              </a:buClr>
              <a:buSzPct val="90384"/>
              <a:buChar char="•"/>
              <a:tabLst>
                <a:tab pos="824865" algn="l"/>
                <a:tab pos="825500" algn="l"/>
              </a:tabLst>
            </a:pPr>
            <a:r>
              <a:rPr sz="2600" spc="20" dirty="0">
                <a:solidFill>
                  <a:srgbClr val="FFFFFF"/>
                </a:solidFill>
                <a:latin typeface="Arial"/>
                <a:cs typeface="Arial"/>
              </a:rPr>
              <a:t>Ionic </a:t>
            </a:r>
            <a:r>
              <a:rPr sz="2600" spc="229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6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Electron</a:t>
            </a:r>
            <a:endParaRPr sz="2600">
              <a:latin typeface="Arial"/>
              <a:cs typeface="Arial"/>
            </a:endParaRPr>
          </a:p>
          <a:p>
            <a:pPr marL="825500" lvl="1" indent="-342900">
              <a:lnSpc>
                <a:spcPct val="100000"/>
              </a:lnSpc>
              <a:spcBef>
                <a:spcPts val="1680"/>
              </a:spcBef>
              <a:buClr>
                <a:srgbClr val="646464"/>
              </a:buClr>
              <a:buSzPct val="90384"/>
              <a:buChar char="•"/>
              <a:tabLst>
                <a:tab pos="824865" algn="l"/>
                <a:tab pos="825500" algn="l"/>
              </a:tabLst>
            </a:pPr>
            <a:r>
              <a:rPr sz="2600" spc="20" dirty="0">
                <a:solidFill>
                  <a:srgbClr val="FFFFFF"/>
                </a:solidFill>
                <a:latin typeface="Arial"/>
                <a:cs typeface="Arial"/>
              </a:rPr>
              <a:t>Ionic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r>
              <a:rPr sz="26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  <a:p>
            <a:pPr marL="825500" lvl="1" indent="-342900">
              <a:lnSpc>
                <a:spcPct val="100000"/>
              </a:lnSpc>
              <a:spcBef>
                <a:spcPts val="1580"/>
              </a:spcBef>
              <a:buClr>
                <a:srgbClr val="646464"/>
              </a:buClr>
              <a:buSzPct val="90384"/>
              <a:buChar char="•"/>
              <a:tabLst>
                <a:tab pos="824865" algn="l"/>
                <a:tab pos="825500" algn="l"/>
              </a:tabLst>
            </a:pP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80"/>
              </a:spcBef>
              <a:buClr>
                <a:srgbClr val="646464"/>
              </a:buClr>
              <a:buSzPct val="90384"/>
              <a:buChar char="•"/>
              <a:tabLst>
                <a:tab pos="354965" algn="l"/>
                <a:tab pos="355600" algn="l"/>
              </a:tabLst>
            </a:pPr>
            <a:r>
              <a:rPr sz="2600" b="1" spc="105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homeworks </a:t>
            </a:r>
            <a:r>
              <a:rPr sz="2600" spc="25" dirty="0">
                <a:solidFill>
                  <a:srgbClr val="FFFFFF"/>
                </a:solidFill>
                <a:latin typeface="Arial"/>
                <a:cs typeface="Arial"/>
              </a:rPr>
              <a:t>(till</a:t>
            </a:r>
            <a:r>
              <a:rPr sz="26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16.4.)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646464"/>
              </a:buClr>
              <a:buSzPct val="90384"/>
              <a:buChar char="•"/>
              <a:tabLst>
                <a:tab pos="354965" algn="l"/>
                <a:tab pos="355600" algn="l"/>
              </a:tabLst>
            </a:pPr>
            <a:r>
              <a:rPr sz="2600" b="1" spc="-9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26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endParaRPr sz="2600">
              <a:latin typeface="Arial"/>
              <a:cs typeface="Arial"/>
            </a:endParaRPr>
          </a:p>
          <a:p>
            <a:pPr marL="825500" lvl="1" indent="-342900">
              <a:lnSpc>
                <a:spcPct val="100000"/>
              </a:lnSpc>
              <a:spcBef>
                <a:spcPts val="1580"/>
              </a:spcBef>
              <a:buClr>
                <a:srgbClr val="646464"/>
              </a:buClr>
              <a:buSzPct val="90384"/>
              <a:buChar char="•"/>
              <a:tabLst>
                <a:tab pos="824865" algn="l"/>
                <a:tab pos="825500" algn="l"/>
              </a:tabLst>
            </a:pP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16.4. </a:t>
            </a:r>
            <a:r>
              <a:rPr sz="2600" spc="-13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Assignment</a:t>
            </a:r>
            <a:endParaRPr sz="2600">
              <a:latin typeface="Arial"/>
              <a:cs typeface="Arial"/>
            </a:endParaRPr>
          </a:p>
          <a:p>
            <a:pPr marL="825500" lvl="1" indent="-342900">
              <a:lnSpc>
                <a:spcPct val="100000"/>
              </a:lnSpc>
              <a:spcBef>
                <a:spcPts val="1680"/>
              </a:spcBef>
              <a:buClr>
                <a:srgbClr val="646464"/>
              </a:buClr>
              <a:buSzPct val="90384"/>
              <a:buChar char="•"/>
              <a:tabLst>
                <a:tab pos="824865" algn="l"/>
                <a:tab pos="825500" algn="l"/>
              </a:tabLst>
            </a:pP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28.5. </a:t>
            </a:r>
            <a:r>
              <a:rPr sz="2600" spc="-13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80"/>
              </a:spcBef>
              <a:buClr>
                <a:srgbClr val="646464"/>
              </a:buClr>
              <a:buSzPct val="90384"/>
              <a:buChar char="•"/>
              <a:tabLst>
                <a:tab pos="354965" algn="l"/>
                <a:tab pos="355600" algn="l"/>
              </a:tabLst>
            </a:pPr>
            <a:r>
              <a:rPr sz="2600" b="1" spc="-55" dirty="0">
                <a:solidFill>
                  <a:srgbClr val="FFFFFF"/>
                </a:solidFill>
                <a:latin typeface="Arial"/>
                <a:cs typeface="Arial"/>
              </a:rPr>
              <a:t>Final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Arial"/>
                <a:cs typeface="Arial"/>
              </a:rPr>
              <a:t>(28.5.)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1400" y="9309100"/>
            <a:ext cx="32258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10" dirty="0">
                <a:solidFill>
                  <a:srgbClr val="919191"/>
                </a:solidFill>
                <a:latin typeface="Arial"/>
                <a:cs typeface="Arial"/>
              </a:rPr>
              <a:t>/68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1300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4641" y="264464"/>
            <a:ext cx="5540375" cy="3898900"/>
          </a:xfrm>
          <a:custGeom>
            <a:avLst/>
            <a:gdLst/>
            <a:ahLst/>
            <a:cxnLst/>
            <a:rect l="l" t="t" r="r" b="b"/>
            <a:pathLst>
              <a:path w="5540375" h="3898900">
                <a:moveTo>
                  <a:pt x="3624300" y="76200"/>
                </a:moveTo>
                <a:lnTo>
                  <a:pt x="1916068" y="76200"/>
                </a:lnTo>
                <a:lnTo>
                  <a:pt x="1602335" y="152400"/>
                </a:lnTo>
                <a:lnTo>
                  <a:pt x="1551918" y="177800"/>
                </a:lnTo>
                <a:lnTo>
                  <a:pt x="1404125" y="215900"/>
                </a:lnTo>
                <a:lnTo>
                  <a:pt x="1356054" y="241300"/>
                </a:lnTo>
                <a:lnTo>
                  <a:pt x="1261780" y="266700"/>
                </a:lnTo>
                <a:lnTo>
                  <a:pt x="1215602" y="292100"/>
                </a:lnTo>
                <a:lnTo>
                  <a:pt x="1170078" y="304800"/>
                </a:lnTo>
                <a:lnTo>
                  <a:pt x="1081048" y="355600"/>
                </a:lnTo>
                <a:lnTo>
                  <a:pt x="1037566" y="368300"/>
                </a:lnTo>
                <a:lnTo>
                  <a:pt x="994789" y="393700"/>
                </a:lnTo>
                <a:lnTo>
                  <a:pt x="952731" y="419100"/>
                </a:lnTo>
                <a:lnTo>
                  <a:pt x="911403" y="431800"/>
                </a:lnTo>
                <a:lnTo>
                  <a:pt x="870817" y="457200"/>
                </a:lnTo>
                <a:lnTo>
                  <a:pt x="830987" y="482600"/>
                </a:lnTo>
                <a:lnTo>
                  <a:pt x="791925" y="508000"/>
                </a:lnTo>
                <a:lnTo>
                  <a:pt x="753644" y="533400"/>
                </a:lnTo>
                <a:lnTo>
                  <a:pt x="716155" y="558800"/>
                </a:lnTo>
                <a:lnTo>
                  <a:pt x="679472" y="584200"/>
                </a:lnTo>
                <a:lnTo>
                  <a:pt x="643606" y="609600"/>
                </a:lnTo>
                <a:lnTo>
                  <a:pt x="608571" y="635000"/>
                </a:lnTo>
                <a:lnTo>
                  <a:pt x="574379" y="660400"/>
                </a:lnTo>
                <a:lnTo>
                  <a:pt x="541042" y="685800"/>
                </a:lnTo>
                <a:lnTo>
                  <a:pt x="508573" y="711200"/>
                </a:lnTo>
                <a:lnTo>
                  <a:pt x="476984" y="736600"/>
                </a:lnTo>
                <a:lnTo>
                  <a:pt x="446288" y="774700"/>
                </a:lnTo>
                <a:lnTo>
                  <a:pt x="416497" y="800100"/>
                </a:lnTo>
                <a:lnTo>
                  <a:pt x="387624" y="825500"/>
                </a:lnTo>
                <a:lnTo>
                  <a:pt x="359682" y="850900"/>
                </a:lnTo>
                <a:lnTo>
                  <a:pt x="332682" y="889000"/>
                </a:lnTo>
                <a:lnTo>
                  <a:pt x="306637" y="914400"/>
                </a:lnTo>
                <a:lnTo>
                  <a:pt x="281560" y="939800"/>
                </a:lnTo>
                <a:lnTo>
                  <a:pt x="257464" y="977900"/>
                </a:lnTo>
                <a:lnTo>
                  <a:pt x="234360" y="1003300"/>
                </a:lnTo>
                <a:lnTo>
                  <a:pt x="212261" y="1041400"/>
                </a:lnTo>
                <a:lnTo>
                  <a:pt x="191181" y="1066800"/>
                </a:lnTo>
                <a:lnTo>
                  <a:pt x="171130" y="1104900"/>
                </a:lnTo>
                <a:lnTo>
                  <a:pt x="152122" y="1130300"/>
                </a:lnTo>
                <a:lnTo>
                  <a:pt x="134170" y="1168400"/>
                </a:lnTo>
                <a:lnTo>
                  <a:pt x="117285" y="1206500"/>
                </a:lnTo>
                <a:lnTo>
                  <a:pt x="101480" y="1231900"/>
                </a:lnTo>
                <a:lnTo>
                  <a:pt x="86768" y="1270000"/>
                </a:lnTo>
                <a:lnTo>
                  <a:pt x="73161" y="1295400"/>
                </a:lnTo>
                <a:lnTo>
                  <a:pt x="60672" y="1333500"/>
                </a:lnTo>
                <a:lnTo>
                  <a:pt x="49313" y="1371600"/>
                </a:lnTo>
                <a:lnTo>
                  <a:pt x="39096" y="1409700"/>
                </a:lnTo>
                <a:lnTo>
                  <a:pt x="30035" y="1435100"/>
                </a:lnTo>
                <a:lnTo>
                  <a:pt x="22141" y="1473200"/>
                </a:lnTo>
                <a:lnTo>
                  <a:pt x="15428" y="1511300"/>
                </a:lnTo>
                <a:lnTo>
                  <a:pt x="9907" y="1549400"/>
                </a:lnTo>
                <a:lnTo>
                  <a:pt x="5591" y="1574800"/>
                </a:lnTo>
                <a:lnTo>
                  <a:pt x="2493" y="1612900"/>
                </a:lnTo>
                <a:lnTo>
                  <a:pt x="625" y="1651000"/>
                </a:lnTo>
                <a:lnTo>
                  <a:pt x="0" y="1689100"/>
                </a:lnTo>
                <a:lnTo>
                  <a:pt x="970" y="1739900"/>
                </a:lnTo>
                <a:lnTo>
                  <a:pt x="3865" y="1778000"/>
                </a:lnTo>
                <a:lnTo>
                  <a:pt x="8661" y="1828800"/>
                </a:lnTo>
                <a:lnTo>
                  <a:pt x="15334" y="1866900"/>
                </a:lnTo>
                <a:lnTo>
                  <a:pt x="23859" y="1905000"/>
                </a:lnTo>
                <a:lnTo>
                  <a:pt x="34212" y="1955800"/>
                </a:lnTo>
                <a:lnTo>
                  <a:pt x="46369" y="1993900"/>
                </a:lnTo>
                <a:lnTo>
                  <a:pt x="60305" y="2044700"/>
                </a:lnTo>
                <a:lnTo>
                  <a:pt x="75997" y="2082800"/>
                </a:lnTo>
                <a:lnTo>
                  <a:pt x="93421" y="2120900"/>
                </a:lnTo>
                <a:lnTo>
                  <a:pt x="112551" y="2171700"/>
                </a:lnTo>
                <a:lnTo>
                  <a:pt x="133364" y="2209800"/>
                </a:lnTo>
                <a:lnTo>
                  <a:pt x="155836" y="2247900"/>
                </a:lnTo>
                <a:lnTo>
                  <a:pt x="179943" y="2286000"/>
                </a:lnTo>
                <a:lnTo>
                  <a:pt x="205660" y="2324100"/>
                </a:lnTo>
                <a:lnTo>
                  <a:pt x="232962" y="2362200"/>
                </a:lnTo>
                <a:lnTo>
                  <a:pt x="261827" y="2400300"/>
                </a:lnTo>
                <a:lnTo>
                  <a:pt x="292230" y="2438400"/>
                </a:lnTo>
                <a:lnTo>
                  <a:pt x="324146" y="2476500"/>
                </a:lnTo>
                <a:lnTo>
                  <a:pt x="357551" y="2514600"/>
                </a:lnTo>
                <a:lnTo>
                  <a:pt x="392421" y="2552700"/>
                </a:lnTo>
                <a:lnTo>
                  <a:pt x="428732" y="2590800"/>
                </a:lnTo>
                <a:lnTo>
                  <a:pt x="466460" y="2628900"/>
                </a:lnTo>
                <a:lnTo>
                  <a:pt x="505581" y="2667000"/>
                </a:lnTo>
                <a:lnTo>
                  <a:pt x="546069" y="2692400"/>
                </a:lnTo>
                <a:lnTo>
                  <a:pt x="587902" y="2730500"/>
                </a:lnTo>
                <a:lnTo>
                  <a:pt x="631055" y="2755900"/>
                </a:lnTo>
                <a:lnTo>
                  <a:pt x="675503" y="2794000"/>
                </a:lnTo>
                <a:lnTo>
                  <a:pt x="721223" y="2819400"/>
                </a:lnTo>
                <a:lnTo>
                  <a:pt x="768191" y="2857500"/>
                </a:lnTo>
                <a:lnTo>
                  <a:pt x="816381" y="2882900"/>
                </a:lnTo>
                <a:lnTo>
                  <a:pt x="32943" y="3898899"/>
                </a:lnTo>
                <a:lnTo>
                  <a:pt x="1520825" y="3200399"/>
                </a:lnTo>
                <a:lnTo>
                  <a:pt x="3988443" y="3200399"/>
                </a:lnTo>
                <a:lnTo>
                  <a:pt x="4136234" y="3162299"/>
                </a:lnTo>
                <a:lnTo>
                  <a:pt x="4184303" y="3136899"/>
                </a:lnTo>
                <a:lnTo>
                  <a:pt x="4278575" y="3111499"/>
                </a:lnTo>
                <a:lnTo>
                  <a:pt x="4324752" y="3086099"/>
                </a:lnTo>
                <a:lnTo>
                  <a:pt x="4370274" y="3073399"/>
                </a:lnTo>
                <a:lnTo>
                  <a:pt x="4459302" y="3022599"/>
                </a:lnTo>
                <a:lnTo>
                  <a:pt x="4502783" y="3009899"/>
                </a:lnTo>
                <a:lnTo>
                  <a:pt x="4545558" y="2984500"/>
                </a:lnTo>
                <a:lnTo>
                  <a:pt x="4587616" y="2959100"/>
                </a:lnTo>
                <a:lnTo>
                  <a:pt x="4628943" y="2946400"/>
                </a:lnTo>
                <a:lnTo>
                  <a:pt x="4669527" y="2921000"/>
                </a:lnTo>
                <a:lnTo>
                  <a:pt x="4709355" y="2895600"/>
                </a:lnTo>
                <a:lnTo>
                  <a:pt x="4748416" y="2870200"/>
                </a:lnTo>
                <a:lnTo>
                  <a:pt x="4786697" y="2844800"/>
                </a:lnTo>
                <a:lnTo>
                  <a:pt x="4824184" y="2819400"/>
                </a:lnTo>
                <a:lnTo>
                  <a:pt x="4860866" y="2794000"/>
                </a:lnTo>
                <a:lnTo>
                  <a:pt x="4896731" y="2768600"/>
                </a:lnTo>
                <a:lnTo>
                  <a:pt x="4931764" y="2743200"/>
                </a:lnTo>
                <a:lnTo>
                  <a:pt x="4965956" y="2717800"/>
                </a:lnTo>
                <a:lnTo>
                  <a:pt x="4999291" y="2692400"/>
                </a:lnTo>
                <a:lnTo>
                  <a:pt x="5031759" y="2667000"/>
                </a:lnTo>
                <a:lnTo>
                  <a:pt x="5063347" y="2641600"/>
                </a:lnTo>
                <a:lnTo>
                  <a:pt x="5094042" y="2603500"/>
                </a:lnTo>
                <a:lnTo>
                  <a:pt x="5123831" y="2578100"/>
                </a:lnTo>
                <a:lnTo>
                  <a:pt x="5152703" y="2552700"/>
                </a:lnTo>
                <a:lnTo>
                  <a:pt x="5180645" y="2527300"/>
                </a:lnTo>
                <a:lnTo>
                  <a:pt x="5207643" y="2489200"/>
                </a:lnTo>
                <a:lnTo>
                  <a:pt x="5233687" y="2463800"/>
                </a:lnTo>
                <a:lnTo>
                  <a:pt x="5258763" y="2425700"/>
                </a:lnTo>
                <a:lnTo>
                  <a:pt x="5282858" y="2400300"/>
                </a:lnTo>
                <a:lnTo>
                  <a:pt x="5305961" y="2374900"/>
                </a:lnTo>
                <a:lnTo>
                  <a:pt x="5328059" y="2336800"/>
                </a:lnTo>
                <a:lnTo>
                  <a:pt x="5349139" y="2311400"/>
                </a:lnTo>
                <a:lnTo>
                  <a:pt x="5369188" y="2273300"/>
                </a:lnTo>
                <a:lnTo>
                  <a:pt x="5388195" y="2247900"/>
                </a:lnTo>
                <a:lnTo>
                  <a:pt x="5406147" y="2209800"/>
                </a:lnTo>
                <a:lnTo>
                  <a:pt x="5423031" y="2171700"/>
                </a:lnTo>
                <a:lnTo>
                  <a:pt x="5438835" y="2146300"/>
                </a:lnTo>
                <a:lnTo>
                  <a:pt x="5453547" y="2108200"/>
                </a:lnTo>
                <a:lnTo>
                  <a:pt x="5467153" y="2070100"/>
                </a:lnTo>
                <a:lnTo>
                  <a:pt x="5479642" y="2044700"/>
                </a:lnTo>
                <a:lnTo>
                  <a:pt x="5491000" y="2006600"/>
                </a:lnTo>
                <a:lnTo>
                  <a:pt x="5501216" y="1968500"/>
                </a:lnTo>
                <a:lnTo>
                  <a:pt x="5510277" y="1943100"/>
                </a:lnTo>
                <a:lnTo>
                  <a:pt x="5518170" y="1905000"/>
                </a:lnTo>
                <a:lnTo>
                  <a:pt x="5524883" y="1866900"/>
                </a:lnTo>
                <a:lnTo>
                  <a:pt x="5530404" y="1828800"/>
                </a:lnTo>
                <a:lnTo>
                  <a:pt x="5534720" y="1790700"/>
                </a:lnTo>
                <a:lnTo>
                  <a:pt x="5537818" y="1765300"/>
                </a:lnTo>
                <a:lnTo>
                  <a:pt x="5539686" y="1727200"/>
                </a:lnTo>
                <a:lnTo>
                  <a:pt x="5540311" y="1689100"/>
                </a:lnTo>
                <a:lnTo>
                  <a:pt x="5539686" y="1651000"/>
                </a:lnTo>
                <a:lnTo>
                  <a:pt x="5537818" y="1612900"/>
                </a:lnTo>
                <a:lnTo>
                  <a:pt x="5534720" y="1574800"/>
                </a:lnTo>
                <a:lnTo>
                  <a:pt x="5530404" y="1549400"/>
                </a:lnTo>
                <a:lnTo>
                  <a:pt x="5524883" y="1511300"/>
                </a:lnTo>
                <a:lnTo>
                  <a:pt x="5518170" y="1473200"/>
                </a:lnTo>
                <a:lnTo>
                  <a:pt x="5510277" y="1435100"/>
                </a:lnTo>
                <a:lnTo>
                  <a:pt x="5501216" y="1409700"/>
                </a:lnTo>
                <a:lnTo>
                  <a:pt x="5491000" y="1371600"/>
                </a:lnTo>
                <a:lnTo>
                  <a:pt x="5479642" y="1333500"/>
                </a:lnTo>
                <a:lnTo>
                  <a:pt x="5467153" y="1295400"/>
                </a:lnTo>
                <a:lnTo>
                  <a:pt x="5453547" y="1270000"/>
                </a:lnTo>
                <a:lnTo>
                  <a:pt x="5438835" y="1231900"/>
                </a:lnTo>
                <a:lnTo>
                  <a:pt x="5423031" y="1206500"/>
                </a:lnTo>
                <a:lnTo>
                  <a:pt x="5406147" y="1168400"/>
                </a:lnTo>
                <a:lnTo>
                  <a:pt x="5388195" y="1130300"/>
                </a:lnTo>
                <a:lnTo>
                  <a:pt x="5369188" y="1104900"/>
                </a:lnTo>
                <a:lnTo>
                  <a:pt x="5349139" y="1066800"/>
                </a:lnTo>
                <a:lnTo>
                  <a:pt x="5328059" y="1041400"/>
                </a:lnTo>
                <a:lnTo>
                  <a:pt x="5305961" y="1003300"/>
                </a:lnTo>
                <a:lnTo>
                  <a:pt x="5282858" y="977900"/>
                </a:lnTo>
                <a:lnTo>
                  <a:pt x="5258763" y="939800"/>
                </a:lnTo>
                <a:lnTo>
                  <a:pt x="5233687" y="914400"/>
                </a:lnTo>
                <a:lnTo>
                  <a:pt x="5207643" y="889000"/>
                </a:lnTo>
                <a:lnTo>
                  <a:pt x="5180645" y="850900"/>
                </a:lnTo>
                <a:lnTo>
                  <a:pt x="5152703" y="825500"/>
                </a:lnTo>
                <a:lnTo>
                  <a:pt x="5123831" y="800100"/>
                </a:lnTo>
                <a:lnTo>
                  <a:pt x="5094042" y="774700"/>
                </a:lnTo>
                <a:lnTo>
                  <a:pt x="5063347" y="736600"/>
                </a:lnTo>
                <a:lnTo>
                  <a:pt x="5031759" y="711200"/>
                </a:lnTo>
                <a:lnTo>
                  <a:pt x="4999291" y="685800"/>
                </a:lnTo>
                <a:lnTo>
                  <a:pt x="4965956" y="660400"/>
                </a:lnTo>
                <a:lnTo>
                  <a:pt x="4931764" y="635000"/>
                </a:lnTo>
                <a:lnTo>
                  <a:pt x="4896731" y="609600"/>
                </a:lnTo>
                <a:lnTo>
                  <a:pt x="4860866" y="584200"/>
                </a:lnTo>
                <a:lnTo>
                  <a:pt x="4824184" y="558800"/>
                </a:lnTo>
                <a:lnTo>
                  <a:pt x="4786697" y="533400"/>
                </a:lnTo>
                <a:lnTo>
                  <a:pt x="4748416" y="508000"/>
                </a:lnTo>
                <a:lnTo>
                  <a:pt x="4709355" y="482600"/>
                </a:lnTo>
                <a:lnTo>
                  <a:pt x="4669527" y="457200"/>
                </a:lnTo>
                <a:lnTo>
                  <a:pt x="4628943" y="431800"/>
                </a:lnTo>
                <a:lnTo>
                  <a:pt x="4587616" y="419100"/>
                </a:lnTo>
                <a:lnTo>
                  <a:pt x="4545558" y="393700"/>
                </a:lnTo>
                <a:lnTo>
                  <a:pt x="4502783" y="368300"/>
                </a:lnTo>
                <a:lnTo>
                  <a:pt x="4459302" y="355600"/>
                </a:lnTo>
                <a:lnTo>
                  <a:pt x="4370274" y="304800"/>
                </a:lnTo>
                <a:lnTo>
                  <a:pt x="4324752" y="292100"/>
                </a:lnTo>
                <a:lnTo>
                  <a:pt x="4278575" y="266700"/>
                </a:lnTo>
                <a:lnTo>
                  <a:pt x="4184303" y="241300"/>
                </a:lnTo>
                <a:lnTo>
                  <a:pt x="4136234" y="215900"/>
                </a:lnTo>
                <a:lnTo>
                  <a:pt x="3988443" y="177800"/>
                </a:lnTo>
                <a:lnTo>
                  <a:pt x="3938027" y="152400"/>
                </a:lnTo>
                <a:lnTo>
                  <a:pt x="3624300" y="76200"/>
                </a:lnTo>
                <a:close/>
              </a:path>
              <a:path w="5540375" h="3898900">
                <a:moveTo>
                  <a:pt x="3006142" y="3365499"/>
                </a:moveTo>
                <a:lnTo>
                  <a:pt x="2503509" y="3365499"/>
                </a:lnTo>
                <a:lnTo>
                  <a:pt x="2556288" y="3378199"/>
                </a:lnTo>
                <a:lnTo>
                  <a:pt x="2947637" y="3378199"/>
                </a:lnTo>
                <a:lnTo>
                  <a:pt x="3006142" y="3365499"/>
                </a:lnTo>
                <a:close/>
              </a:path>
              <a:path w="5540375" h="3898900">
                <a:moveTo>
                  <a:pt x="3179549" y="3352799"/>
                </a:moveTo>
                <a:lnTo>
                  <a:pt x="2346976" y="3352799"/>
                </a:lnTo>
                <a:lnTo>
                  <a:pt x="2398845" y="3365499"/>
                </a:lnTo>
                <a:lnTo>
                  <a:pt x="3122111" y="3365499"/>
                </a:lnTo>
                <a:lnTo>
                  <a:pt x="3179549" y="3352799"/>
                </a:lnTo>
                <a:close/>
              </a:path>
              <a:path w="5540375" h="3898900">
                <a:moveTo>
                  <a:pt x="3405370" y="3327399"/>
                </a:moveTo>
                <a:lnTo>
                  <a:pt x="2142779" y="3327399"/>
                </a:lnTo>
                <a:lnTo>
                  <a:pt x="2193320" y="3340099"/>
                </a:lnTo>
                <a:lnTo>
                  <a:pt x="2244205" y="3340099"/>
                </a:lnTo>
                <a:lnTo>
                  <a:pt x="2295427" y="3352799"/>
                </a:lnTo>
                <a:lnTo>
                  <a:pt x="3293271" y="3352799"/>
                </a:lnTo>
                <a:lnTo>
                  <a:pt x="3405370" y="3327399"/>
                </a:lnTo>
                <a:close/>
              </a:path>
              <a:path w="5540375" h="3898900">
                <a:moveTo>
                  <a:pt x="3988443" y="3200399"/>
                </a:moveTo>
                <a:lnTo>
                  <a:pt x="1520825" y="3200399"/>
                </a:lnTo>
                <a:lnTo>
                  <a:pt x="1751835" y="3263899"/>
                </a:lnTo>
                <a:lnTo>
                  <a:pt x="1799325" y="3263899"/>
                </a:lnTo>
                <a:lnTo>
                  <a:pt x="1993305" y="3314699"/>
                </a:lnTo>
                <a:lnTo>
                  <a:pt x="2042763" y="3314699"/>
                </a:lnTo>
                <a:lnTo>
                  <a:pt x="2092591" y="3327399"/>
                </a:lnTo>
                <a:lnTo>
                  <a:pt x="3460779" y="3327399"/>
                </a:lnTo>
                <a:lnTo>
                  <a:pt x="3624300" y="3289299"/>
                </a:lnTo>
                <a:lnTo>
                  <a:pt x="3677862" y="3289299"/>
                </a:lnTo>
                <a:lnTo>
                  <a:pt x="3938027" y="3225799"/>
                </a:lnTo>
                <a:lnTo>
                  <a:pt x="3988443" y="3200399"/>
                </a:lnTo>
                <a:close/>
              </a:path>
              <a:path w="5540375" h="3898900">
                <a:moveTo>
                  <a:pt x="3460779" y="50800"/>
                </a:moveTo>
                <a:lnTo>
                  <a:pt x="2079590" y="50800"/>
                </a:lnTo>
                <a:lnTo>
                  <a:pt x="1970111" y="76200"/>
                </a:lnTo>
                <a:lnTo>
                  <a:pt x="3570257" y="76200"/>
                </a:lnTo>
                <a:lnTo>
                  <a:pt x="3460779" y="50800"/>
                </a:lnTo>
                <a:close/>
              </a:path>
              <a:path w="5540375" h="3898900">
                <a:moveTo>
                  <a:pt x="3293271" y="25400"/>
                </a:moveTo>
                <a:lnTo>
                  <a:pt x="2247101" y="25400"/>
                </a:lnTo>
                <a:lnTo>
                  <a:pt x="2135001" y="50800"/>
                </a:lnTo>
                <a:lnTo>
                  <a:pt x="3405370" y="50800"/>
                </a:lnTo>
                <a:lnTo>
                  <a:pt x="3293271" y="25400"/>
                </a:lnTo>
                <a:close/>
              </a:path>
              <a:path w="5540375" h="3898900">
                <a:moveTo>
                  <a:pt x="3179549" y="12700"/>
                </a:moveTo>
                <a:lnTo>
                  <a:pt x="2360824" y="12700"/>
                </a:lnTo>
                <a:lnTo>
                  <a:pt x="2303766" y="25400"/>
                </a:lnTo>
                <a:lnTo>
                  <a:pt x="3236606" y="25400"/>
                </a:lnTo>
                <a:lnTo>
                  <a:pt x="3179549" y="12700"/>
                </a:lnTo>
                <a:close/>
              </a:path>
              <a:path w="5540375" h="3898900">
                <a:moveTo>
                  <a:pt x="3006142" y="0"/>
                </a:moveTo>
                <a:lnTo>
                  <a:pt x="2534231" y="0"/>
                </a:lnTo>
                <a:lnTo>
                  <a:pt x="2476069" y="12700"/>
                </a:lnTo>
                <a:lnTo>
                  <a:pt x="3064304" y="12700"/>
                </a:lnTo>
                <a:lnTo>
                  <a:pt x="3006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66100" y="1003300"/>
            <a:ext cx="3540760" cy="175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13300"/>
              </a:lnSpc>
              <a:spcBef>
                <a:spcPts val="100"/>
              </a:spcBef>
            </a:pPr>
            <a:r>
              <a:rPr sz="5000" spc="150" dirty="0">
                <a:solidFill>
                  <a:srgbClr val="000000"/>
                </a:solidFill>
              </a:rPr>
              <a:t>Hybrid</a:t>
            </a:r>
            <a:r>
              <a:rPr sz="5000" spc="-80" dirty="0">
                <a:solidFill>
                  <a:srgbClr val="000000"/>
                </a:solidFill>
              </a:rPr>
              <a:t> </a:t>
            </a:r>
            <a:r>
              <a:rPr sz="5000" spc="20" dirty="0">
                <a:solidFill>
                  <a:srgbClr val="000000"/>
                </a:solidFill>
              </a:rPr>
              <a:t>apps  </a:t>
            </a:r>
            <a:r>
              <a:rPr sz="5000" spc="-35" dirty="0">
                <a:solidFill>
                  <a:srgbClr val="000000"/>
                </a:solidFill>
              </a:rPr>
              <a:t>are</a:t>
            </a:r>
            <a:r>
              <a:rPr sz="5000" spc="-25" dirty="0">
                <a:solidFill>
                  <a:srgbClr val="000000"/>
                </a:solidFill>
              </a:rPr>
              <a:t> </a:t>
            </a:r>
            <a:r>
              <a:rPr sz="5000" spc="35" dirty="0">
                <a:solidFill>
                  <a:srgbClr val="000000"/>
                </a:solidFill>
              </a:rPr>
              <a:t>slow!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12206478" y="9301632"/>
            <a:ext cx="28892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20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1400" y="9309100"/>
            <a:ext cx="32258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10" dirty="0">
                <a:solidFill>
                  <a:srgbClr val="919191"/>
                </a:solidFill>
                <a:latin typeface="Arial"/>
                <a:cs typeface="Arial"/>
              </a:rPr>
              <a:t>/68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1300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29472"/>
            <a:ext cx="13004800" cy="7424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4641" y="264464"/>
            <a:ext cx="5540375" cy="3898900"/>
          </a:xfrm>
          <a:custGeom>
            <a:avLst/>
            <a:gdLst/>
            <a:ahLst/>
            <a:cxnLst/>
            <a:rect l="l" t="t" r="r" b="b"/>
            <a:pathLst>
              <a:path w="5540375" h="3898900">
                <a:moveTo>
                  <a:pt x="3624300" y="76200"/>
                </a:moveTo>
                <a:lnTo>
                  <a:pt x="1916068" y="76200"/>
                </a:lnTo>
                <a:lnTo>
                  <a:pt x="1602335" y="152400"/>
                </a:lnTo>
                <a:lnTo>
                  <a:pt x="1551918" y="177800"/>
                </a:lnTo>
                <a:lnTo>
                  <a:pt x="1404125" y="215900"/>
                </a:lnTo>
                <a:lnTo>
                  <a:pt x="1356054" y="241300"/>
                </a:lnTo>
                <a:lnTo>
                  <a:pt x="1261780" y="266700"/>
                </a:lnTo>
                <a:lnTo>
                  <a:pt x="1215602" y="292100"/>
                </a:lnTo>
                <a:lnTo>
                  <a:pt x="1170078" y="304800"/>
                </a:lnTo>
                <a:lnTo>
                  <a:pt x="1081048" y="355600"/>
                </a:lnTo>
                <a:lnTo>
                  <a:pt x="1037566" y="368300"/>
                </a:lnTo>
                <a:lnTo>
                  <a:pt x="994789" y="393700"/>
                </a:lnTo>
                <a:lnTo>
                  <a:pt x="952731" y="419100"/>
                </a:lnTo>
                <a:lnTo>
                  <a:pt x="911403" y="431800"/>
                </a:lnTo>
                <a:lnTo>
                  <a:pt x="870817" y="457200"/>
                </a:lnTo>
                <a:lnTo>
                  <a:pt x="830987" y="482600"/>
                </a:lnTo>
                <a:lnTo>
                  <a:pt x="791925" y="508000"/>
                </a:lnTo>
                <a:lnTo>
                  <a:pt x="753644" y="533400"/>
                </a:lnTo>
                <a:lnTo>
                  <a:pt x="716155" y="558800"/>
                </a:lnTo>
                <a:lnTo>
                  <a:pt x="679472" y="584200"/>
                </a:lnTo>
                <a:lnTo>
                  <a:pt x="643606" y="609600"/>
                </a:lnTo>
                <a:lnTo>
                  <a:pt x="608571" y="635000"/>
                </a:lnTo>
                <a:lnTo>
                  <a:pt x="574379" y="660400"/>
                </a:lnTo>
                <a:lnTo>
                  <a:pt x="541042" y="685800"/>
                </a:lnTo>
                <a:lnTo>
                  <a:pt x="508573" y="711200"/>
                </a:lnTo>
                <a:lnTo>
                  <a:pt x="476984" y="736600"/>
                </a:lnTo>
                <a:lnTo>
                  <a:pt x="446288" y="774700"/>
                </a:lnTo>
                <a:lnTo>
                  <a:pt x="416497" y="800100"/>
                </a:lnTo>
                <a:lnTo>
                  <a:pt x="387624" y="825500"/>
                </a:lnTo>
                <a:lnTo>
                  <a:pt x="359682" y="850900"/>
                </a:lnTo>
                <a:lnTo>
                  <a:pt x="332682" y="889000"/>
                </a:lnTo>
                <a:lnTo>
                  <a:pt x="306637" y="914400"/>
                </a:lnTo>
                <a:lnTo>
                  <a:pt x="281560" y="939800"/>
                </a:lnTo>
                <a:lnTo>
                  <a:pt x="257464" y="977900"/>
                </a:lnTo>
                <a:lnTo>
                  <a:pt x="234360" y="1003300"/>
                </a:lnTo>
                <a:lnTo>
                  <a:pt x="212261" y="1041400"/>
                </a:lnTo>
                <a:lnTo>
                  <a:pt x="191181" y="1066800"/>
                </a:lnTo>
                <a:lnTo>
                  <a:pt x="171130" y="1104900"/>
                </a:lnTo>
                <a:lnTo>
                  <a:pt x="152122" y="1130300"/>
                </a:lnTo>
                <a:lnTo>
                  <a:pt x="134170" y="1168400"/>
                </a:lnTo>
                <a:lnTo>
                  <a:pt x="117285" y="1206500"/>
                </a:lnTo>
                <a:lnTo>
                  <a:pt x="101480" y="1231900"/>
                </a:lnTo>
                <a:lnTo>
                  <a:pt x="86768" y="1270000"/>
                </a:lnTo>
                <a:lnTo>
                  <a:pt x="73161" y="1295400"/>
                </a:lnTo>
                <a:lnTo>
                  <a:pt x="60672" y="1333500"/>
                </a:lnTo>
                <a:lnTo>
                  <a:pt x="49313" y="1371600"/>
                </a:lnTo>
                <a:lnTo>
                  <a:pt x="39096" y="1409700"/>
                </a:lnTo>
                <a:lnTo>
                  <a:pt x="30035" y="1435100"/>
                </a:lnTo>
                <a:lnTo>
                  <a:pt x="22141" y="1473200"/>
                </a:lnTo>
                <a:lnTo>
                  <a:pt x="15428" y="1511300"/>
                </a:lnTo>
                <a:lnTo>
                  <a:pt x="9907" y="1549400"/>
                </a:lnTo>
                <a:lnTo>
                  <a:pt x="5591" y="1574800"/>
                </a:lnTo>
                <a:lnTo>
                  <a:pt x="2493" y="1612900"/>
                </a:lnTo>
                <a:lnTo>
                  <a:pt x="625" y="1651000"/>
                </a:lnTo>
                <a:lnTo>
                  <a:pt x="0" y="1689100"/>
                </a:lnTo>
                <a:lnTo>
                  <a:pt x="970" y="1739900"/>
                </a:lnTo>
                <a:lnTo>
                  <a:pt x="3865" y="1778000"/>
                </a:lnTo>
                <a:lnTo>
                  <a:pt x="8661" y="1828800"/>
                </a:lnTo>
                <a:lnTo>
                  <a:pt x="15334" y="1866900"/>
                </a:lnTo>
                <a:lnTo>
                  <a:pt x="23859" y="1905000"/>
                </a:lnTo>
                <a:lnTo>
                  <a:pt x="34212" y="1955800"/>
                </a:lnTo>
                <a:lnTo>
                  <a:pt x="46369" y="1993900"/>
                </a:lnTo>
                <a:lnTo>
                  <a:pt x="60305" y="2044700"/>
                </a:lnTo>
                <a:lnTo>
                  <a:pt x="75997" y="2082800"/>
                </a:lnTo>
                <a:lnTo>
                  <a:pt x="93421" y="2120900"/>
                </a:lnTo>
                <a:lnTo>
                  <a:pt x="112551" y="2171700"/>
                </a:lnTo>
                <a:lnTo>
                  <a:pt x="133364" y="2209800"/>
                </a:lnTo>
                <a:lnTo>
                  <a:pt x="155836" y="2247900"/>
                </a:lnTo>
                <a:lnTo>
                  <a:pt x="179943" y="2286000"/>
                </a:lnTo>
                <a:lnTo>
                  <a:pt x="205660" y="2324100"/>
                </a:lnTo>
                <a:lnTo>
                  <a:pt x="232962" y="2362200"/>
                </a:lnTo>
                <a:lnTo>
                  <a:pt x="261827" y="2400300"/>
                </a:lnTo>
                <a:lnTo>
                  <a:pt x="292230" y="2438400"/>
                </a:lnTo>
                <a:lnTo>
                  <a:pt x="324146" y="2476500"/>
                </a:lnTo>
                <a:lnTo>
                  <a:pt x="357551" y="2514600"/>
                </a:lnTo>
                <a:lnTo>
                  <a:pt x="392421" y="2552700"/>
                </a:lnTo>
                <a:lnTo>
                  <a:pt x="428732" y="2590800"/>
                </a:lnTo>
                <a:lnTo>
                  <a:pt x="466460" y="2628900"/>
                </a:lnTo>
                <a:lnTo>
                  <a:pt x="505581" y="2667000"/>
                </a:lnTo>
                <a:lnTo>
                  <a:pt x="546069" y="2692400"/>
                </a:lnTo>
                <a:lnTo>
                  <a:pt x="587902" y="2730500"/>
                </a:lnTo>
                <a:lnTo>
                  <a:pt x="631055" y="2755900"/>
                </a:lnTo>
                <a:lnTo>
                  <a:pt x="675503" y="2794000"/>
                </a:lnTo>
                <a:lnTo>
                  <a:pt x="721223" y="2819400"/>
                </a:lnTo>
                <a:lnTo>
                  <a:pt x="768191" y="2857500"/>
                </a:lnTo>
                <a:lnTo>
                  <a:pt x="816381" y="2882900"/>
                </a:lnTo>
                <a:lnTo>
                  <a:pt x="32943" y="3898899"/>
                </a:lnTo>
                <a:lnTo>
                  <a:pt x="1520825" y="3200399"/>
                </a:lnTo>
                <a:lnTo>
                  <a:pt x="3988443" y="3200399"/>
                </a:lnTo>
                <a:lnTo>
                  <a:pt x="4136234" y="3162299"/>
                </a:lnTo>
                <a:lnTo>
                  <a:pt x="4184303" y="3136899"/>
                </a:lnTo>
                <a:lnTo>
                  <a:pt x="4278575" y="3111499"/>
                </a:lnTo>
                <a:lnTo>
                  <a:pt x="4324752" y="3086099"/>
                </a:lnTo>
                <a:lnTo>
                  <a:pt x="4370274" y="3073399"/>
                </a:lnTo>
                <a:lnTo>
                  <a:pt x="4459302" y="3022599"/>
                </a:lnTo>
                <a:lnTo>
                  <a:pt x="4502783" y="3009899"/>
                </a:lnTo>
                <a:lnTo>
                  <a:pt x="4545558" y="2984500"/>
                </a:lnTo>
                <a:lnTo>
                  <a:pt x="4587616" y="2959100"/>
                </a:lnTo>
                <a:lnTo>
                  <a:pt x="4628943" y="2946400"/>
                </a:lnTo>
                <a:lnTo>
                  <a:pt x="4669527" y="2921000"/>
                </a:lnTo>
                <a:lnTo>
                  <a:pt x="4709355" y="2895600"/>
                </a:lnTo>
                <a:lnTo>
                  <a:pt x="4748416" y="2870200"/>
                </a:lnTo>
                <a:lnTo>
                  <a:pt x="4786697" y="2844800"/>
                </a:lnTo>
                <a:lnTo>
                  <a:pt x="4824184" y="2819400"/>
                </a:lnTo>
                <a:lnTo>
                  <a:pt x="4860866" y="2794000"/>
                </a:lnTo>
                <a:lnTo>
                  <a:pt x="4896731" y="2768600"/>
                </a:lnTo>
                <a:lnTo>
                  <a:pt x="4931764" y="2743200"/>
                </a:lnTo>
                <a:lnTo>
                  <a:pt x="4965956" y="2717800"/>
                </a:lnTo>
                <a:lnTo>
                  <a:pt x="4999291" y="2692400"/>
                </a:lnTo>
                <a:lnTo>
                  <a:pt x="5031759" y="2667000"/>
                </a:lnTo>
                <a:lnTo>
                  <a:pt x="5063347" y="2641600"/>
                </a:lnTo>
                <a:lnTo>
                  <a:pt x="5094042" y="2603500"/>
                </a:lnTo>
                <a:lnTo>
                  <a:pt x="5123831" y="2578100"/>
                </a:lnTo>
                <a:lnTo>
                  <a:pt x="5152703" y="2552700"/>
                </a:lnTo>
                <a:lnTo>
                  <a:pt x="5180645" y="2527300"/>
                </a:lnTo>
                <a:lnTo>
                  <a:pt x="5207643" y="2489200"/>
                </a:lnTo>
                <a:lnTo>
                  <a:pt x="5233687" y="2463800"/>
                </a:lnTo>
                <a:lnTo>
                  <a:pt x="5258763" y="2425700"/>
                </a:lnTo>
                <a:lnTo>
                  <a:pt x="5282858" y="2400300"/>
                </a:lnTo>
                <a:lnTo>
                  <a:pt x="5305961" y="2374900"/>
                </a:lnTo>
                <a:lnTo>
                  <a:pt x="5328059" y="2336800"/>
                </a:lnTo>
                <a:lnTo>
                  <a:pt x="5349139" y="2311400"/>
                </a:lnTo>
                <a:lnTo>
                  <a:pt x="5369188" y="2273300"/>
                </a:lnTo>
                <a:lnTo>
                  <a:pt x="5388195" y="2247900"/>
                </a:lnTo>
                <a:lnTo>
                  <a:pt x="5406147" y="2209800"/>
                </a:lnTo>
                <a:lnTo>
                  <a:pt x="5423031" y="2171700"/>
                </a:lnTo>
                <a:lnTo>
                  <a:pt x="5438835" y="2146300"/>
                </a:lnTo>
                <a:lnTo>
                  <a:pt x="5453547" y="2108200"/>
                </a:lnTo>
                <a:lnTo>
                  <a:pt x="5467153" y="2070100"/>
                </a:lnTo>
                <a:lnTo>
                  <a:pt x="5479642" y="2044700"/>
                </a:lnTo>
                <a:lnTo>
                  <a:pt x="5491000" y="2006600"/>
                </a:lnTo>
                <a:lnTo>
                  <a:pt x="5501216" y="1968500"/>
                </a:lnTo>
                <a:lnTo>
                  <a:pt x="5510277" y="1943100"/>
                </a:lnTo>
                <a:lnTo>
                  <a:pt x="5518170" y="1905000"/>
                </a:lnTo>
                <a:lnTo>
                  <a:pt x="5524883" y="1866900"/>
                </a:lnTo>
                <a:lnTo>
                  <a:pt x="5530404" y="1828800"/>
                </a:lnTo>
                <a:lnTo>
                  <a:pt x="5534720" y="1790700"/>
                </a:lnTo>
                <a:lnTo>
                  <a:pt x="5537818" y="1765300"/>
                </a:lnTo>
                <a:lnTo>
                  <a:pt x="5539686" y="1727200"/>
                </a:lnTo>
                <a:lnTo>
                  <a:pt x="5540311" y="1689100"/>
                </a:lnTo>
                <a:lnTo>
                  <a:pt x="5539686" y="1651000"/>
                </a:lnTo>
                <a:lnTo>
                  <a:pt x="5537818" y="1612900"/>
                </a:lnTo>
                <a:lnTo>
                  <a:pt x="5534720" y="1574800"/>
                </a:lnTo>
                <a:lnTo>
                  <a:pt x="5530404" y="1549400"/>
                </a:lnTo>
                <a:lnTo>
                  <a:pt x="5524883" y="1511300"/>
                </a:lnTo>
                <a:lnTo>
                  <a:pt x="5518170" y="1473200"/>
                </a:lnTo>
                <a:lnTo>
                  <a:pt x="5510277" y="1435100"/>
                </a:lnTo>
                <a:lnTo>
                  <a:pt x="5501216" y="1409700"/>
                </a:lnTo>
                <a:lnTo>
                  <a:pt x="5491000" y="1371600"/>
                </a:lnTo>
                <a:lnTo>
                  <a:pt x="5479642" y="1333500"/>
                </a:lnTo>
                <a:lnTo>
                  <a:pt x="5467153" y="1295400"/>
                </a:lnTo>
                <a:lnTo>
                  <a:pt x="5453547" y="1270000"/>
                </a:lnTo>
                <a:lnTo>
                  <a:pt x="5438835" y="1231900"/>
                </a:lnTo>
                <a:lnTo>
                  <a:pt x="5423031" y="1206500"/>
                </a:lnTo>
                <a:lnTo>
                  <a:pt x="5406147" y="1168400"/>
                </a:lnTo>
                <a:lnTo>
                  <a:pt x="5388195" y="1130300"/>
                </a:lnTo>
                <a:lnTo>
                  <a:pt x="5369188" y="1104900"/>
                </a:lnTo>
                <a:lnTo>
                  <a:pt x="5349139" y="1066800"/>
                </a:lnTo>
                <a:lnTo>
                  <a:pt x="5328059" y="1041400"/>
                </a:lnTo>
                <a:lnTo>
                  <a:pt x="5305961" y="1003300"/>
                </a:lnTo>
                <a:lnTo>
                  <a:pt x="5282858" y="977900"/>
                </a:lnTo>
                <a:lnTo>
                  <a:pt x="5258763" y="939800"/>
                </a:lnTo>
                <a:lnTo>
                  <a:pt x="5233687" y="914400"/>
                </a:lnTo>
                <a:lnTo>
                  <a:pt x="5207643" y="889000"/>
                </a:lnTo>
                <a:lnTo>
                  <a:pt x="5180645" y="850900"/>
                </a:lnTo>
                <a:lnTo>
                  <a:pt x="5152703" y="825500"/>
                </a:lnTo>
                <a:lnTo>
                  <a:pt x="5123831" y="800100"/>
                </a:lnTo>
                <a:lnTo>
                  <a:pt x="5094042" y="774700"/>
                </a:lnTo>
                <a:lnTo>
                  <a:pt x="5063347" y="736600"/>
                </a:lnTo>
                <a:lnTo>
                  <a:pt x="5031759" y="711200"/>
                </a:lnTo>
                <a:lnTo>
                  <a:pt x="4999291" y="685800"/>
                </a:lnTo>
                <a:lnTo>
                  <a:pt x="4965956" y="660400"/>
                </a:lnTo>
                <a:lnTo>
                  <a:pt x="4931764" y="635000"/>
                </a:lnTo>
                <a:lnTo>
                  <a:pt x="4896731" y="609600"/>
                </a:lnTo>
                <a:lnTo>
                  <a:pt x="4860866" y="584200"/>
                </a:lnTo>
                <a:lnTo>
                  <a:pt x="4824184" y="558800"/>
                </a:lnTo>
                <a:lnTo>
                  <a:pt x="4786697" y="533400"/>
                </a:lnTo>
                <a:lnTo>
                  <a:pt x="4748416" y="508000"/>
                </a:lnTo>
                <a:lnTo>
                  <a:pt x="4709355" y="482600"/>
                </a:lnTo>
                <a:lnTo>
                  <a:pt x="4669527" y="457200"/>
                </a:lnTo>
                <a:lnTo>
                  <a:pt x="4628943" y="431800"/>
                </a:lnTo>
                <a:lnTo>
                  <a:pt x="4587616" y="419100"/>
                </a:lnTo>
                <a:lnTo>
                  <a:pt x="4545558" y="393700"/>
                </a:lnTo>
                <a:lnTo>
                  <a:pt x="4502783" y="368300"/>
                </a:lnTo>
                <a:lnTo>
                  <a:pt x="4459302" y="355600"/>
                </a:lnTo>
                <a:lnTo>
                  <a:pt x="4370274" y="304800"/>
                </a:lnTo>
                <a:lnTo>
                  <a:pt x="4324752" y="292100"/>
                </a:lnTo>
                <a:lnTo>
                  <a:pt x="4278575" y="266700"/>
                </a:lnTo>
                <a:lnTo>
                  <a:pt x="4184303" y="241300"/>
                </a:lnTo>
                <a:lnTo>
                  <a:pt x="4136234" y="215900"/>
                </a:lnTo>
                <a:lnTo>
                  <a:pt x="3988443" y="177800"/>
                </a:lnTo>
                <a:lnTo>
                  <a:pt x="3938027" y="152400"/>
                </a:lnTo>
                <a:lnTo>
                  <a:pt x="3624300" y="76200"/>
                </a:lnTo>
                <a:close/>
              </a:path>
              <a:path w="5540375" h="3898900">
                <a:moveTo>
                  <a:pt x="3006142" y="3365499"/>
                </a:moveTo>
                <a:lnTo>
                  <a:pt x="2503509" y="3365499"/>
                </a:lnTo>
                <a:lnTo>
                  <a:pt x="2556288" y="3378199"/>
                </a:lnTo>
                <a:lnTo>
                  <a:pt x="2947637" y="3378199"/>
                </a:lnTo>
                <a:lnTo>
                  <a:pt x="3006142" y="3365499"/>
                </a:lnTo>
                <a:close/>
              </a:path>
              <a:path w="5540375" h="3898900">
                <a:moveTo>
                  <a:pt x="3179549" y="3352799"/>
                </a:moveTo>
                <a:lnTo>
                  <a:pt x="2346976" y="3352799"/>
                </a:lnTo>
                <a:lnTo>
                  <a:pt x="2398845" y="3365499"/>
                </a:lnTo>
                <a:lnTo>
                  <a:pt x="3122111" y="3365499"/>
                </a:lnTo>
                <a:lnTo>
                  <a:pt x="3179549" y="3352799"/>
                </a:lnTo>
                <a:close/>
              </a:path>
              <a:path w="5540375" h="3898900">
                <a:moveTo>
                  <a:pt x="3405370" y="3327399"/>
                </a:moveTo>
                <a:lnTo>
                  <a:pt x="2142779" y="3327399"/>
                </a:lnTo>
                <a:lnTo>
                  <a:pt x="2193320" y="3340099"/>
                </a:lnTo>
                <a:lnTo>
                  <a:pt x="2244205" y="3340099"/>
                </a:lnTo>
                <a:lnTo>
                  <a:pt x="2295427" y="3352799"/>
                </a:lnTo>
                <a:lnTo>
                  <a:pt x="3293271" y="3352799"/>
                </a:lnTo>
                <a:lnTo>
                  <a:pt x="3405370" y="3327399"/>
                </a:lnTo>
                <a:close/>
              </a:path>
              <a:path w="5540375" h="3898900">
                <a:moveTo>
                  <a:pt x="3988443" y="3200399"/>
                </a:moveTo>
                <a:lnTo>
                  <a:pt x="1520825" y="3200399"/>
                </a:lnTo>
                <a:lnTo>
                  <a:pt x="1751835" y="3263899"/>
                </a:lnTo>
                <a:lnTo>
                  <a:pt x="1799325" y="3263899"/>
                </a:lnTo>
                <a:lnTo>
                  <a:pt x="1993305" y="3314699"/>
                </a:lnTo>
                <a:lnTo>
                  <a:pt x="2042763" y="3314699"/>
                </a:lnTo>
                <a:lnTo>
                  <a:pt x="2092591" y="3327399"/>
                </a:lnTo>
                <a:lnTo>
                  <a:pt x="3460779" y="3327399"/>
                </a:lnTo>
                <a:lnTo>
                  <a:pt x="3624300" y="3289299"/>
                </a:lnTo>
                <a:lnTo>
                  <a:pt x="3677862" y="3289299"/>
                </a:lnTo>
                <a:lnTo>
                  <a:pt x="3938027" y="3225799"/>
                </a:lnTo>
                <a:lnTo>
                  <a:pt x="3988443" y="3200399"/>
                </a:lnTo>
                <a:close/>
              </a:path>
              <a:path w="5540375" h="3898900">
                <a:moveTo>
                  <a:pt x="3460779" y="50800"/>
                </a:moveTo>
                <a:lnTo>
                  <a:pt x="2079590" y="50800"/>
                </a:lnTo>
                <a:lnTo>
                  <a:pt x="1970111" y="76200"/>
                </a:lnTo>
                <a:lnTo>
                  <a:pt x="3570257" y="76200"/>
                </a:lnTo>
                <a:lnTo>
                  <a:pt x="3460779" y="50800"/>
                </a:lnTo>
                <a:close/>
              </a:path>
              <a:path w="5540375" h="3898900">
                <a:moveTo>
                  <a:pt x="3293271" y="25400"/>
                </a:moveTo>
                <a:lnTo>
                  <a:pt x="2247101" y="25400"/>
                </a:lnTo>
                <a:lnTo>
                  <a:pt x="2135001" y="50800"/>
                </a:lnTo>
                <a:lnTo>
                  <a:pt x="3405370" y="50800"/>
                </a:lnTo>
                <a:lnTo>
                  <a:pt x="3293271" y="25400"/>
                </a:lnTo>
                <a:close/>
              </a:path>
              <a:path w="5540375" h="3898900">
                <a:moveTo>
                  <a:pt x="3179549" y="12700"/>
                </a:moveTo>
                <a:lnTo>
                  <a:pt x="2360824" y="12700"/>
                </a:lnTo>
                <a:lnTo>
                  <a:pt x="2303766" y="25400"/>
                </a:lnTo>
                <a:lnTo>
                  <a:pt x="3236606" y="25400"/>
                </a:lnTo>
                <a:lnTo>
                  <a:pt x="3179549" y="12700"/>
                </a:lnTo>
                <a:close/>
              </a:path>
              <a:path w="5540375" h="3898900">
                <a:moveTo>
                  <a:pt x="3006142" y="0"/>
                </a:moveTo>
                <a:lnTo>
                  <a:pt x="2534231" y="0"/>
                </a:lnTo>
                <a:lnTo>
                  <a:pt x="2476069" y="12700"/>
                </a:lnTo>
                <a:lnTo>
                  <a:pt x="3064304" y="12700"/>
                </a:lnTo>
                <a:lnTo>
                  <a:pt x="3006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13300"/>
              </a:lnSpc>
              <a:spcBef>
                <a:spcPts val="100"/>
              </a:spcBef>
            </a:pPr>
            <a:r>
              <a:rPr spc="150" dirty="0"/>
              <a:t>Hybrid</a:t>
            </a:r>
            <a:r>
              <a:rPr spc="-80" dirty="0"/>
              <a:t> </a:t>
            </a:r>
            <a:r>
              <a:rPr spc="20" dirty="0"/>
              <a:t>apps  </a:t>
            </a:r>
            <a:r>
              <a:rPr spc="-35" dirty="0"/>
              <a:t>are</a:t>
            </a:r>
            <a:r>
              <a:rPr spc="-25" dirty="0"/>
              <a:t> </a:t>
            </a:r>
            <a:r>
              <a:rPr spc="35" dirty="0"/>
              <a:t>slow!</a:t>
            </a:r>
          </a:p>
        </p:txBody>
      </p:sp>
      <p:sp>
        <p:nvSpPr>
          <p:cNvPr id="7" name="object 7"/>
          <p:cNvSpPr/>
          <p:nvPr/>
        </p:nvSpPr>
        <p:spPr>
          <a:xfrm>
            <a:off x="10680700" y="7581900"/>
            <a:ext cx="2070100" cy="180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7356" y="5726353"/>
            <a:ext cx="3982720" cy="1826895"/>
          </a:xfrm>
          <a:custGeom>
            <a:avLst/>
            <a:gdLst/>
            <a:ahLst/>
            <a:cxnLst/>
            <a:rect l="l" t="t" r="r" b="b"/>
            <a:pathLst>
              <a:path w="3982720" h="1826895">
                <a:moveTo>
                  <a:pt x="3531329" y="1491449"/>
                </a:moveTo>
                <a:lnTo>
                  <a:pt x="2919412" y="1491449"/>
                </a:lnTo>
                <a:lnTo>
                  <a:pt x="3967568" y="1826818"/>
                </a:lnTo>
                <a:lnTo>
                  <a:pt x="3531329" y="1491449"/>
                </a:lnTo>
                <a:close/>
              </a:path>
              <a:path w="3982720" h="1826895">
                <a:moveTo>
                  <a:pt x="1991525" y="0"/>
                </a:moveTo>
                <a:lnTo>
                  <a:pt x="1924457" y="440"/>
                </a:lnTo>
                <a:lnTo>
                  <a:pt x="1857944" y="1752"/>
                </a:lnTo>
                <a:lnTo>
                  <a:pt x="1792020" y="3921"/>
                </a:lnTo>
                <a:lnTo>
                  <a:pt x="1726721" y="6934"/>
                </a:lnTo>
                <a:lnTo>
                  <a:pt x="1662082" y="10777"/>
                </a:lnTo>
                <a:lnTo>
                  <a:pt x="1598136" y="15436"/>
                </a:lnTo>
                <a:lnTo>
                  <a:pt x="1534920" y="20897"/>
                </a:lnTo>
                <a:lnTo>
                  <a:pt x="1472468" y="27146"/>
                </a:lnTo>
                <a:lnTo>
                  <a:pt x="1410814" y="34170"/>
                </a:lnTo>
                <a:lnTo>
                  <a:pt x="1349994" y="41955"/>
                </a:lnTo>
                <a:lnTo>
                  <a:pt x="1290043" y="50486"/>
                </a:lnTo>
                <a:lnTo>
                  <a:pt x="1230995" y="59751"/>
                </a:lnTo>
                <a:lnTo>
                  <a:pt x="1172885" y="69735"/>
                </a:lnTo>
                <a:lnTo>
                  <a:pt x="1115749" y="80424"/>
                </a:lnTo>
                <a:lnTo>
                  <a:pt x="1059621" y="91804"/>
                </a:lnTo>
                <a:lnTo>
                  <a:pt x="1004535" y="103862"/>
                </a:lnTo>
                <a:lnTo>
                  <a:pt x="950528" y="116584"/>
                </a:lnTo>
                <a:lnTo>
                  <a:pt x="897633" y="129956"/>
                </a:lnTo>
                <a:lnTo>
                  <a:pt x="845885" y="143964"/>
                </a:lnTo>
                <a:lnTo>
                  <a:pt x="795320" y="158595"/>
                </a:lnTo>
                <a:lnTo>
                  <a:pt x="745972" y="173834"/>
                </a:lnTo>
                <a:lnTo>
                  <a:pt x="697876" y="189667"/>
                </a:lnTo>
                <a:lnTo>
                  <a:pt x="651068" y="206082"/>
                </a:lnTo>
                <a:lnTo>
                  <a:pt x="605581" y="223063"/>
                </a:lnTo>
                <a:lnTo>
                  <a:pt x="561451" y="240597"/>
                </a:lnTo>
                <a:lnTo>
                  <a:pt x="518712" y="258671"/>
                </a:lnTo>
                <a:lnTo>
                  <a:pt x="477400" y="277270"/>
                </a:lnTo>
                <a:lnTo>
                  <a:pt x="437549" y="296381"/>
                </a:lnTo>
                <a:lnTo>
                  <a:pt x="399194" y="315989"/>
                </a:lnTo>
                <a:lnTo>
                  <a:pt x="362371" y="336081"/>
                </a:lnTo>
                <a:lnTo>
                  <a:pt x="327113" y="356644"/>
                </a:lnTo>
                <a:lnTo>
                  <a:pt x="293456" y="377662"/>
                </a:lnTo>
                <a:lnTo>
                  <a:pt x="261435" y="399123"/>
                </a:lnTo>
                <a:lnTo>
                  <a:pt x="202439" y="443317"/>
                </a:lnTo>
                <a:lnTo>
                  <a:pt x="150404" y="489115"/>
                </a:lnTo>
                <a:lnTo>
                  <a:pt x="105610" y="536405"/>
                </a:lnTo>
                <a:lnTo>
                  <a:pt x="68334" y="585078"/>
                </a:lnTo>
                <a:lnTo>
                  <a:pt x="38856" y="635022"/>
                </a:lnTo>
                <a:lnTo>
                  <a:pt x="17455" y="686126"/>
                </a:lnTo>
                <a:lnTo>
                  <a:pt x="4410" y="738281"/>
                </a:lnTo>
                <a:lnTo>
                  <a:pt x="0" y="791375"/>
                </a:lnTo>
                <a:lnTo>
                  <a:pt x="1108" y="818032"/>
                </a:lnTo>
                <a:lnTo>
                  <a:pt x="9871" y="870672"/>
                </a:lnTo>
                <a:lnTo>
                  <a:pt x="27128" y="922321"/>
                </a:lnTo>
                <a:lnTo>
                  <a:pt x="52603" y="972869"/>
                </a:lnTo>
                <a:lnTo>
                  <a:pt x="86014" y="1022203"/>
                </a:lnTo>
                <a:lnTo>
                  <a:pt x="127085" y="1070213"/>
                </a:lnTo>
                <a:lnTo>
                  <a:pt x="175534" y="1116787"/>
                </a:lnTo>
                <a:lnTo>
                  <a:pt x="231084" y="1161816"/>
                </a:lnTo>
                <a:lnTo>
                  <a:pt x="293456" y="1205187"/>
                </a:lnTo>
                <a:lnTo>
                  <a:pt x="327113" y="1226216"/>
                </a:lnTo>
                <a:lnTo>
                  <a:pt x="362371" y="1246790"/>
                </a:lnTo>
                <a:lnTo>
                  <a:pt x="399194" y="1266893"/>
                </a:lnTo>
                <a:lnTo>
                  <a:pt x="437549" y="1286513"/>
                </a:lnTo>
                <a:lnTo>
                  <a:pt x="477400" y="1305635"/>
                </a:lnTo>
                <a:lnTo>
                  <a:pt x="518712" y="1324246"/>
                </a:lnTo>
                <a:lnTo>
                  <a:pt x="561451" y="1342332"/>
                </a:lnTo>
                <a:lnTo>
                  <a:pt x="605581" y="1359878"/>
                </a:lnTo>
                <a:lnTo>
                  <a:pt x="651068" y="1376871"/>
                </a:lnTo>
                <a:lnTo>
                  <a:pt x="697876" y="1393297"/>
                </a:lnTo>
                <a:lnTo>
                  <a:pt x="745972" y="1409142"/>
                </a:lnTo>
                <a:lnTo>
                  <a:pt x="795320" y="1424393"/>
                </a:lnTo>
                <a:lnTo>
                  <a:pt x="845885" y="1439035"/>
                </a:lnTo>
                <a:lnTo>
                  <a:pt x="897633" y="1453054"/>
                </a:lnTo>
                <a:lnTo>
                  <a:pt x="950528" y="1466437"/>
                </a:lnTo>
                <a:lnTo>
                  <a:pt x="1004535" y="1479170"/>
                </a:lnTo>
                <a:lnTo>
                  <a:pt x="1059621" y="1491238"/>
                </a:lnTo>
                <a:lnTo>
                  <a:pt x="1115749" y="1502629"/>
                </a:lnTo>
                <a:lnTo>
                  <a:pt x="1172885" y="1513327"/>
                </a:lnTo>
                <a:lnTo>
                  <a:pt x="1230995" y="1523320"/>
                </a:lnTo>
                <a:lnTo>
                  <a:pt x="1290043" y="1532593"/>
                </a:lnTo>
                <a:lnTo>
                  <a:pt x="1349994" y="1541133"/>
                </a:lnTo>
                <a:lnTo>
                  <a:pt x="1410814" y="1548925"/>
                </a:lnTo>
                <a:lnTo>
                  <a:pt x="1472468" y="1555956"/>
                </a:lnTo>
                <a:lnTo>
                  <a:pt x="1534920" y="1562212"/>
                </a:lnTo>
                <a:lnTo>
                  <a:pt x="1598136" y="1567678"/>
                </a:lnTo>
                <a:lnTo>
                  <a:pt x="1662082" y="1572342"/>
                </a:lnTo>
                <a:lnTo>
                  <a:pt x="1726721" y="1576189"/>
                </a:lnTo>
                <a:lnTo>
                  <a:pt x="1792020" y="1579205"/>
                </a:lnTo>
                <a:lnTo>
                  <a:pt x="1857944" y="1581377"/>
                </a:lnTo>
                <a:lnTo>
                  <a:pt x="1924457" y="1582690"/>
                </a:lnTo>
                <a:lnTo>
                  <a:pt x="1991525" y="1583131"/>
                </a:lnTo>
                <a:lnTo>
                  <a:pt x="2047230" y="1582822"/>
                </a:lnTo>
                <a:lnTo>
                  <a:pt x="2102545" y="1581903"/>
                </a:lnTo>
                <a:lnTo>
                  <a:pt x="2157450" y="1580381"/>
                </a:lnTo>
                <a:lnTo>
                  <a:pt x="2211928" y="1578267"/>
                </a:lnTo>
                <a:lnTo>
                  <a:pt x="2265959" y="1575569"/>
                </a:lnTo>
                <a:lnTo>
                  <a:pt x="2319526" y="1572296"/>
                </a:lnTo>
                <a:lnTo>
                  <a:pt x="2372610" y="1568457"/>
                </a:lnTo>
                <a:lnTo>
                  <a:pt x="2425193" y="1564061"/>
                </a:lnTo>
                <a:lnTo>
                  <a:pt x="2477257" y="1559117"/>
                </a:lnTo>
                <a:lnTo>
                  <a:pt x="2528782" y="1553634"/>
                </a:lnTo>
                <a:lnTo>
                  <a:pt x="2579751" y="1547621"/>
                </a:lnTo>
                <a:lnTo>
                  <a:pt x="2630146" y="1541087"/>
                </a:lnTo>
                <a:lnTo>
                  <a:pt x="2679947" y="1534041"/>
                </a:lnTo>
                <a:lnTo>
                  <a:pt x="2729136" y="1526493"/>
                </a:lnTo>
                <a:lnTo>
                  <a:pt x="2777696" y="1518450"/>
                </a:lnTo>
                <a:lnTo>
                  <a:pt x="2825608" y="1509923"/>
                </a:lnTo>
                <a:lnTo>
                  <a:pt x="2872852" y="1500920"/>
                </a:lnTo>
                <a:lnTo>
                  <a:pt x="2919412" y="1491449"/>
                </a:lnTo>
                <a:lnTo>
                  <a:pt x="3531329" y="1491449"/>
                </a:lnTo>
                <a:lnTo>
                  <a:pt x="3365106" y="1363662"/>
                </a:lnTo>
                <a:lnTo>
                  <a:pt x="3423868" y="1340420"/>
                </a:lnTo>
                <a:lnTo>
                  <a:pt x="3480188" y="1316233"/>
                </a:lnTo>
                <a:lnTo>
                  <a:pt x="3533981" y="1291131"/>
                </a:lnTo>
                <a:lnTo>
                  <a:pt x="3585165" y="1265147"/>
                </a:lnTo>
                <a:lnTo>
                  <a:pt x="3633654" y="1238313"/>
                </a:lnTo>
                <a:lnTo>
                  <a:pt x="3679366" y="1210661"/>
                </a:lnTo>
                <a:lnTo>
                  <a:pt x="3722216" y="1182224"/>
                </a:lnTo>
                <a:lnTo>
                  <a:pt x="3762120" y="1153032"/>
                </a:lnTo>
                <a:lnTo>
                  <a:pt x="3798994" y="1123120"/>
                </a:lnTo>
                <a:lnTo>
                  <a:pt x="3832754" y="1092518"/>
                </a:lnTo>
                <a:lnTo>
                  <a:pt x="3863318" y="1061259"/>
                </a:lnTo>
                <a:lnTo>
                  <a:pt x="3890599" y="1029374"/>
                </a:lnTo>
                <a:lnTo>
                  <a:pt x="3914516" y="996897"/>
                </a:lnTo>
                <a:lnTo>
                  <a:pt x="3934983" y="963858"/>
                </a:lnTo>
                <a:lnTo>
                  <a:pt x="3965234" y="896227"/>
                </a:lnTo>
                <a:lnTo>
                  <a:pt x="3980681" y="826736"/>
                </a:lnTo>
                <a:lnTo>
                  <a:pt x="3982643" y="791375"/>
                </a:lnTo>
                <a:lnTo>
                  <a:pt x="3981535" y="764717"/>
                </a:lnTo>
                <a:lnTo>
                  <a:pt x="3972777" y="712079"/>
                </a:lnTo>
                <a:lnTo>
                  <a:pt x="3955526" y="660436"/>
                </a:lnTo>
                <a:lnTo>
                  <a:pt x="3930062" y="609898"/>
                </a:lnTo>
                <a:lnTo>
                  <a:pt x="3896663" y="560576"/>
                </a:lnTo>
                <a:lnTo>
                  <a:pt x="3855609" y="512580"/>
                </a:lnTo>
                <a:lnTo>
                  <a:pt x="3807177" y="466023"/>
                </a:lnTo>
                <a:lnTo>
                  <a:pt x="3751647" y="421013"/>
                </a:lnTo>
                <a:lnTo>
                  <a:pt x="3689296" y="377662"/>
                </a:lnTo>
                <a:lnTo>
                  <a:pt x="3655651" y="356644"/>
                </a:lnTo>
                <a:lnTo>
                  <a:pt x="3620405" y="336081"/>
                </a:lnTo>
                <a:lnTo>
                  <a:pt x="3583593" y="315989"/>
                </a:lnTo>
                <a:lnTo>
                  <a:pt x="3545250" y="296381"/>
                </a:lnTo>
                <a:lnTo>
                  <a:pt x="3505411" y="277270"/>
                </a:lnTo>
                <a:lnTo>
                  <a:pt x="3464111" y="258671"/>
                </a:lnTo>
                <a:lnTo>
                  <a:pt x="3421385" y="240597"/>
                </a:lnTo>
                <a:lnTo>
                  <a:pt x="3377267" y="223063"/>
                </a:lnTo>
                <a:lnTo>
                  <a:pt x="3331792" y="206082"/>
                </a:lnTo>
                <a:lnTo>
                  <a:pt x="3284995" y="189667"/>
                </a:lnTo>
                <a:lnTo>
                  <a:pt x="3236912" y="173834"/>
                </a:lnTo>
                <a:lnTo>
                  <a:pt x="3187576" y="158595"/>
                </a:lnTo>
                <a:lnTo>
                  <a:pt x="3137023" y="143964"/>
                </a:lnTo>
                <a:lnTo>
                  <a:pt x="3085287" y="129956"/>
                </a:lnTo>
                <a:lnTo>
                  <a:pt x="3032403" y="116584"/>
                </a:lnTo>
                <a:lnTo>
                  <a:pt x="2978407" y="103862"/>
                </a:lnTo>
                <a:lnTo>
                  <a:pt x="2923332" y="91804"/>
                </a:lnTo>
                <a:lnTo>
                  <a:pt x="2867214" y="80424"/>
                </a:lnTo>
                <a:lnTo>
                  <a:pt x="2810088" y="69735"/>
                </a:lnTo>
                <a:lnTo>
                  <a:pt x="2751988" y="59751"/>
                </a:lnTo>
                <a:lnTo>
                  <a:pt x="2692949" y="50486"/>
                </a:lnTo>
                <a:lnTo>
                  <a:pt x="2633006" y="41955"/>
                </a:lnTo>
                <a:lnTo>
                  <a:pt x="2572194" y="34170"/>
                </a:lnTo>
                <a:lnTo>
                  <a:pt x="2510548" y="27146"/>
                </a:lnTo>
                <a:lnTo>
                  <a:pt x="2448103" y="20897"/>
                </a:lnTo>
                <a:lnTo>
                  <a:pt x="2384893" y="15436"/>
                </a:lnTo>
                <a:lnTo>
                  <a:pt x="2320953" y="10777"/>
                </a:lnTo>
                <a:lnTo>
                  <a:pt x="2256318" y="6934"/>
                </a:lnTo>
                <a:lnTo>
                  <a:pt x="2191023" y="3921"/>
                </a:lnTo>
                <a:lnTo>
                  <a:pt x="2125102" y="1752"/>
                </a:lnTo>
                <a:lnTo>
                  <a:pt x="2058591" y="440"/>
                </a:lnTo>
                <a:lnTo>
                  <a:pt x="1991525" y="0"/>
                </a:lnTo>
                <a:close/>
              </a:path>
            </a:pathLst>
          </a:custGeom>
          <a:solidFill>
            <a:srgbClr val="FFFD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24800" y="6311900"/>
            <a:ext cx="3099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omic Sans MS"/>
                <a:cs typeface="Comic Sans MS"/>
              </a:rPr>
              <a:t>YOU </a:t>
            </a:r>
            <a:r>
              <a:rPr sz="3000" spc="-5" dirty="0">
                <a:latin typeface="Comic Sans MS"/>
                <a:cs typeface="Comic Sans MS"/>
              </a:rPr>
              <a:t>ARE</a:t>
            </a:r>
            <a:r>
              <a:rPr sz="3000" spc="-9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SLOW!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6478" y="9301632"/>
            <a:ext cx="28892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21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1400" y="9309100"/>
            <a:ext cx="32258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10" dirty="0">
                <a:solidFill>
                  <a:srgbClr val="919191"/>
                </a:solidFill>
                <a:latin typeface="Arial"/>
                <a:cs typeface="Arial"/>
              </a:rPr>
              <a:t>/68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1300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4641" y="264464"/>
            <a:ext cx="5540375" cy="3898900"/>
          </a:xfrm>
          <a:custGeom>
            <a:avLst/>
            <a:gdLst/>
            <a:ahLst/>
            <a:cxnLst/>
            <a:rect l="l" t="t" r="r" b="b"/>
            <a:pathLst>
              <a:path w="5540375" h="3898900">
                <a:moveTo>
                  <a:pt x="3624300" y="76200"/>
                </a:moveTo>
                <a:lnTo>
                  <a:pt x="1916068" y="76200"/>
                </a:lnTo>
                <a:lnTo>
                  <a:pt x="1602335" y="152400"/>
                </a:lnTo>
                <a:lnTo>
                  <a:pt x="1551918" y="177800"/>
                </a:lnTo>
                <a:lnTo>
                  <a:pt x="1404125" y="215900"/>
                </a:lnTo>
                <a:lnTo>
                  <a:pt x="1356054" y="241300"/>
                </a:lnTo>
                <a:lnTo>
                  <a:pt x="1261780" y="266700"/>
                </a:lnTo>
                <a:lnTo>
                  <a:pt x="1215602" y="292100"/>
                </a:lnTo>
                <a:lnTo>
                  <a:pt x="1170078" y="304800"/>
                </a:lnTo>
                <a:lnTo>
                  <a:pt x="1081048" y="355600"/>
                </a:lnTo>
                <a:lnTo>
                  <a:pt x="1037566" y="368300"/>
                </a:lnTo>
                <a:lnTo>
                  <a:pt x="994789" y="393700"/>
                </a:lnTo>
                <a:lnTo>
                  <a:pt x="952731" y="419100"/>
                </a:lnTo>
                <a:lnTo>
                  <a:pt x="911403" y="431800"/>
                </a:lnTo>
                <a:lnTo>
                  <a:pt x="870817" y="457200"/>
                </a:lnTo>
                <a:lnTo>
                  <a:pt x="830987" y="482600"/>
                </a:lnTo>
                <a:lnTo>
                  <a:pt x="791925" y="508000"/>
                </a:lnTo>
                <a:lnTo>
                  <a:pt x="753644" y="533400"/>
                </a:lnTo>
                <a:lnTo>
                  <a:pt x="716155" y="558800"/>
                </a:lnTo>
                <a:lnTo>
                  <a:pt x="679472" y="584200"/>
                </a:lnTo>
                <a:lnTo>
                  <a:pt x="643606" y="609600"/>
                </a:lnTo>
                <a:lnTo>
                  <a:pt x="608571" y="635000"/>
                </a:lnTo>
                <a:lnTo>
                  <a:pt x="574379" y="660400"/>
                </a:lnTo>
                <a:lnTo>
                  <a:pt x="541042" y="685800"/>
                </a:lnTo>
                <a:lnTo>
                  <a:pt x="508573" y="711200"/>
                </a:lnTo>
                <a:lnTo>
                  <a:pt x="476984" y="736600"/>
                </a:lnTo>
                <a:lnTo>
                  <a:pt x="446288" y="774700"/>
                </a:lnTo>
                <a:lnTo>
                  <a:pt x="416497" y="800100"/>
                </a:lnTo>
                <a:lnTo>
                  <a:pt x="387624" y="825500"/>
                </a:lnTo>
                <a:lnTo>
                  <a:pt x="359682" y="850900"/>
                </a:lnTo>
                <a:lnTo>
                  <a:pt x="332682" y="889000"/>
                </a:lnTo>
                <a:lnTo>
                  <a:pt x="306637" y="914400"/>
                </a:lnTo>
                <a:lnTo>
                  <a:pt x="281560" y="939800"/>
                </a:lnTo>
                <a:lnTo>
                  <a:pt x="257464" y="977900"/>
                </a:lnTo>
                <a:lnTo>
                  <a:pt x="234360" y="1003300"/>
                </a:lnTo>
                <a:lnTo>
                  <a:pt x="212261" y="1041400"/>
                </a:lnTo>
                <a:lnTo>
                  <a:pt x="191181" y="1066800"/>
                </a:lnTo>
                <a:lnTo>
                  <a:pt x="171130" y="1104900"/>
                </a:lnTo>
                <a:lnTo>
                  <a:pt x="152122" y="1130300"/>
                </a:lnTo>
                <a:lnTo>
                  <a:pt x="134170" y="1168400"/>
                </a:lnTo>
                <a:lnTo>
                  <a:pt x="117285" y="1206500"/>
                </a:lnTo>
                <a:lnTo>
                  <a:pt x="101480" y="1231900"/>
                </a:lnTo>
                <a:lnTo>
                  <a:pt x="86768" y="1270000"/>
                </a:lnTo>
                <a:lnTo>
                  <a:pt x="73161" y="1295400"/>
                </a:lnTo>
                <a:lnTo>
                  <a:pt x="60672" y="1333500"/>
                </a:lnTo>
                <a:lnTo>
                  <a:pt x="49313" y="1371600"/>
                </a:lnTo>
                <a:lnTo>
                  <a:pt x="39096" y="1409700"/>
                </a:lnTo>
                <a:lnTo>
                  <a:pt x="30035" y="1435100"/>
                </a:lnTo>
                <a:lnTo>
                  <a:pt x="22141" y="1473200"/>
                </a:lnTo>
                <a:lnTo>
                  <a:pt x="15428" y="1511300"/>
                </a:lnTo>
                <a:lnTo>
                  <a:pt x="9907" y="1549400"/>
                </a:lnTo>
                <a:lnTo>
                  <a:pt x="5591" y="1574800"/>
                </a:lnTo>
                <a:lnTo>
                  <a:pt x="2493" y="1612900"/>
                </a:lnTo>
                <a:lnTo>
                  <a:pt x="625" y="1651000"/>
                </a:lnTo>
                <a:lnTo>
                  <a:pt x="0" y="1689100"/>
                </a:lnTo>
                <a:lnTo>
                  <a:pt x="970" y="1739900"/>
                </a:lnTo>
                <a:lnTo>
                  <a:pt x="3865" y="1778000"/>
                </a:lnTo>
                <a:lnTo>
                  <a:pt x="8661" y="1828800"/>
                </a:lnTo>
                <a:lnTo>
                  <a:pt x="15334" y="1866900"/>
                </a:lnTo>
                <a:lnTo>
                  <a:pt x="23859" y="1905000"/>
                </a:lnTo>
                <a:lnTo>
                  <a:pt x="34212" y="1955800"/>
                </a:lnTo>
                <a:lnTo>
                  <a:pt x="46369" y="1993900"/>
                </a:lnTo>
                <a:lnTo>
                  <a:pt x="60305" y="2044700"/>
                </a:lnTo>
                <a:lnTo>
                  <a:pt x="75997" y="2082800"/>
                </a:lnTo>
                <a:lnTo>
                  <a:pt x="93421" y="2120900"/>
                </a:lnTo>
                <a:lnTo>
                  <a:pt x="112551" y="2171700"/>
                </a:lnTo>
                <a:lnTo>
                  <a:pt x="133364" y="2209800"/>
                </a:lnTo>
                <a:lnTo>
                  <a:pt x="155836" y="2247900"/>
                </a:lnTo>
                <a:lnTo>
                  <a:pt x="179943" y="2286000"/>
                </a:lnTo>
                <a:lnTo>
                  <a:pt x="205660" y="2324100"/>
                </a:lnTo>
                <a:lnTo>
                  <a:pt x="232962" y="2362200"/>
                </a:lnTo>
                <a:lnTo>
                  <a:pt x="261827" y="2400300"/>
                </a:lnTo>
                <a:lnTo>
                  <a:pt x="292230" y="2438400"/>
                </a:lnTo>
                <a:lnTo>
                  <a:pt x="324146" y="2476500"/>
                </a:lnTo>
                <a:lnTo>
                  <a:pt x="357551" y="2514600"/>
                </a:lnTo>
                <a:lnTo>
                  <a:pt x="392421" y="2552700"/>
                </a:lnTo>
                <a:lnTo>
                  <a:pt x="428732" y="2590800"/>
                </a:lnTo>
                <a:lnTo>
                  <a:pt x="466460" y="2628900"/>
                </a:lnTo>
                <a:lnTo>
                  <a:pt x="505581" y="2667000"/>
                </a:lnTo>
                <a:lnTo>
                  <a:pt x="546069" y="2692400"/>
                </a:lnTo>
                <a:lnTo>
                  <a:pt x="587902" y="2730500"/>
                </a:lnTo>
                <a:lnTo>
                  <a:pt x="631055" y="2755900"/>
                </a:lnTo>
                <a:lnTo>
                  <a:pt x="675503" y="2794000"/>
                </a:lnTo>
                <a:lnTo>
                  <a:pt x="721223" y="2819400"/>
                </a:lnTo>
                <a:lnTo>
                  <a:pt x="768191" y="2857500"/>
                </a:lnTo>
                <a:lnTo>
                  <a:pt x="816381" y="2882900"/>
                </a:lnTo>
                <a:lnTo>
                  <a:pt x="32943" y="3898899"/>
                </a:lnTo>
                <a:lnTo>
                  <a:pt x="1520825" y="3200399"/>
                </a:lnTo>
                <a:lnTo>
                  <a:pt x="3988443" y="3200399"/>
                </a:lnTo>
                <a:lnTo>
                  <a:pt x="4136234" y="3162299"/>
                </a:lnTo>
                <a:lnTo>
                  <a:pt x="4184303" y="3136899"/>
                </a:lnTo>
                <a:lnTo>
                  <a:pt x="4278575" y="3111499"/>
                </a:lnTo>
                <a:lnTo>
                  <a:pt x="4324752" y="3086099"/>
                </a:lnTo>
                <a:lnTo>
                  <a:pt x="4370274" y="3073399"/>
                </a:lnTo>
                <a:lnTo>
                  <a:pt x="4459302" y="3022599"/>
                </a:lnTo>
                <a:lnTo>
                  <a:pt x="4502783" y="3009899"/>
                </a:lnTo>
                <a:lnTo>
                  <a:pt x="4545558" y="2984500"/>
                </a:lnTo>
                <a:lnTo>
                  <a:pt x="4587616" y="2959100"/>
                </a:lnTo>
                <a:lnTo>
                  <a:pt x="4628943" y="2946400"/>
                </a:lnTo>
                <a:lnTo>
                  <a:pt x="4669527" y="2921000"/>
                </a:lnTo>
                <a:lnTo>
                  <a:pt x="4709355" y="2895600"/>
                </a:lnTo>
                <a:lnTo>
                  <a:pt x="4748416" y="2870200"/>
                </a:lnTo>
                <a:lnTo>
                  <a:pt x="4786697" y="2844800"/>
                </a:lnTo>
                <a:lnTo>
                  <a:pt x="4824184" y="2819400"/>
                </a:lnTo>
                <a:lnTo>
                  <a:pt x="4860866" y="2794000"/>
                </a:lnTo>
                <a:lnTo>
                  <a:pt x="4896731" y="2768600"/>
                </a:lnTo>
                <a:lnTo>
                  <a:pt x="4931764" y="2743200"/>
                </a:lnTo>
                <a:lnTo>
                  <a:pt x="4965956" y="2717800"/>
                </a:lnTo>
                <a:lnTo>
                  <a:pt x="4999291" y="2692400"/>
                </a:lnTo>
                <a:lnTo>
                  <a:pt x="5031759" y="2667000"/>
                </a:lnTo>
                <a:lnTo>
                  <a:pt x="5063347" y="2641600"/>
                </a:lnTo>
                <a:lnTo>
                  <a:pt x="5094042" y="2603500"/>
                </a:lnTo>
                <a:lnTo>
                  <a:pt x="5123831" y="2578100"/>
                </a:lnTo>
                <a:lnTo>
                  <a:pt x="5152703" y="2552700"/>
                </a:lnTo>
                <a:lnTo>
                  <a:pt x="5180645" y="2527300"/>
                </a:lnTo>
                <a:lnTo>
                  <a:pt x="5207643" y="2489200"/>
                </a:lnTo>
                <a:lnTo>
                  <a:pt x="5233687" y="2463800"/>
                </a:lnTo>
                <a:lnTo>
                  <a:pt x="5258763" y="2425700"/>
                </a:lnTo>
                <a:lnTo>
                  <a:pt x="5282858" y="2400300"/>
                </a:lnTo>
                <a:lnTo>
                  <a:pt x="5305961" y="2374900"/>
                </a:lnTo>
                <a:lnTo>
                  <a:pt x="5328059" y="2336800"/>
                </a:lnTo>
                <a:lnTo>
                  <a:pt x="5349139" y="2311400"/>
                </a:lnTo>
                <a:lnTo>
                  <a:pt x="5369188" y="2273300"/>
                </a:lnTo>
                <a:lnTo>
                  <a:pt x="5388195" y="2247900"/>
                </a:lnTo>
                <a:lnTo>
                  <a:pt x="5406147" y="2209800"/>
                </a:lnTo>
                <a:lnTo>
                  <a:pt x="5423031" y="2171700"/>
                </a:lnTo>
                <a:lnTo>
                  <a:pt x="5438835" y="2146300"/>
                </a:lnTo>
                <a:lnTo>
                  <a:pt x="5453547" y="2108200"/>
                </a:lnTo>
                <a:lnTo>
                  <a:pt x="5467153" y="2070100"/>
                </a:lnTo>
                <a:lnTo>
                  <a:pt x="5479642" y="2044700"/>
                </a:lnTo>
                <a:lnTo>
                  <a:pt x="5491000" y="2006600"/>
                </a:lnTo>
                <a:lnTo>
                  <a:pt x="5501216" y="1968500"/>
                </a:lnTo>
                <a:lnTo>
                  <a:pt x="5510277" y="1943100"/>
                </a:lnTo>
                <a:lnTo>
                  <a:pt x="5518170" y="1905000"/>
                </a:lnTo>
                <a:lnTo>
                  <a:pt x="5524883" y="1866900"/>
                </a:lnTo>
                <a:lnTo>
                  <a:pt x="5530404" y="1828800"/>
                </a:lnTo>
                <a:lnTo>
                  <a:pt x="5534720" y="1790700"/>
                </a:lnTo>
                <a:lnTo>
                  <a:pt x="5537818" y="1765300"/>
                </a:lnTo>
                <a:lnTo>
                  <a:pt x="5539686" y="1727200"/>
                </a:lnTo>
                <a:lnTo>
                  <a:pt x="5540311" y="1689100"/>
                </a:lnTo>
                <a:lnTo>
                  <a:pt x="5539686" y="1651000"/>
                </a:lnTo>
                <a:lnTo>
                  <a:pt x="5537818" y="1612900"/>
                </a:lnTo>
                <a:lnTo>
                  <a:pt x="5534720" y="1574800"/>
                </a:lnTo>
                <a:lnTo>
                  <a:pt x="5530404" y="1549400"/>
                </a:lnTo>
                <a:lnTo>
                  <a:pt x="5524883" y="1511300"/>
                </a:lnTo>
                <a:lnTo>
                  <a:pt x="5518170" y="1473200"/>
                </a:lnTo>
                <a:lnTo>
                  <a:pt x="5510277" y="1435100"/>
                </a:lnTo>
                <a:lnTo>
                  <a:pt x="5501216" y="1409700"/>
                </a:lnTo>
                <a:lnTo>
                  <a:pt x="5491000" y="1371600"/>
                </a:lnTo>
                <a:lnTo>
                  <a:pt x="5479642" y="1333500"/>
                </a:lnTo>
                <a:lnTo>
                  <a:pt x="5467153" y="1295400"/>
                </a:lnTo>
                <a:lnTo>
                  <a:pt x="5453547" y="1270000"/>
                </a:lnTo>
                <a:lnTo>
                  <a:pt x="5438835" y="1231900"/>
                </a:lnTo>
                <a:lnTo>
                  <a:pt x="5423031" y="1206500"/>
                </a:lnTo>
                <a:lnTo>
                  <a:pt x="5406147" y="1168400"/>
                </a:lnTo>
                <a:lnTo>
                  <a:pt x="5388195" y="1130300"/>
                </a:lnTo>
                <a:lnTo>
                  <a:pt x="5369188" y="1104900"/>
                </a:lnTo>
                <a:lnTo>
                  <a:pt x="5349139" y="1066800"/>
                </a:lnTo>
                <a:lnTo>
                  <a:pt x="5328059" y="1041400"/>
                </a:lnTo>
                <a:lnTo>
                  <a:pt x="5305961" y="1003300"/>
                </a:lnTo>
                <a:lnTo>
                  <a:pt x="5282858" y="977900"/>
                </a:lnTo>
                <a:lnTo>
                  <a:pt x="5258763" y="939800"/>
                </a:lnTo>
                <a:lnTo>
                  <a:pt x="5233687" y="914400"/>
                </a:lnTo>
                <a:lnTo>
                  <a:pt x="5207643" y="889000"/>
                </a:lnTo>
                <a:lnTo>
                  <a:pt x="5180645" y="850900"/>
                </a:lnTo>
                <a:lnTo>
                  <a:pt x="5152703" y="825500"/>
                </a:lnTo>
                <a:lnTo>
                  <a:pt x="5123831" y="800100"/>
                </a:lnTo>
                <a:lnTo>
                  <a:pt x="5094042" y="774700"/>
                </a:lnTo>
                <a:lnTo>
                  <a:pt x="5063347" y="736600"/>
                </a:lnTo>
                <a:lnTo>
                  <a:pt x="5031759" y="711200"/>
                </a:lnTo>
                <a:lnTo>
                  <a:pt x="4999291" y="685800"/>
                </a:lnTo>
                <a:lnTo>
                  <a:pt x="4965956" y="660400"/>
                </a:lnTo>
                <a:lnTo>
                  <a:pt x="4931764" y="635000"/>
                </a:lnTo>
                <a:lnTo>
                  <a:pt x="4896731" y="609600"/>
                </a:lnTo>
                <a:lnTo>
                  <a:pt x="4860866" y="584200"/>
                </a:lnTo>
                <a:lnTo>
                  <a:pt x="4824184" y="558800"/>
                </a:lnTo>
                <a:lnTo>
                  <a:pt x="4786697" y="533400"/>
                </a:lnTo>
                <a:lnTo>
                  <a:pt x="4748416" y="508000"/>
                </a:lnTo>
                <a:lnTo>
                  <a:pt x="4709355" y="482600"/>
                </a:lnTo>
                <a:lnTo>
                  <a:pt x="4669527" y="457200"/>
                </a:lnTo>
                <a:lnTo>
                  <a:pt x="4628943" y="431800"/>
                </a:lnTo>
                <a:lnTo>
                  <a:pt x="4587616" y="419100"/>
                </a:lnTo>
                <a:lnTo>
                  <a:pt x="4545558" y="393700"/>
                </a:lnTo>
                <a:lnTo>
                  <a:pt x="4502783" y="368300"/>
                </a:lnTo>
                <a:lnTo>
                  <a:pt x="4459302" y="355600"/>
                </a:lnTo>
                <a:lnTo>
                  <a:pt x="4370274" y="304800"/>
                </a:lnTo>
                <a:lnTo>
                  <a:pt x="4324752" y="292100"/>
                </a:lnTo>
                <a:lnTo>
                  <a:pt x="4278575" y="266700"/>
                </a:lnTo>
                <a:lnTo>
                  <a:pt x="4184303" y="241300"/>
                </a:lnTo>
                <a:lnTo>
                  <a:pt x="4136234" y="215900"/>
                </a:lnTo>
                <a:lnTo>
                  <a:pt x="3988443" y="177800"/>
                </a:lnTo>
                <a:lnTo>
                  <a:pt x="3938027" y="152400"/>
                </a:lnTo>
                <a:lnTo>
                  <a:pt x="3624300" y="76200"/>
                </a:lnTo>
                <a:close/>
              </a:path>
              <a:path w="5540375" h="3898900">
                <a:moveTo>
                  <a:pt x="3006142" y="3365499"/>
                </a:moveTo>
                <a:lnTo>
                  <a:pt x="2503509" y="3365499"/>
                </a:lnTo>
                <a:lnTo>
                  <a:pt x="2556288" y="3378199"/>
                </a:lnTo>
                <a:lnTo>
                  <a:pt x="2947637" y="3378199"/>
                </a:lnTo>
                <a:lnTo>
                  <a:pt x="3006142" y="3365499"/>
                </a:lnTo>
                <a:close/>
              </a:path>
              <a:path w="5540375" h="3898900">
                <a:moveTo>
                  <a:pt x="3179549" y="3352799"/>
                </a:moveTo>
                <a:lnTo>
                  <a:pt x="2346976" y="3352799"/>
                </a:lnTo>
                <a:lnTo>
                  <a:pt x="2398845" y="3365499"/>
                </a:lnTo>
                <a:lnTo>
                  <a:pt x="3122111" y="3365499"/>
                </a:lnTo>
                <a:lnTo>
                  <a:pt x="3179549" y="3352799"/>
                </a:lnTo>
                <a:close/>
              </a:path>
              <a:path w="5540375" h="3898900">
                <a:moveTo>
                  <a:pt x="3405370" y="3327399"/>
                </a:moveTo>
                <a:lnTo>
                  <a:pt x="2142779" y="3327399"/>
                </a:lnTo>
                <a:lnTo>
                  <a:pt x="2193320" y="3340099"/>
                </a:lnTo>
                <a:lnTo>
                  <a:pt x="2244205" y="3340099"/>
                </a:lnTo>
                <a:lnTo>
                  <a:pt x="2295427" y="3352799"/>
                </a:lnTo>
                <a:lnTo>
                  <a:pt x="3293271" y="3352799"/>
                </a:lnTo>
                <a:lnTo>
                  <a:pt x="3405370" y="3327399"/>
                </a:lnTo>
                <a:close/>
              </a:path>
              <a:path w="5540375" h="3898900">
                <a:moveTo>
                  <a:pt x="3988443" y="3200399"/>
                </a:moveTo>
                <a:lnTo>
                  <a:pt x="1520825" y="3200399"/>
                </a:lnTo>
                <a:lnTo>
                  <a:pt x="1751835" y="3263899"/>
                </a:lnTo>
                <a:lnTo>
                  <a:pt x="1799325" y="3263899"/>
                </a:lnTo>
                <a:lnTo>
                  <a:pt x="1993305" y="3314699"/>
                </a:lnTo>
                <a:lnTo>
                  <a:pt x="2042763" y="3314699"/>
                </a:lnTo>
                <a:lnTo>
                  <a:pt x="2092591" y="3327399"/>
                </a:lnTo>
                <a:lnTo>
                  <a:pt x="3460779" y="3327399"/>
                </a:lnTo>
                <a:lnTo>
                  <a:pt x="3624300" y="3289299"/>
                </a:lnTo>
                <a:lnTo>
                  <a:pt x="3677862" y="3289299"/>
                </a:lnTo>
                <a:lnTo>
                  <a:pt x="3938027" y="3225799"/>
                </a:lnTo>
                <a:lnTo>
                  <a:pt x="3988443" y="3200399"/>
                </a:lnTo>
                <a:close/>
              </a:path>
              <a:path w="5540375" h="3898900">
                <a:moveTo>
                  <a:pt x="3460779" y="50800"/>
                </a:moveTo>
                <a:lnTo>
                  <a:pt x="2079590" y="50800"/>
                </a:lnTo>
                <a:lnTo>
                  <a:pt x="1970111" y="76200"/>
                </a:lnTo>
                <a:lnTo>
                  <a:pt x="3570257" y="76200"/>
                </a:lnTo>
                <a:lnTo>
                  <a:pt x="3460779" y="50800"/>
                </a:lnTo>
                <a:close/>
              </a:path>
              <a:path w="5540375" h="3898900">
                <a:moveTo>
                  <a:pt x="3293271" y="25400"/>
                </a:moveTo>
                <a:lnTo>
                  <a:pt x="2247101" y="25400"/>
                </a:lnTo>
                <a:lnTo>
                  <a:pt x="2135001" y="50800"/>
                </a:lnTo>
                <a:lnTo>
                  <a:pt x="3405370" y="50800"/>
                </a:lnTo>
                <a:lnTo>
                  <a:pt x="3293271" y="25400"/>
                </a:lnTo>
                <a:close/>
              </a:path>
              <a:path w="5540375" h="3898900">
                <a:moveTo>
                  <a:pt x="3179549" y="12700"/>
                </a:moveTo>
                <a:lnTo>
                  <a:pt x="2360824" y="12700"/>
                </a:lnTo>
                <a:lnTo>
                  <a:pt x="2303766" y="25400"/>
                </a:lnTo>
                <a:lnTo>
                  <a:pt x="3236606" y="25400"/>
                </a:lnTo>
                <a:lnTo>
                  <a:pt x="3179549" y="12700"/>
                </a:lnTo>
                <a:close/>
              </a:path>
              <a:path w="5540375" h="3898900">
                <a:moveTo>
                  <a:pt x="3006142" y="0"/>
                </a:moveTo>
                <a:lnTo>
                  <a:pt x="2534231" y="0"/>
                </a:lnTo>
                <a:lnTo>
                  <a:pt x="2476069" y="12700"/>
                </a:lnTo>
                <a:lnTo>
                  <a:pt x="3064304" y="12700"/>
                </a:lnTo>
                <a:lnTo>
                  <a:pt x="3006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78800" y="1117600"/>
            <a:ext cx="3515360" cy="173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spc="150" dirty="0">
                <a:latin typeface="Arial"/>
                <a:cs typeface="Arial"/>
              </a:rPr>
              <a:t>Hybrid</a:t>
            </a:r>
            <a:r>
              <a:rPr sz="5000" spc="-85" dirty="0">
                <a:latin typeface="Arial"/>
                <a:cs typeface="Arial"/>
              </a:rPr>
              <a:t> </a:t>
            </a:r>
            <a:r>
              <a:rPr sz="5000" spc="20" dirty="0">
                <a:latin typeface="Arial"/>
                <a:cs typeface="Arial"/>
              </a:rPr>
              <a:t>apps</a:t>
            </a:r>
            <a:endParaRPr sz="50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800"/>
              </a:spcBef>
            </a:pPr>
            <a:r>
              <a:rPr sz="5000" spc="-35" dirty="0">
                <a:latin typeface="Arial"/>
                <a:cs typeface="Arial"/>
              </a:rPr>
              <a:t>are</a:t>
            </a:r>
            <a:r>
              <a:rPr sz="5000" spc="-25" dirty="0">
                <a:latin typeface="Arial"/>
                <a:cs typeface="Arial"/>
              </a:rPr>
              <a:t> </a:t>
            </a:r>
            <a:r>
              <a:rPr sz="5000" spc="35" dirty="0">
                <a:latin typeface="Arial"/>
                <a:cs typeface="Arial"/>
              </a:rPr>
              <a:t>slow!</a:t>
            </a:r>
            <a:endParaRPr sz="5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>
              <a:alpha val="81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76400" y="4076700"/>
            <a:ext cx="9606280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0" marR="5080" indent="-3200400">
              <a:lnSpc>
                <a:spcPct val="114599"/>
              </a:lnSpc>
              <a:spcBef>
                <a:spcPts val="100"/>
              </a:spcBef>
              <a:tabLst>
                <a:tab pos="2399030" algn="l"/>
                <a:tab pos="4102100" algn="l"/>
                <a:tab pos="5148580" algn="l"/>
                <a:tab pos="5831205" algn="l"/>
                <a:tab pos="8161655" algn="l"/>
              </a:tabLst>
            </a:pPr>
            <a:r>
              <a:rPr sz="4000" spc="215" dirty="0">
                <a:solidFill>
                  <a:srgbClr val="55D7FF"/>
                </a:solidFill>
                <a:latin typeface="Arial"/>
                <a:cs typeface="Arial"/>
              </a:rPr>
              <a:t>PEOPL</a:t>
            </a:r>
            <a:r>
              <a:rPr sz="4000" spc="-225" dirty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sz="4000" dirty="0">
                <a:solidFill>
                  <a:srgbClr val="55D7FF"/>
                </a:solidFill>
                <a:latin typeface="Arial"/>
                <a:cs typeface="Arial"/>
              </a:rPr>
              <a:t>	</a:t>
            </a:r>
            <a:r>
              <a:rPr sz="4000" spc="434" dirty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sz="4000" spc="310" dirty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sz="4000" spc="140" dirty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sz="4000" spc="-300" dirty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sz="4000" dirty="0">
                <a:solidFill>
                  <a:srgbClr val="55D7FF"/>
                </a:solidFill>
                <a:latin typeface="Arial"/>
                <a:cs typeface="Arial"/>
              </a:rPr>
              <a:t>	</a:t>
            </a:r>
            <a:r>
              <a:rPr sz="4000" spc="310" dirty="0">
                <a:solidFill>
                  <a:srgbClr val="55D7FF"/>
                </a:solidFill>
                <a:latin typeface="Arial"/>
                <a:cs typeface="Arial"/>
              </a:rPr>
              <a:t>BEE</a:t>
            </a:r>
            <a:r>
              <a:rPr sz="4000" spc="-140" dirty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sz="4000" dirty="0">
                <a:solidFill>
                  <a:srgbClr val="55D7FF"/>
                </a:solidFill>
                <a:latin typeface="Arial"/>
                <a:cs typeface="Arial"/>
              </a:rPr>
              <a:t>	</a:t>
            </a:r>
            <a:r>
              <a:rPr sz="4000" spc="-5" dirty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sz="4000" spc="210" dirty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sz="4000" spc="390" dirty="0">
                <a:solidFill>
                  <a:srgbClr val="55D7FF"/>
                </a:solidFill>
                <a:latin typeface="Arial"/>
                <a:cs typeface="Arial"/>
              </a:rPr>
              <a:t>YIN</a:t>
            </a:r>
            <a:r>
              <a:rPr sz="4000" spc="-70" dirty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sz="4000" dirty="0">
                <a:solidFill>
                  <a:srgbClr val="55D7FF"/>
                </a:solidFill>
                <a:latin typeface="Arial"/>
                <a:cs typeface="Arial"/>
              </a:rPr>
              <a:t>	</a:t>
            </a:r>
            <a:r>
              <a:rPr sz="4000" spc="365" dirty="0">
                <a:solidFill>
                  <a:srgbClr val="55D7FF"/>
                </a:solidFill>
                <a:latin typeface="Arial"/>
                <a:cs typeface="Arial"/>
              </a:rPr>
              <a:t>TH</a:t>
            </a:r>
            <a:r>
              <a:rPr sz="4000" spc="235" dirty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sz="4000" spc="-95" dirty="0">
                <a:solidFill>
                  <a:srgbClr val="55D7FF"/>
                </a:solidFill>
                <a:latin typeface="Arial"/>
                <a:cs typeface="Arial"/>
              </a:rPr>
              <a:t>T  </a:t>
            </a:r>
            <a:r>
              <a:rPr sz="4000" spc="215" dirty="0">
                <a:solidFill>
                  <a:srgbClr val="55D7FF"/>
                </a:solidFill>
                <a:latin typeface="Arial"/>
                <a:cs typeface="Arial"/>
              </a:rPr>
              <a:t>SINCE	</a:t>
            </a:r>
            <a:r>
              <a:rPr sz="4000" spc="185" dirty="0">
                <a:solidFill>
                  <a:srgbClr val="55D7FF"/>
                </a:solidFill>
                <a:latin typeface="Arial"/>
                <a:cs typeface="Arial"/>
              </a:rPr>
              <a:t>2010</a:t>
            </a:r>
            <a:r>
              <a:rPr sz="4000" spc="-67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4641" y="264464"/>
            <a:ext cx="5540375" cy="3898900"/>
          </a:xfrm>
          <a:custGeom>
            <a:avLst/>
            <a:gdLst/>
            <a:ahLst/>
            <a:cxnLst/>
            <a:rect l="l" t="t" r="r" b="b"/>
            <a:pathLst>
              <a:path w="5540375" h="3898900">
                <a:moveTo>
                  <a:pt x="3624300" y="76200"/>
                </a:moveTo>
                <a:lnTo>
                  <a:pt x="1916068" y="76200"/>
                </a:lnTo>
                <a:lnTo>
                  <a:pt x="1602335" y="152400"/>
                </a:lnTo>
                <a:lnTo>
                  <a:pt x="1551918" y="177800"/>
                </a:lnTo>
                <a:lnTo>
                  <a:pt x="1404125" y="215900"/>
                </a:lnTo>
                <a:lnTo>
                  <a:pt x="1356054" y="241300"/>
                </a:lnTo>
                <a:lnTo>
                  <a:pt x="1261780" y="266700"/>
                </a:lnTo>
                <a:lnTo>
                  <a:pt x="1215602" y="292100"/>
                </a:lnTo>
                <a:lnTo>
                  <a:pt x="1170078" y="304800"/>
                </a:lnTo>
                <a:lnTo>
                  <a:pt x="1081048" y="355600"/>
                </a:lnTo>
                <a:lnTo>
                  <a:pt x="1037566" y="368300"/>
                </a:lnTo>
                <a:lnTo>
                  <a:pt x="994789" y="393700"/>
                </a:lnTo>
                <a:lnTo>
                  <a:pt x="952731" y="419100"/>
                </a:lnTo>
                <a:lnTo>
                  <a:pt x="911403" y="431800"/>
                </a:lnTo>
                <a:lnTo>
                  <a:pt x="870817" y="457200"/>
                </a:lnTo>
                <a:lnTo>
                  <a:pt x="830987" y="482600"/>
                </a:lnTo>
                <a:lnTo>
                  <a:pt x="791925" y="508000"/>
                </a:lnTo>
                <a:lnTo>
                  <a:pt x="753644" y="533400"/>
                </a:lnTo>
                <a:lnTo>
                  <a:pt x="716155" y="558800"/>
                </a:lnTo>
                <a:lnTo>
                  <a:pt x="679472" y="584200"/>
                </a:lnTo>
                <a:lnTo>
                  <a:pt x="643606" y="609600"/>
                </a:lnTo>
                <a:lnTo>
                  <a:pt x="608571" y="635000"/>
                </a:lnTo>
                <a:lnTo>
                  <a:pt x="574379" y="660400"/>
                </a:lnTo>
                <a:lnTo>
                  <a:pt x="541042" y="685800"/>
                </a:lnTo>
                <a:lnTo>
                  <a:pt x="508573" y="711200"/>
                </a:lnTo>
                <a:lnTo>
                  <a:pt x="476984" y="736600"/>
                </a:lnTo>
                <a:lnTo>
                  <a:pt x="446288" y="774700"/>
                </a:lnTo>
                <a:lnTo>
                  <a:pt x="416497" y="800100"/>
                </a:lnTo>
                <a:lnTo>
                  <a:pt x="387624" y="825500"/>
                </a:lnTo>
                <a:lnTo>
                  <a:pt x="359682" y="850900"/>
                </a:lnTo>
                <a:lnTo>
                  <a:pt x="332682" y="889000"/>
                </a:lnTo>
                <a:lnTo>
                  <a:pt x="306637" y="914400"/>
                </a:lnTo>
                <a:lnTo>
                  <a:pt x="281560" y="939800"/>
                </a:lnTo>
                <a:lnTo>
                  <a:pt x="257464" y="977900"/>
                </a:lnTo>
                <a:lnTo>
                  <a:pt x="234360" y="1003300"/>
                </a:lnTo>
                <a:lnTo>
                  <a:pt x="212261" y="1041400"/>
                </a:lnTo>
                <a:lnTo>
                  <a:pt x="191181" y="1066800"/>
                </a:lnTo>
                <a:lnTo>
                  <a:pt x="171130" y="1104900"/>
                </a:lnTo>
                <a:lnTo>
                  <a:pt x="152122" y="1130300"/>
                </a:lnTo>
                <a:lnTo>
                  <a:pt x="134170" y="1168400"/>
                </a:lnTo>
                <a:lnTo>
                  <a:pt x="117285" y="1206500"/>
                </a:lnTo>
                <a:lnTo>
                  <a:pt x="101480" y="1231900"/>
                </a:lnTo>
                <a:lnTo>
                  <a:pt x="86768" y="1270000"/>
                </a:lnTo>
                <a:lnTo>
                  <a:pt x="73161" y="1295400"/>
                </a:lnTo>
                <a:lnTo>
                  <a:pt x="60672" y="1333500"/>
                </a:lnTo>
                <a:lnTo>
                  <a:pt x="49313" y="1371600"/>
                </a:lnTo>
                <a:lnTo>
                  <a:pt x="39096" y="1409700"/>
                </a:lnTo>
                <a:lnTo>
                  <a:pt x="30035" y="1435100"/>
                </a:lnTo>
                <a:lnTo>
                  <a:pt x="22141" y="1473200"/>
                </a:lnTo>
                <a:lnTo>
                  <a:pt x="15428" y="1511300"/>
                </a:lnTo>
                <a:lnTo>
                  <a:pt x="9907" y="1549400"/>
                </a:lnTo>
                <a:lnTo>
                  <a:pt x="5591" y="1574800"/>
                </a:lnTo>
                <a:lnTo>
                  <a:pt x="2493" y="1612900"/>
                </a:lnTo>
                <a:lnTo>
                  <a:pt x="625" y="1651000"/>
                </a:lnTo>
                <a:lnTo>
                  <a:pt x="0" y="1689100"/>
                </a:lnTo>
                <a:lnTo>
                  <a:pt x="970" y="1739900"/>
                </a:lnTo>
                <a:lnTo>
                  <a:pt x="3865" y="1778000"/>
                </a:lnTo>
                <a:lnTo>
                  <a:pt x="8661" y="1828800"/>
                </a:lnTo>
                <a:lnTo>
                  <a:pt x="15334" y="1866900"/>
                </a:lnTo>
                <a:lnTo>
                  <a:pt x="23859" y="1905000"/>
                </a:lnTo>
                <a:lnTo>
                  <a:pt x="34212" y="1955800"/>
                </a:lnTo>
                <a:lnTo>
                  <a:pt x="46369" y="1993900"/>
                </a:lnTo>
                <a:lnTo>
                  <a:pt x="60305" y="2044700"/>
                </a:lnTo>
                <a:lnTo>
                  <a:pt x="75997" y="2082800"/>
                </a:lnTo>
                <a:lnTo>
                  <a:pt x="93421" y="2120900"/>
                </a:lnTo>
                <a:lnTo>
                  <a:pt x="112551" y="2171700"/>
                </a:lnTo>
                <a:lnTo>
                  <a:pt x="133364" y="2209800"/>
                </a:lnTo>
                <a:lnTo>
                  <a:pt x="155836" y="2247900"/>
                </a:lnTo>
                <a:lnTo>
                  <a:pt x="179943" y="2286000"/>
                </a:lnTo>
                <a:lnTo>
                  <a:pt x="205660" y="2324100"/>
                </a:lnTo>
                <a:lnTo>
                  <a:pt x="232962" y="2362200"/>
                </a:lnTo>
                <a:lnTo>
                  <a:pt x="261827" y="2400300"/>
                </a:lnTo>
                <a:lnTo>
                  <a:pt x="292230" y="2438400"/>
                </a:lnTo>
                <a:lnTo>
                  <a:pt x="324146" y="2476500"/>
                </a:lnTo>
                <a:lnTo>
                  <a:pt x="357551" y="2514600"/>
                </a:lnTo>
                <a:lnTo>
                  <a:pt x="392421" y="2552700"/>
                </a:lnTo>
                <a:lnTo>
                  <a:pt x="428732" y="2590800"/>
                </a:lnTo>
                <a:lnTo>
                  <a:pt x="466460" y="2628900"/>
                </a:lnTo>
                <a:lnTo>
                  <a:pt x="505581" y="2667000"/>
                </a:lnTo>
                <a:lnTo>
                  <a:pt x="546069" y="2692400"/>
                </a:lnTo>
                <a:lnTo>
                  <a:pt x="587902" y="2730500"/>
                </a:lnTo>
                <a:lnTo>
                  <a:pt x="631055" y="2755900"/>
                </a:lnTo>
                <a:lnTo>
                  <a:pt x="675503" y="2794000"/>
                </a:lnTo>
                <a:lnTo>
                  <a:pt x="721223" y="2819400"/>
                </a:lnTo>
                <a:lnTo>
                  <a:pt x="768191" y="2857500"/>
                </a:lnTo>
                <a:lnTo>
                  <a:pt x="816381" y="2882900"/>
                </a:lnTo>
                <a:lnTo>
                  <a:pt x="32943" y="3898899"/>
                </a:lnTo>
                <a:lnTo>
                  <a:pt x="1520825" y="3200399"/>
                </a:lnTo>
                <a:lnTo>
                  <a:pt x="3988443" y="3200399"/>
                </a:lnTo>
                <a:lnTo>
                  <a:pt x="4136234" y="3162299"/>
                </a:lnTo>
                <a:lnTo>
                  <a:pt x="4184303" y="3136899"/>
                </a:lnTo>
                <a:lnTo>
                  <a:pt x="4278575" y="3111499"/>
                </a:lnTo>
                <a:lnTo>
                  <a:pt x="4324752" y="3086099"/>
                </a:lnTo>
                <a:lnTo>
                  <a:pt x="4370274" y="3073399"/>
                </a:lnTo>
                <a:lnTo>
                  <a:pt x="4459302" y="3022599"/>
                </a:lnTo>
                <a:lnTo>
                  <a:pt x="4502783" y="3009899"/>
                </a:lnTo>
                <a:lnTo>
                  <a:pt x="4545558" y="2984500"/>
                </a:lnTo>
                <a:lnTo>
                  <a:pt x="4587616" y="2959100"/>
                </a:lnTo>
                <a:lnTo>
                  <a:pt x="4628943" y="2946400"/>
                </a:lnTo>
                <a:lnTo>
                  <a:pt x="4669527" y="2921000"/>
                </a:lnTo>
                <a:lnTo>
                  <a:pt x="4709355" y="2895600"/>
                </a:lnTo>
                <a:lnTo>
                  <a:pt x="4748416" y="2870200"/>
                </a:lnTo>
                <a:lnTo>
                  <a:pt x="4786697" y="2844800"/>
                </a:lnTo>
                <a:lnTo>
                  <a:pt x="4824184" y="2819400"/>
                </a:lnTo>
                <a:lnTo>
                  <a:pt x="4860866" y="2794000"/>
                </a:lnTo>
                <a:lnTo>
                  <a:pt x="4896731" y="2768600"/>
                </a:lnTo>
                <a:lnTo>
                  <a:pt x="4931764" y="2743200"/>
                </a:lnTo>
                <a:lnTo>
                  <a:pt x="4965956" y="2717800"/>
                </a:lnTo>
                <a:lnTo>
                  <a:pt x="4999291" y="2692400"/>
                </a:lnTo>
                <a:lnTo>
                  <a:pt x="5031759" y="2667000"/>
                </a:lnTo>
                <a:lnTo>
                  <a:pt x="5063347" y="2641600"/>
                </a:lnTo>
                <a:lnTo>
                  <a:pt x="5094042" y="2603500"/>
                </a:lnTo>
                <a:lnTo>
                  <a:pt x="5123831" y="2578100"/>
                </a:lnTo>
                <a:lnTo>
                  <a:pt x="5152703" y="2552700"/>
                </a:lnTo>
                <a:lnTo>
                  <a:pt x="5180645" y="2527300"/>
                </a:lnTo>
                <a:lnTo>
                  <a:pt x="5207643" y="2489200"/>
                </a:lnTo>
                <a:lnTo>
                  <a:pt x="5233687" y="2463800"/>
                </a:lnTo>
                <a:lnTo>
                  <a:pt x="5258763" y="2425700"/>
                </a:lnTo>
                <a:lnTo>
                  <a:pt x="5282858" y="2400300"/>
                </a:lnTo>
                <a:lnTo>
                  <a:pt x="5305961" y="2374900"/>
                </a:lnTo>
                <a:lnTo>
                  <a:pt x="5328059" y="2336800"/>
                </a:lnTo>
                <a:lnTo>
                  <a:pt x="5349139" y="2311400"/>
                </a:lnTo>
                <a:lnTo>
                  <a:pt x="5369188" y="2273300"/>
                </a:lnTo>
                <a:lnTo>
                  <a:pt x="5388195" y="2247900"/>
                </a:lnTo>
                <a:lnTo>
                  <a:pt x="5406147" y="2209800"/>
                </a:lnTo>
                <a:lnTo>
                  <a:pt x="5423031" y="2171700"/>
                </a:lnTo>
                <a:lnTo>
                  <a:pt x="5438835" y="2146300"/>
                </a:lnTo>
                <a:lnTo>
                  <a:pt x="5453547" y="2108200"/>
                </a:lnTo>
                <a:lnTo>
                  <a:pt x="5467153" y="2070100"/>
                </a:lnTo>
                <a:lnTo>
                  <a:pt x="5479642" y="2044700"/>
                </a:lnTo>
                <a:lnTo>
                  <a:pt x="5491000" y="2006600"/>
                </a:lnTo>
                <a:lnTo>
                  <a:pt x="5501216" y="1968500"/>
                </a:lnTo>
                <a:lnTo>
                  <a:pt x="5510277" y="1943100"/>
                </a:lnTo>
                <a:lnTo>
                  <a:pt x="5518170" y="1905000"/>
                </a:lnTo>
                <a:lnTo>
                  <a:pt x="5524883" y="1866900"/>
                </a:lnTo>
                <a:lnTo>
                  <a:pt x="5530404" y="1828800"/>
                </a:lnTo>
                <a:lnTo>
                  <a:pt x="5534720" y="1790700"/>
                </a:lnTo>
                <a:lnTo>
                  <a:pt x="5537818" y="1765300"/>
                </a:lnTo>
                <a:lnTo>
                  <a:pt x="5539686" y="1727200"/>
                </a:lnTo>
                <a:lnTo>
                  <a:pt x="5540311" y="1689100"/>
                </a:lnTo>
                <a:lnTo>
                  <a:pt x="5539686" y="1651000"/>
                </a:lnTo>
                <a:lnTo>
                  <a:pt x="5537818" y="1612900"/>
                </a:lnTo>
                <a:lnTo>
                  <a:pt x="5534720" y="1574800"/>
                </a:lnTo>
                <a:lnTo>
                  <a:pt x="5530404" y="1549400"/>
                </a:lnTo>
                <a:lnTo>
                  <a:pt x="5524883" y="1511300"/>
                </a:lnTo>
                <a:lnTo>
                  <a:pt x="5518170" y="1473200"/>
                </a:lnTo>
                <a:lnTo>
                  <a:pt x="5510277" y="1435100"/>
                </a:lnTo>
                <a:lnTo>
                  <a:pt x="5501216" y="1409700"/>
                </a:lnTo>
                <a:lnTo>
                  <a:pt x="5491000" y="1371600"/>
                </a:lnTo>
                <a:lnTo>
                  <a:pt x="5479642" y="1333500"/>
                </a:lnTo>
                <a:lnTo>
                  <a:pt x="5467153" y="1295400"/>
                </a:lnTo>
                <a:lnTo>
                  <a:pt x="5453547" y="1270000"/>
                </a:lnTo>
                <a:lnTo>
                  <a:pt x="5438835" y="1231900"/>
                </a:lnTo>
                <a:lnTo>
                  <a:pt x="5423031" y="1206500"/>
                </a:lnTo>
                <a:lnTo>
                  <a:pt x="5406147" y="1168400"/>
                </a:lnTo>
                <a:lnTo>
                  <a:pt x="5388195" y="1130300"/>
                </a:lnTo>
                <a:lnTo>
                  <a:pt x="5369188" y="1104900"/>
                </a:lnTo>
                <a:lnTo>
                  <a:pt x="5349139" y="1066800"/>
                </a:lnTo>
                <a:lnTo>
                  <a:pt x="5328059" y="1041400"/>
                </a:lnTo>
                <a:lnTo>
                  <a:pt x="5305961" y="1003300"/>
                </a:lnTo>
                <a:lnTo>
                  <a:pt x="5282858" y="977900"/>
                </a:lnTo>
                <a:lnTo>
                  <a:pt x="5258763" y="939800"/>
                </a:lnTo>
                <a:lnTo>
                  <a:pt x="5233687" y="914400"/>
                </a:lnTo>
                <a:lnTo>
                  <a:pt x="5207643" y="889000"/>
                </a:lnTo>
                <a:lnTo>
                  <a:pt x="5180645" y="850900"/>
                </a:lnTo>
                <a:lnTo>
                  <a:pt x="5152703" y="825500"/>
                </a:lnTo>
                <a:lnTo>
                  <a:pt x="5123831" y="800100"/>
                </a:lnTo>
                <a:lnTo>
                  <a:pt x="5094042" y="774700"/>
                </a:lnTo>
                <a:lnTo>
                  <a:pt x="5063347" y="736600"/>
                </a:lnTo>
                <a:lnTo>
                  <a:pt x="5031759" y="711200"/>
                </a:lnTo>
                <a:lnTo>
                  <a:pt x="4999291" y="685800"/>
                </a:lnTo>
                <a:lnTo>
                  <a:pt x="4965956" y="660400"/>
                </a:lnTo>
                <a:lnTo>
                  <a:pt x="4931764" y="635000"/>
                </a:lnTo>
                <a:lnTo>
                  <a:pt x="4896731" y="609600"/>
                </a:lnTo>
                <a:lnTo>
                  <a:pt x="4860866" y="584200"/>
                </a:lnTo>
                <a:lnTo>
                  <a:pt x="4824184" y="558800"/>
                </a:lnTo>
                <a:lnTo>
                  <a:pt x="4786697" y="533400"/>
                </a:lnTo>
                <a:lnTo>
                  <a:pt x="4748416" y="508000"/>
                </a:lnTo>
                <a:lnTo>
                  <a:pt x="4709355" y="482600"/>
                </a:lnTo>
                <a:lnTo>
                  <a:pt x="4669527" y="457200"/>
                </a:lnTo>
                <a:lnTo>
                  <a:pt x="4628943" y="431800"/>
                </a:lnTo>
                <a:lnTo>
                  <a:pt x="4587616" y="419100"/>
                </a:lnTo>
                <a:lnTo>
                  <a:pt x="4545558" y="393700"/>
                </a:lnTo>
                <a:lnTo>
                  <a:pt x="4502783" y="368300"/>
                </a:lnTo>
                <a:lnTo>
                  <a:pt x="4459302" y="355600"/>
                </a:lnTo>
                <a:lnTo>
                  <a:pt x="4370274" y="304800"/>
                </a:lnTo>
                <a:lnTo>
                  <a:pt x="4324752" y="292100"/>
                </a:lnTo>
                <a:lnTo>
                  <a:pt x="4278575" y="266700"/>
                </a:lnTo>
                <a:lnTo>
                  <a:pt x="4184303" y="241300"/>
                </a:lnTo>
                <a:lnTo>
                  <a:pt x="4136234" y="215900"/>
                </a:lnTo>
                <a:lnTo>
                  <a:pt x="3988443" y="177800"/>
                </a:lnTo>
                <a:lnTo>
                  <a:pt x="3938027" y="152400"/>
                </a:lnTo>
                <a:lnTo>
                  <a:pt x="3624300" y="76200"/>
                </a:lnTo>
                <a:close/>
              </a:path>
              <a:path w="5540375" h="3898900">
                <a:moveTo>
                  <a:pt x="3006142" y="3365499"/>
                </a:moveTo>
                <a:lnTo>
                  <a:pt x="2503509" y="3365499"/>
                </a:lnTo>
                <a:lnTo>
                  <a:pt x="2556288" y="3378199"/>
                </a:lnTo>
                <a:lnTo>
                  <a:pt x="2947637" y="3378199"/>
                </a:lnTo>
                <a:lnTo>
                  <a:pt x="3006142" y="3365499"/>
                </a:lnTo>
                <a:close/>
              </a:path>
              <a:path w="5540375" h="3898900">
                <a:moveTo>
                  <a:pt x="3179549" y="3352799"/>
                </a:moveTo>
                <a:lnTo>
                  <a:pt x="2346976" y="3352799"/>
                </a:lnTo>
                <a:lnTo>
                  <a:pt x="2398845" y="3365499"/>
                </a:lnTo>
                <a:lnTo>
                  <a:pt x="3122111" y="3365499"/>
                </a:lnTo>
                <a:lnTo>
                  <a:pt x="3179549" y="3352799"/>
                </a:lnTo>
                <a:close/>
              </a:path>
              <a:path w="5540375" h="3898900">
                <a:moveTo>
                  <a:pt x="3405370" y="3327399"/>
                </a:moveTo>
                <a:lnTo>
                  <a:pt x="2142779" y="3327399"/>
                </a:lnTo>
                <a:lnTo>
                  <a:pt x="2193320" y="3340099"/>
                </a:lnTo>
                <a:lnTo>
                  <a:pt x="2244205" y="3340099"/>
                </a:lnTo>
                <a:lnTo>
                  <a:pt x="2295427" y="3352799"/>
                </a:lnTo>
                <a:lnTo>
                  <a:pt x="3293271" y="3352799"/>
                </a:lnTo>
                <a:lnTo>
                  <a:pt x="3405370" y="3327399"/>
                </a:lnTo>
                <a:close/>
              </a:path>
              <a:path w="5540375" h="3898900">
                <a:moveTo>
                  <a:pt x="3988443" y="3200399"/>
                </a:moveTo>
                <a:lnTo>
                  <a:pt x="1520825" y="3200399"/>
                </a:lnTo>
                <a:lnTo>
                  <a:pt x="1751835" y="3263899"/>
                </a:lnTo>
                <a:lnTo>
                  <a:pt x="1799325" y="3263899"/>
                </a:lnTo>
                <a:lnTo>
                  <a:pt x="1993305" y="3314699"/>
                </a:lnTo>
                <a:lnTo>
                  <a:pt x="2042763" y="3314699"/>
                </a:lnTo>
                <a:lnTo>
                  <a:pt x="2092591" y="3327399"/>
                </a:lnTo>
                <a:lnTo>
                  <a:pt x="3460779" y="3327399"/>
                </a:lnTo>
                <a:lnTo>
                  <a:pt x="3624300" y="3289299"/>
                </a:lnTo>
                <a:lnTo>
                  <a:pt x="3677862" y="3289299"/>
                </a:lnTo>
                <a:lnTo>
                  <a:pt x="3938027" y="3225799"/>
                </a:lnTo>
                <a:lnTo>
                  <a:pt x="3988443" y="3200399"/>
                </a:lnTo>
                <a:close/>
              </a:path>
              <a:path w="5540375" h="3898900">
                <a:moveTo>
                  <a:pt x="3460779" y="50800"/>
                </a:moveTo>
                <a:lnTo>
                  <a:pt x="2079590" y="50800"/>
                </a:lnTo>
                <a:lnTo>
                  <a:pt x="1970111" y="76200"/>
                </a:lnTo>
                <a:lnTo>
                  <a:pt x="3570257" y="76200"/>
                </a:lnTo>
                <a:lnTo>
                  <a:pt x="3460779" y="50800"/>
                </a:lnTo>
                <a:close/>
              </a:path>
              <a:path w="5540375" h="3898900">
                <a:moveTo>
                  <a:pt x="3293271" y="25400"/>
                </a:moveTo>
                <a:lnTo>
                  <a:pt x="2247101" y="25400"/>
                </a:lnTo>
                <a:lnTo>
                  <a:pt x="2135001" y="50800"/>
                </a:lnTo>
                <a:lnTo>
                  <a:pt x="3405370" y="50800"/>
                </a:lnTo>
                <a:lnTo>
                  <a:pt x="3293271" y="25400"/>
                </a:lnTo>
                <a:close/>
              </a:path>
              <a:path w="5540375" h="3898900">
                <a:moveTo>
                  <a:pt x="3179549" y="12700"/>
                </a:moveTo>
                <a:lnTo>
                  <a:pt x="2360824" y="12700"/>
                </a:lnTo>
                <a:lnTo>
                  <a:pt x="2303766" y="25400"/>
                </a:lnTo>
                <a:lnTo>
                  <a:pt x="3236606" y="25400"/>
                </a:lnTo>
                <a:lnTo>
                  <a:pt x="3179549" y="12700"/>
                </a:lnTo>
                <a:close/>
              </a:path>
              <a:path w="5540375" h="3898900">
                <a:moveTo>
                  <a:pt x="3006142" y="0"/>
                </a:moveTo>
                <a:lnTo>
                  <a:pt x="2534231" y="0"/>
                </a:lnTo>
                <a:lnTo>
                  <a:pt x="2476069" y="12700"/>
                </a:lnTo>
                <a:lnTo>
                  <a:pt x="3064304" y="12700"/>
                </a:lnTo>
                <a:lnTo>
                  <a:pt x="3006142" y="0"/>
                </a:lnTo>
                <a:close/>
              </a:path>
            </a:pathLst>
          </a:custGeom>
          <a:solidFill>
            <a:srgbClr val="FFFFFF">
              <a:alpha val="375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13300"/>
              </a:lnSpc>
              <a:spcBef>
                <a:spcPts val="100"/>
              </a:spcBef>
            </a:pPr>
            <a:r>
              <a:rPr spc="150" dirty="0"/>
              <a:t>Hybrid</a:t>
            </a:r>
            <a:r>
              <a:rPr spc="-80" dirty="0"/>
              <a:t> </a:t>
            </a:r>
            <a:r>
              <a:rPr spc="20" dirty="0"/>
              <a:t>apps  </a:t>
            </a:r>
            <a:r>
              <a:rPr spc="-35" dirty="0"/>
              <a:t>are</a:t>
            </a:r>
            <a:r>
              <a:rPr spc="-25" dirty="0"/>
              <a:t> </a:t>
            </a:r>
            <a:r>
              <a:rPr spc="35" dirty="0"/>
              <a:t>slow!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06478" y="9301632"/>
            <a:ext cx="28892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22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6430"/>
            <a:ext cx="115366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79650" algn="l"/>
                <a:tab pos="4766945" algn="l"/>
                <a:tab pos="6372860" algn="l"/>
                <a:tab pos="8760460" algn="l"/>
              </a:tabLst>
            </a:pPr>
            <a:r>
              <a:rPr sz="3500" spc="200" dirty="0"/>
              <a:t>M</a:t>
            </a:r>
            <a:r>
              <a:rPr sz="3500" spc="-415" dirty="0"/>
              <a:t> </a:t>
            </a:r>
            <a:r>
              <a:rPr sz="3500" spc="200" dirty="0"/>
              <a:t>O</a:t>
            </a:r>
            <a:r>
              <a:rPr sz="3500" spc="-415" dirty="0"/>
              <a:t> </a:t>
            </a:r>
            <a:r>
              <a:rPr sz="3500" spc="-125" dirty="0"/>
              <a:t>B</a:t>
            </a:r>
            <a:r>
              <a:rPr sz="3500" spc="-409" dirty="0"/>
              <a:t> </a:t>
            </a:r>
            <a:r>
              <a:rPr sz="3500" spc="-60" dirty="0"/>
              <a:t>I</a:t>
            </a:r>
            <a:r>
              <a:rPr sz="3500" spc="-415" dirty="0"/>
              <a:t> </a:t>
            </a:r>
            <a:r>
              <a:rPr sz="3500" spc="-195" dirty="0"/>
              <a:t>L</a:t>
            </a:r>
            <a:r>
              <a:rPr sz="3500" spc="-409" dirty="0"/>
              <a:t> </a:t>
            </a:r>
            <a:r>
              <a:rPr sz="3500" spc="-254" dirty="0"/>
              <a:t>E	</a:t>
            </a:r>
            <a:r>
              <a:rPr sz="3500" spc="70" dirty="0"/>
              <a:t>D</a:t>
            </a:r>
            <a:r>
              <a:rPr sz="3500" spc="-415" dirty="0"/>
              <a:t> </a:t>
            </a:r>
            <a:r>
              <a:rPr sz="3500" spc="-254" dirty="0"/>
              <a:t>E</a:t>
            </a:r>
            <a:r>
              <a:rPr sz="3500" spc="-415" dirty="0"/>
              <a:t> </a:t>
            </a:r>
            <a:r>
              <a:rPr sz="3500" spc="-254" dirty="0"/>
              <a:t>V</a:t>
            </a:r>
            <a:r>
              <a:rPr sz="3500" spc="-415" dirty="0"/>
              <a:t> </a:t>
            </a:r>
            <a:r>
              <a:rPr sz="3500" spc="-60" dirty="0"/>
              <a:t>I</a:t>
            </a:r>
            <a:r>
              <a:rPr sz="3500" spc="-409" dirty="0"/>
              <a:t> </a:t>
            </a:r>
            <a:r>
              <a:rPr sz="3500" spc="-60" dirty="0"/>
              <a:t>C</a:t>
            </a:r>
            <a:r>
              <a:rPr sz="3500" spc="-415" dirty="0"/>
              <a:t> </a:t>
            </a:r>
            <a:r>
              <a:rPr sz="3500" spc="-254" dirty="0"/>
              <a:t>E</a:t>
            </a:r>
            <a:r>
              <a:rPr sz="3500" spc="-415" dirty="0"/>
              <a:t> </a:t>
            </a:r>
            <a:r>
              <a:rPr sz="3500" spc="-385" dirty="0"/>
              <a:t>S	</a:t>
            </a:r>
            <a:r>
              <a:rPr sz="3500" spc="5" dirty="0"/>
              <a:t>H</a:t>
            </a:r>
            <a:r>
              <a:rPr sz="3500" spc="-409" dirty="0"/>
              <a:t> </a:t>
            </a:r>
            <a:r>
              <a:rPr sz="3500" spc="100" dirty="0"/>
              <a:t>AV</a:t>
            </a:r>
            <a:r>
              <a:rPr sz="3500" spc="-415" dirty="0"/>
              <a:t> </a:t>
            </a:r>
            <a:r>
              <a:rPr sz="3500" spc="-254" dirty="0"/>
              <a:t>E	</a:t>
            </a:r>
            <a:r>
              <a:rPr sz="3500" spc="-450" dirty="0"/>
              <a:t>R</a:t>
            </a:r>
            <a:r>
              <a:rPr sz="3500" spc="-415" dirty="0"/>
              <a:t> </a:t>
            </a:r>
            <a:r>
              <a:rPr sz="3500" spc="65" dirty="0"/>
              <a:t>A</a:t>
            </a:r>
            <a:r>
              <a:rPr sz="3500" spc="-409" dirty="0"/>
              <a:t> </a:t>
            </a:r>
            <a:r>
              <a:rPr sz="3500" spc="-320" dirty="0"/>
              <a:t>P</a:t>
            </a:r>
            <a:r>
              <a:rPr sz="3500" spc="-415" dirty="0"/>
              <a:t> </a:t>
            </a:r>
            <a:r>
              <a:rPr sz="3500" spc="-60" dirty="0"/>
              <a:t>I</a:t>
            </a:r>
            <a:r>
              <a:rPr sz="3500" spc="-409" dirty="0"/>
              <a:t> </a:t>
            </a:r>
            <a:r>
              <a:rPr sz="3500" spc="70" dirty="0"/>
              <a:t>D</a:t>
            </a:r>
            <a:r>
              <a:rPr sz="3500" spc="-415" dirty="0"/>
              <a:t> </a:t>
            </a:r>
            <a:r>
              <a:rPr sz="3500" spc="-175" dirty="0"/>
              <a:t>LY	</a:t>
            </a:r>
            <a:r>
              <a:rPr sz="3500" spc="-60" dirty="0"/>
              <a:t>I</a:t>
            </a:r>
            <a:r>
              <a:rPr sz="3500" spc="-425" dirty="0"/>
              <a:t> </a:t>
            </a:r>
            <a:r>
              <a:rPr sz="3500" spc="200" dirty="0"/>
              <a:t>M</a:t>
            </a:r>
            <a:r>
              <a:rPr sz="3500" spc="-425" dirty="0"/>
              <a:t> </a:t>
            </a:r>
            <a:r>
              <a:rPr sz="3500" spc="-320" dirty="0"/>
              <a:t>P</a:t>
            </a:r>
            <a:r>
              <a:rPr sz="3500" spc="-425" dirty="0"/>
              <a:t> </a:t>
            </a:r>
            <a:r>
              <a:rPr sz="3500" spc="-450" dirty="0"/>
              <a:t>R</a:t>
            </a:r>
            <a:r>
              <a:rPr sz="3500" spc="-425" dirty="0"/>
              <a:t> </a:t>
            </a:r>
            <a:r>
              <a:rPr sz="3500" spc="200" dirty="0"/>
              <a:t>O</a:t>
            </a:r>
            <a:r>
              <a:rPr sz="3500" spc="-430" dirty="0"/>
              <a:t> </a:t>
            </a:r>
            <a:r>
              <a:rPr sz="3500" spc="-254" dirty="0"/>
              <a:t>V</a:t>
            </a:r>
            <a:r>
              <a:rPr sz="3500" spc="-425" dirty="0"/>
              <a:t> </a:t>
            </a:r>
            <a:r>
              <a:rPr sz="3500" spc="-254" dirty="0"/>
              <a:t>E</a:t>
            </a:r>
            <a:r>
              <a:rPr sz="3500" spc="-425" dirty="0"/>
              <a:t> </a:t>
            </a:r>
            <a:r>
              <a:rPr sz="3500" spc="70" dirty="0"/>
              <a:t>D</a:t>
            </a:r>
            <a:endParaRPr sz="35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23</a:t>
            </a:fld>
            <a:r>
              <a:rPr sz="2700" spc="15" baseline="1543" dirty="0"/>
              <a:t>/68</a:t>
            </a:r>
            <a:endParaRPr sz="2700" baseline="1543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2647950"/>
          <a:ext cx="13002893" cy="569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614"/>
                <a:gridCol w="3893185"/>
                <a:gridCol w="4338955"/>
                <a:gridCol w="2771139"/>
              </a:tblGrid>
              <a:tr h="1424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50" dirty="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25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DEVICE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PROCESSOR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5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RAM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  <a:tr h="1424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2007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5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IPHONE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620 </a:t>
                      </a:r>
                      <a:r>
                        <a:rPr sz="25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MHz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128 </a:t>
                      </a:r>
                      <a:r>
                        <a:rPr sz="25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MB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  <a:tr h="1424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2010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5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IPHONE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4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25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GHz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512 </a:t>
                      </a:r>
                      <a:r>
                        <a:rPr sz="25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MB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  <a:tr h="1424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2015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5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IPHONE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6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1.4 </a:t>
                      </a:r>
                      <a:r>
                        <a:rPr sz="25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GHz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DUAL-CORE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25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98500" y="646430"/>
            <a:ext cx="115366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0" i="0">
                <a:solidFill>
                  <a:srgbClr val="55D7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10"/>
              </a:spcBef>
              <a:tabLst>
                <a:tab pos="2279650" algn="l"/>
                <a:tab pos="4766945" algn="l"/>
                <a:tab pos="6372860" algn="l"/>
                <a:tab pos="8760460" algn="l"/>
              </a:tabLst>
            </a:pPr>
            <a:r>
              <a:rPr lang="pt-BR" sz="3500" spc="200" smtClean="0"/>
              <a:t>M</a:t>
            </a:r>
            <a:r>
              <a:rPr lang="pt-BR" sz="3500" spc="-415" smtClean="0"/>
              <a:t> </a:t>
            </a:r>
            <a:r>
              <a:rPr lang="pt-BR" sz="3500" spc="200" smtClean="0"/>
              <a:t>O</a:t>
            </a:r>
            <a:r>
              <a:rPr lang="pt-BR" sz="3500" spc="-415" smtClean="0"/>
              <a:t> </a:t>
            </a:r>
            <a:r>
              <a:rPr lang="pt-BR" sz="3500" spc="-125" smtClean="0"/>
              <a:t>B</a:t>
            </a:r>
            <a:r>
              <a:rPr lang="pt-BR" sz="3500" spc="-409" smtClean="0"/>
              <a:t> </a:t>
            </a:r>
            <a:r>
              <a:rPr lang="pt-BR" sz="3500" spc="-60" smtClean="0"/>
              <a:t>I</a:t>
            </a:r>
            <a:r>
              <a:rPr lang="pt-BR" sz="3500" spc="-415" smtClean="0"/>
              <a:t> </a:t>
            </a:r>
            <a:r>
              <a:rPr lang="pt-BR" sz="3500" spc="-195" smtClean="0"/>
              <a:t>L</a:t>
            </a:r>
            <a:r>
              <a:rPr lang="pt-BR" sz="3500" spc="-409" smtClean="0"/>
              <a:t> </a:t>
            </a:r>
            <a:r>
              <a:rPr lang="pt-BR" sz="3500" spc="-254" smtClean="0"/>
              <a:t>E	</a:t>
            </a:r>
            <a:r>
              <a:rPr lang="pt-BR" sz="3500" spc="70" smtClean="0"/>
              <a:t>D</a:t>
            </a:r>
            <a:r>
              <a:rPr lang="pt-BR" sz="3500" spc="-415" smtClean="0"/>
              <a:t> </a:t>
            </a:r>
            <a:r>
              <a:rPr lang="pt-BR" sz="3500" spc="-254" smtClean="0"/>
              <a:t>E</a:t>
            </a:r>
            <a:r>
              <a:rPr lang="pt-BR" sz="3500" spc="-415" smtClean="0"/>
              <a:t> </a:t>
            </a:r>
            <a:r>
              <a:rPr lang="pt-BR" sz="3500" spc="-254" smtClean="0"/>
              <a:t>V</a:t>
            </a:r>
            <a:r>
              <a:rPr lang="pt-BR" sz="3500" spc="-415" smtClean="0"/>
              <a:t> </a:t>
            </a:r>
            <a:r>
              <a:rPr lang="pt-BR" sz="3500" spc="-60" smtClean="0"/>
              <a:t>I</a:t>
            </a:r>
            <a:r>
              <a:rPr lang="pt-BR" sz="3500" spc="-409" smtClean="0"/>
              <a:t> </a:t>
            </a:r>
            <a:r>
              <a:rPr lang="pt-BR" sz="3500" spc="-60" smtClean="0"/>
              <a:t>C</a:t>
            </a:r>
            <a:r>
              <a:rPr lang="pt-BR" sz="3500" spc="-415" smtClean="0"/>
              <a:t> </a:t>
            </a:r>
            <a:r>
              <a:rPr lang="pt-BR" sz="3500" spc="-254" smtClean="0"/>
              <a:t>E</a:t>
            </a:r>
            <a:r>
              <a:rPr lang="pt-BR" sz="3500" spc="-415" smtClean="0"/>
              <a:t> </a:t>
            </a:r>
            <a:r>
              <a:rPr lang="pt-BR" sz="3500" spc="-385" smtClean="0"/>
              <a:t>S	</a:t>
            </a:r>
            <a:r>
              <a:rPr lang="pt-BR" sz="3500" spc="5" smtClean="0"/>
              <a:t>H</a:t>
            </a:r>
            <a:r>
              <a:rPr lang="pt-BR" sz="3500" spc="-409" smtClean="0"/>
              <a:t> </a:t>
            </a:r>
            <a:r>
              <a:rPr lang="pt-BR" sz="3500" spc="100" smtClean="0"/>
              <a:t>AV</a:t>
            </a:r>
            <a:r>
              <a:rPr lang="pt-BR" sz="3500" spc="-415" smtClean="0"/>
              <a:t> </a:t>
            </a:r>
            <a:r>
              <a:rPr lang="pt-BR" sz="3500" spc="-254" smtClean="0"/>
              <a:t>E	</a:t>
            </a:r>
            <a:r>
              <a:rPr lang="pt-BR" sz="3500" spc="-450" smtClean="0"/>
              <a:t>R</a:t>
            </a:r>
            <a:r>
              <a:rPr lang="pt-BR" sz="3500" spc="-415" smtClean="0"/>
              <a:t> </a:t>
            </a:r>
            <a:r>
              <a:rPr lang="pt-BR" sz="3500" spc="65" smtClean="0"/>
              <a:t>A</a:t>
            </a:r>
            <a:r>
              <a:rPr lang="pt-BR" sz="3500" spc="-409" smtClean="0"/>
              <a:t> </a:t>
            </a:r>
            <a:r>
              <a:rPr lang="pt-BR" sz="3500" spc="-320" smtClean="0"/>
              <a:t>P</a:t>
            </a:r>
            <a:r>
              <a:rPr lang="pt-BR" sz="3500" spc="-415" smtClean="0"/>
              <a:t> </a:t>
            </a:r>
            <a:r>
              <a:rPr lang="pt-BR" sz="3500" spc="-60" smtClean="0"/>
              <a:t>I</a:t>
            </a:r>
            <a:r>
              <a:rPr lang="pt-BR" sz="3500" spc="-409" smtClean="0"/>
              <a:t> </a:t>
            </a:r>
            <a:r>
              <a:rPr lang="pt-BR" sz="3500" spc="70" smtClean="0"/>
              <a:t>D</a:t>
            </a:r>
            <a:r>
              <a:rPr lang="pt-BR" sz="3500" spc="-415" smtClean="0"/>
              <a:t> </a:t>
            </a:r>
            <a:r>
              <a:rPr lang="pt-BR" sz="3500" spc="-175" smtClean="0"/>
              <a:t>LY	</a:t>
            </a:r>
            <a:r>
              <a:rPr lang="pt-BR" sz="3500" spc="-60" smtClean="0"/>
              <a:t>I</a:t>
            </a:r>
            <a:r>
              <a:rPr lang="pt-BR" sz="3500" spc="-425" smtClean="0"/>
              <a:t> </a:t>
            </a:r>
            <a:r>
              <a:rPr lang="pt-BR" sz="3500" spc="200" smtClean="0"/>
              <a:t>M</a:t>
            </a:r>
            <a:r>
              <a:rPr lang="pt-BR" sz="3500" spc="-425" smtClean="0"/>
              <a:t> </a:t>
            </a:r>
            <a:r>
              <a:rPr lang="pt-BR" sz="3500" spc="-320" smtClean="0"/>
              <a:t>P</a:t>
            </a:r>
            <a:r>
              <a:rPr lang="pt-BR" sz="3500" spc="-425" smtClean="0"/>
              <a:t> </a:t>
            </a:r>
            <a:r>
              <a:rPr lang="pt-BR" sz="3500" spc="-450" smtClean="0"/>
              <a:t>R</a:t>
            </a:r>
            <a:r>
              <a:rPr lang="pt-BR" sz="3500" spc="-425" smtClean="0"/>
              <a:t> </a:t>
            </a:r>
            <a:r>
              <a:rPr lang="pt-BR" sz="3500" spc="200" smtClean="0"/>
              <a:t>O</a:t>
            </a:r>
            <a:r>
              <a:rPr lang="pt-BR" sz="3500" spc="-430" smtClean="0"/>
              <a:t> </a:t>
            </a:r>
            <a:r>
              <a:rPr lang="pt-BR" sz="3500" spc="-254" smtClean="0"/>
              <a:t>V</a:t>
            </a:r>
            <a:r>
              <a:rPr lang="pt-BR" sz="3500" spc="-425" smtClean="0"/>
              <a:t> </a:t>
            </a:r>
            <a:r>
              <a:rPr lang="pt-BR" sz="3500" spc="-254" smtClean="0"/>
              <a:t>E</a:t>
            </a:r>
            <a:r>
              <a:rPr lang="pt-BR" sz="3500" spc="-425" smtClean="0"/>
              <a:t> </a:t>
            </a:r>
            <a:r>
              <a:rPr lang="pt-BR" sz="3500" spc="70" smtClean="0"/>
              <a:t>D</a:t>
            </a:r>
            <a:endParaRPr lang="pt-BR" sz="3500" dirty="0"/>
          </a:p>
        </p:txBody>
      </p:sp>
      <p:graphicFrame>
        <p:nvGraphicFramePr>
          <p:cNvPr id="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64046"/>
              </p:ext>
            </p:extLst>
          </p:nvPr>
        </p:nvGraphicFramePr>
        <p:xfrm>
          <a:off x="0" y="2647950"/>
          <a:ext cx="13002893" cy="569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614"/>
                <a:gridCol w="3893185"/>
                <a:gridCol w="4338955"/>
                <a:gridCol w="2771139"/>
              </a:tblGrid>
              <a:tr h="1424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50" dirty="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25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DEVICE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PROCESSOR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5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RAM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53D5FD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  <a:tr h="1424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lang="en-US"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00" dirty="0" smtClean="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500" spc="-1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IPHONE</a:t>
                      </a:r>
                      <a:r>
                        <a:rPr lang="en-US" sz="2500" spc="-1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500" spc="-1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00" dirty="0" smtClean="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lang="en-US" sz="2500" spc="-5" baseline="0" dirty="0" smtClean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2 x 2.1 GHz + 4 x 2.1 GHz</a:t>
                      </a:r>
                      <a:endParaRPr sz="2500" spc="-5" baseline="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00" dirty="0" smtClean="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lang="en-US"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2500" spc="-5" baseline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GB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53D5FD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  <a:tr h="1424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</a:t>
                      </a:r>
                      <a:r>
                        <a:rPr lang="en-US"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0" dirty="0" smtClean="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500" spc="-1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IPHONE</a:t>
                      </a:r>
                      <a:r>
                        <a:rPr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0" dirty="0" smtClean="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lang="en-US"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 </a:t>
                      </a:r>
                      <a:r>
                        <a:rPr lang="en-US" sz="2500" spc="-5" baseline="0" dirty="0" smtClean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x 2.39 GHz</a:t>
                      </a:r>
                      <a:endParaRPr sz="2500" spc="-5" baseline="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0" dirty="0" smtClean="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lang="en-US"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 GB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  <a:tr h="1424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</a:t>
                      </a:r>
                      <a:r>
                        <a:rPr lang="en-US"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00" dirty="0" smtClean="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500" spc="-1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IPHONE</a:t>
                      </a:r>
                      <a:r>
                        <a:rPr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XR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00" dirty="0" smtClean="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lang="en-US"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 x 2.5 GHz</a:t>
                      </a:r>
                      <a:r>
                        <a:rPr lang="en-US" sz="2500" spc="-5" baseline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+ 4 x 1.6 GHz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4E5C"/>
                      </a:solidFill>
                      <a:prstDash val="solid"/>
                    </a:lnL>
                    <a:lnR w="12700">
                      <a:solidFill>
                        <a:srgbClr val="1E4E5C"/>
                      </a:solidFill>
                      <a:prstDash val="solid"/>
                    </a:lnR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00" dirty="0" smtClean="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lang="en-US"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500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4E5C"/>
                      </a:solidFill>
                      <a:prstDash val="solid"/>
                    </a:lnL>
                    <a:lnT w="12700">
                      <a:solidFill>
                        <a:srgbClr val="1E4E5C"/>
                      </a:solidFill>
                      <a:prstDash val="solid"/>
                    </a:lnT>
                    <a:lnB w="12700">
                      <a:solidFill>
                        <a:srgbClr val="1E4E5C"/>
                      </a:solidFill>
                      <a:prstDash val="solid"/>
                    </a:lnB>
                    <a:solidFill>
                      <a:srgbClr val="375A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971800"/>
            <a:ext cx="11958320" cy="475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80" dirty="0">
                <a:solidFill>
                  <a:srgbClr val="FFFFFF"/>
                </a:solidFill>
                <a:latin typeface="Arial"/>
                <a:cs typeface="Arial"/>
              </a:rPr>
              <a:t>Android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/>
                <a:cs typeface="Arial"/>
              </a:rPr>
              <a:t>Chromium-based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40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, faster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rendering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3600" spc="80" dirty="0">
                <a:solidFill>
                  <a:srgbClr val="FFFFFF"/>
                </a:solidFill>
                <a:latin typeface="Arial"/>
                <a:cs typeface="Arial"/>
              </a:rPr>
              <a:t>Android </a:t>
            </a:r>
            <a:r>
              <a:rPr sz="3600" spc="33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600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5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4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features: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Gestures,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transitions,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transforms,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scrolling, 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SVG,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CSS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3,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types,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API,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sockets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API, 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Beacon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API,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Vibrations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API, </a:t>
            </a:r>
            <a:r>
              <a:rPr sz="3600" spc="50" dirty="0">
                <a:solidFill>
                  <a:srgbClr val="FFFFFF"/>
                </a:solidFill>
                <a:latin typeface="Arial"/>
                <a:cs typeface="Arial"/>
              </a:rPr>
              <a:t>audio </a:t>
            </a:r>
            <a:r>
              <a:rPr sz="3600" spc="33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3600" spc="50" dirty="0">
                <a:solidFill>
                  <a:srgbClr val="FFFFFF"/>
                </a:solidFill>
                <a:latin typeface="Arial"/>
                <a:cs typeface="Arial"/>
              </a:rPr>
              <a:t>video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formats,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Web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Audio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API,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validation,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Security,</a:t>
            </a:r>
            <a:r>
              <a:rPr sz="36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25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98500" y="647700"/>
            <a:ext cx="11590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7565" algn="l"/>
                <a:tab pos="6295390" algn="l"/>
                <a:tab pos="8743950" algn="l"/>
              </a:tabLst>
            </a:pPr>
            <a:r>
              <a:rPr sz="3600" dirty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55D7FF"/>
                </a:solidFill>
                <a:latin typeface="Arial"/>
                <a:cs typeface="Arial"/>
              </a:rPr>
              <a:t>-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sz="3600" spc="-42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465" dirty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200" dirty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400" dirty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sz="3600" spc="-42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465" dirty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400" dirty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sz="3600" spc="-5" dirty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95" dirty="0">
                <a:solidFill>
                  <a:srgbClr val="55D7FF"/>
                </a:solidFill>
                <a:latin typeface="Arial"/>
                <a:cs typeface="Arial"/>
              </a:rPr>
              <a:t>AV</a:t>
            </a:r>
            <a:r>
              <a:rPr sz="3600" spc="-42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sz="3600" spc="-465" dirty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335" dirty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sz="3600" spc="-42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65" dirty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sz="3600" spc="-42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65" dirty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sz="3600" spc="-42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185" dirty="0">
                <a:solidFill>
                  <a:srgbClr val="55D7FF"/>
                </a:solidFill>
                <a:latin typeface="Arial"/>
                <a:cs typeface="Arial"/>
              </a:rPr>
              <a:t>LY	</a:t>
            </a:r>
            <a:r>
              <a:rPr sz="3600" spc="-65" dirty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sz="3600" spc="-44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200" dirty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sz="3600" spc="-434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335" dirty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sz="3600" spc="-44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465" dirty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sz="3600" spc="-434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200" dirty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sz="3600" spc="-434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sz="3600" spc="-44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sz="3600" spc="-434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600" spc="65" dirty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0" y="3886200"/>
            <a:ext cx="29343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20" dirty="0"/>
              <a:t>P</a:t>
            </a:r>
            <a:r>
              <a:rPr sz="4500" spc="-550" dirty="0"/>
              <a:t> </a:t>
            </a:r>
            <a:r>
              <a:rPr sz="4500" spc="-254" dirty="0"/>
              <a:t>L</a:t>
            </a:r>
            <a:r>
              <a:rPr sz="4500" spc="-550" dirty="0"/>
              <a:t> </a:t>
            </a:r>
            <a:r>
              <a:rPr sz="4500" spc="-175" dirty="0"/>
              <a:t>U</a:t>
            </a:r>
            <a:r>
              <a:rPr sz="4500" spc="-550" dirty="0"/>
              <a:t> </a:t>
            </a:r>
            <a:r>
              <a:rPr sz="4500" dirty="0"/>
              <a:t>G</a:t>
            </a:r>
            <a:r>
              <a:rPr sz="4500" spc="-550" dirty="0"/>
              <a:t> </a:t>
            </a:r>
            <a:r>
              <a:rPr sz="4500" spc="-85" dirty="0"/>
              <a:t>I</a:t>
            </a:r>
            <a:r>
              <a:rPr sz="4500" spc="-545" dirty="0"/>
              <a:t> </a:t>
            </a:r>
            <a:r>
              <a:rPr sz="4500" spc="250" dirty="0"/>
              <a:t>N</a:t>
            </a:r>
            <a:r>
              <a:rPr sz="4500" spc="-550" dirty="0"/>
              <a:t> </a:t>
            </a:r>
            <a:r>
              <a:rPr sz="4500" spc="-500" dirty="0"/>
              <a:t>S</a:t>
            </a:r>
            <a:endParaRPr sz="45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26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6200" y="0"/>
            <a:ext cx="13190855" cy="998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799"/>
              </a:lnSpc>
              <a:spcBef>
                <a:spcPts val="100"/>
              </a:spcBef>
            </a:pPr>
            <a:r>
              <a:rPr sz="4100" spc="-40" dirty="0">
                <a:solidFill>
                  <a:srgbClr val="FFFFFF"/>
                </a:solidFill>
                <a:latin typeface="Arial"/>
                <a:cs typeface="Arial"/>
              </a:rPr>
              <a:t>3D 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touch, </a:t>
            </a:r>
            <a:r>
              <a:rPr sz="4100" spc="-190" dirty="0">
                <a:solidFill>
                  <a:srgbClr val="FFFFFF"/>
                </a:solidFill>
                <a:latin typeface="Arial"/>
                <a:cs typeface="Arial"/>
              </a:rPr>
              <a:t>SMS, </a:t>
            </a:r>
            <a:r>
              <a:rPr sz="4100" spc="40" dirty="0">
                <a:solidFill>
                  <a:srgbClr val="FFFFFF"/>
                </a:solidFill>
                <a:latin typeface="Arial"/>
                <a:cs typeface="Arial"/>
              </a:rPr>
              <a:t>Geolocation, 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SQLite </a:t>
            </a:r>
            <a:r>
              <a:rPr sz="4100" spc="-10" dirty="0">
                <a:solidFill>
                  <a:srgbClr val="FFFFFF"/>
                </a:solidFill>
                <a:latin typeface="Arial"/>
                <a:cs typeface="Arial"/>
              </a:rPr>
              <a:t>Storage, </a:t>
            </a:r>
            <a:r>
              <a:rPr sz="4100" spc="-20" dirty="0">
                <a:solidFill>
                  <a:srgbClr val="FFFFFF"/>
                </a:solidFill>
                <a:latin typeface="Arial"/>
                <a:cs typeface="Arial"/>
              </a:rPr>
              <a:t>Devic  </a:t>
            </a:r>
            <a:r>
              <a:rPr sz="4100" spc="105" dirty="0">
                <a:solidFill>
                  <a:srgbClr val="FFFFFF"/>
                </a:solidFill>
                <a:latin typeface="Arial"/>
                <a:cs typeface="Arial"/>
              </a:rPr>
              <a:t>Motion,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Action </a:t>
            </a:r>
            <a:r>
              <a:rPr sz="4100" spc="-55" dirty="0">
                <a:solidFill>
                  <a:srgbClr val="FFFFFF"/>
                </a:solidFill>
                <a:latin typeface="Arial"/>
                <a:cs typeface="Arial"/>
              </a:rPr>
              <a:t>Sheet,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Audio, </a:t>
            </a:r>
            <a:r>
              <a:rPr sz="4100" spc="15" dirty="0">
                <a:solidFill>
                  <a:srgbClr val="FFFFFF"/>
                </a:solidFill>
                <a:latin typeface="Arial"/>
                <a:cs typeface="Arial"/>
              </a:rPr>
              <a:t>Video, </a:t>
            </a:r>
            <a:r>
              <a:rPr sz="4100" spc="-10" dirty="0">
                <a:solidFill>
                  <a:srgbClr val="FFFFFF"/>
                </a:solidFill>
                <a:latin typeface="Arial"/>
                <a:cs typeface="Arial"/>
              </a:rPr>
              <a:t>Contacts, </a:t>
            </a:r>
            <a:r>
              <a:rPr sz="4100" spc="15" dirty="0">
                <a:solidFill>
                  <a:srgbClr val="FFFFFF"/>
                </a:solidFill>
                <a:latin typeface="Arial"/>
                <a:cs typeface="Arial"/>
              </a:rPr>
              <a:t>Whitelis  </a:t>
            </a:r>
            <a:r>
              <a:rPr sz="4100" spc="90" dirty="0">
                <a:solidFill>
                  <a:srgbClr val="FFFFFF"/>
                </a:solidFill>
                <a:latin typeface="Arial"/>
                <a:cs typeface="Arial"/>
              </a:rPr>
              <a:t>Ionic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Keyboard, </a:t>
            </a:r>
            <a:r>
              <a:rPr sz="4100" spc="5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4100" spc="-70" dirty="0">
                <a:solidFill>
                  <a:srgbClr val="FFFFFF"/>
                </a:solidFill>
                <a:latin typeface="Arial"/>
                <a:cs typeface="Arial"/>
              </a:rPr>
              <a:t>Transfer, </a:t>
            </a:r>
            <a:r>
              <a:rPr sz="4100" spc="5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4100" spc="-45" dirty="0">
                <a:solidFill>
                  <a:srgbClr val="FFFFFF"/>
                </a:solidFill>
                <a:latin typeface="Arial"/>
                <a:cs typeface="Arial"/>
              </a:rPr>
              <a:t>API, </a:t>
            </a:r>
            <a:r>
              <a:rPr sz="4100" spc="155" dirty="0">
                <a:solidFill>
                  <a:srgbClr val="FFFFFF"/>
                </a:solidFill>
                <a:latin typeface="Arial"/>
                <a:cs typeface="Arial"/>
              </a:rPr>
              <a:t>Clipboard  </a:t>
            </a:r>
            <a:r>
              <a:rPr sz="4100" spc="-55" dirty="0">
                <a:solidFill>
                  <a:srgbClr val="FFFFFF"/>
                </a:solidFill>
                <a:latin typeface="Arial"/>
                <a:cs typeface="Arial"/>
              </a:rPr>
              <a:t>Camera, </a:t>
            </a:r>
            <a:r>
              <a:rPr sz="4100" spc="-15" dirty="0">
                <a:solidFill>
                  <a:srgbClr val="FFFFFF"/>
                </a:solidFill>
                <a:latin typeface="Arial"/>
                <a:cs typeface="Arial"/>
              </a:rPr>
              <a:t>Barcode </a:t>
            </a:r>
            <a:r>
              <a:rPr sz="4100" spc="-125" dirty="0">
                <a:solidFill>
                  <a:srgbClr val="FFFFFF"/>
                </a:solidFill>
                <a:latin typeface="Arial"/>
                <a:cs typeface="Arial"/>
              </a:rPr>
              <a:t>scanner, </a:t>
            </a:r>
            <a:r>
              <a:rPr sz="4100" spc="90" dirty="0">
                <a:solidFill>
                  <a:srgbClr val="FFFFFF"/>
                </a:solidFill>
                <a:latin typeface="Arial"/>
                <a:cs typeface="Arial"/>
              </a:rPr>
              <a:t>InApp </a:t>
            </a:r>
            <a:r>
              <a:rPr sz="4100" spc="-114" dirty="0">
                <a:solidFill>
                  <a:srgbClr val="FFFFFF"/>
                </a:solidFill>
                <a:latin typeface="Arial"/>
                <a:cs typeface="Arial"/>
              </a:rPr>
              <a:t>Browser, </a:t>
            </a:r>
            <a:r>
              <a:rPr sz="4100" spc="-105" dirty="0">
                <a:solidFill>
                  <a:srgbClr val="FFFFFF"/>
                </a:solidFill>
                <a:latin typeface="Arial"/>
                <a:cs typeface="Arial"/>
              </a:rPr>
              <a:t>Splash Screen  </a:t>
            </a:r>
            <a:r>
              <a:rPr sz="4100" spc="-11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4100" spc="-25" dirty="0">
                <a:solidFill>
                  <a:srgbClr val="FFFFFF"/>
                </a:solidFill>
                <a:latin typeface="Arial"/>
                <a:cs typeface="Arial"/>
              </a:rPr>
              <a:t>ID,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In-App </a:t>
            </a:r>
            <a:r>
              <a:rPr sz="4100" spc="-80" dirty="0">
                <a:solidFill>
                  <a:srgbClr val="FFFFFF"/>
                </a:solidFill>
                <a:latin typeface="Arial"/>
                <a:cs typeface="Arial"/>
              </a:rPr>
              <a:t>purchases, 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iBeacon, </a:t>
            </a:r>
            <a:r>
              <a:rPr sz="4100" spc="-60" dirty="0">
                <a:solidFill>
                  <a:srgbClr val="FFFFFF"/>
                </a:solidFill>
                <a:latin typeface="Arial"/>
                <a:cs typeface="Arial"/>
              </a:rPr>
              <a:t>Calendar, </a:t>
            </a:r>
            <a:r>
              <a:rPr sz="4100" spc="85" dirty="0">
                <a:solidFill>
                  <a:srgbClr val="FFFFFF"/>
                </a:solidFill>
                <a:latin typeface="Arial"/>
                <a:cs typeface="Arial"/>
              </a:rPr>
              <a:t>Networ  </a:t>
            </a:r>
            <a:r>
              <a:rPr sz="4100" spc="45" dirty="0">
                <a:solidFill>
                  <a:srgbClr val="FFFFFF"/>
                </a:solidFill>
                <a:latin typeface="Arial"/>
                <a:cs typeface="Arial"/>
              </a:rPr>
              <a:t>nformation, </a:t>
            </a:r>
            <a:r>
              <a:rPr sz="4100" spc="-105" dirty="0">
                <a:solidFill>
                  <a:srgbClr val="FFFFFF"/>
                </a:solidFill>
                <a:latin typeface="Arial"/>
                <a:cs typeface="Arial"/>
              </a:rPr>
              <a:t>Screen </a:t>
            </a:r>
            <a:r>
              <a:rPr sz="4100" spc="55" dirty="0">
                <a:solidFill>
                  <a:srgbClr val="FFFFFF"/>
                </a:solidFill>
                <a:latin typeface="Arial"/>
                <a:cs typeface="Arial"/>
              </a:rPr>
              <a:t>orientation, </a:t>
            </a:r>
            <a:r>
              <a:rPr sz="4100" spc="135" dirty="0">
                <a:solidFill>
                  <a:srgbClr val="FFFFFF"/>
                </a:solidFill>
                <a:latin typeface="Arial"/>
                <a:cs typeface="Arial"/>
              </a:rPr>
              <a:t>AdMob, 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4100" spc="95" dirty="0">
                <a:solidFill>
                  <a:srgbClr val="FFFFFF"/>
                </a:solidFill>
                <a:latin typeface="Arial"/>
                <a:cs typeface="Arial"/>
              </a:rPr>
              <a:t>pag  </a:t>
            </a:r>
            <a:r>
              <a:rPr sz="4100" spc="-10" dirty="0">
                <a:solidFill>
                  <a:srgbClr val="FFFFFF"/>
                </a:solidFill>
                <a:latin typeface="Arial"/>
                <a:cs typeface="Arial"/>
              </a:rPr>
              <a:t>transitions, </a:t>
            </a:r>
            <a:r>
              <a:rPr sz="4100" spc="15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4100" spc="-45" dirty="0">
                <a:solidFill>
                  <a:srgbClr val="FFFFFF"/>
                </a:solidFill>
                <a:latin typeface="Arial"/>
                <a:cs typeface="Arial"/>
              </a:rPr>
              <a:t>picker, </a:t>
            </a:r>
            <a:r>
              <a:rPr sz="4100" spc="-50" dirty="0">
                <a:solidFill>
                  <a:srgbClr val="FFFFFF"/>
                </a:solidFill>
                <a:latin typeface="Arial"/>
                <a:cs typeface="Arial"/>
              </a:rPr>
              <a:t>Local </a:t>
            </a:r>
            <a:r>
              <a:rPr sz="4100" spc="30" dirty="0">
                <a:solidFill>
                  <a:srgbClr val="FFFFFF"/>
                </a:solidFill>
                <a:latin typeface="Arial"/>
                <a:cs typeface="Arial"/>
              </a:rPr>
              <a:t>notifications, </a:t>
            </a:r>
            <a:r>
              <a:rPr sz="4100" spc="-2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opene  Modal, </a:t>
            </a:r>
            <a:r>
              <a:rPr sz="4100" spc="50" dirty="0">
                <a:solidFill>
                  <a:srgbClr val="FFFFFF"/>
                </a:solidFill>
                <a:latin typeface="Arial"/>
                <a:cs typeface="Arial"/>
              </a:rPr>
              <a:t>Dialog, </a:t>
            </a:r>
            <a:r>
              <a:rPr sz="4100" spc="25" dirty="0">
                <a:solidFill>
                  <a:srgbClr val="FFFFFF"/>
                </a:solidFill>
                <a:latin typeface="Arial"/>
                <a:cs typeface="Arial"/>
              </a:rPr>
              <a:t>Confirm, </a:t>
            </a:r>
            <a:r>
              <a:rPr sz="4100" spc="45" dirty="0">
                <a:solidFill>
                  <a:srgbClr val="FFFFFF"/>
                </a:solidFill>
                <a:latin typeface="Arial"/>
                <a:cs typeface="Arial"/>
              </a:rPr>
              <a:t>Alert, 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Date </a:t>
            </a:r>
            <a:r>
              <a:rPr sz="4100" spc="-45" dirty="0">
                <a:solidFill>
                  <a:srgbClr val="FFFFFF"/>
                </a:solidFill>
                <a:latin typeface="Arial"/>
                <a:cs typeface="Arial"/>
              </a:rPr>
              <a:t>picker, </a:t>
            </a:r>
            <a:r>
              <a:rPr sz="4100" spc="-80" dirty="0">
                <a:solidFill>
                  <a:srgbClr val="FFFFFF"/>
                </a:solidFill>
                <a:latin typeface="Arial"/>
                <a:cs typeface="Arial"/>
              </a:rPr>
              <a:t>Status 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ba  </a:t>
            </a:r>
            <a:r>
              <a:rPr sz="4100" spc="30" dirty="0">
                <a:solidFill>
                  <a:srgbClr val="FFFFFF"/>
                </a:solidFill>
                <a:latin typeface="Arial"/>
                <a:cs typeface="Arial"/>
              </a:rPr>
              <a:t>Video </a:t>
            </a:r>
            <a:r>
              <a:rPr sz="4100" spc="40" dirty="0">
                <a:solidFill>
                  <a:srgbClr val="FFFFFF"/>
                </a:solidFill>
                <a:latin typeface="Arial"/>
                <a:cs typeface="Arial"/>
              </a:rPr>
              <a:t>thumbnail, </a:t>
            </a:r>
            <a:r>
              <a:rPr sz="4100" spc="-175" dirty="0">
                <a:solidFill>
                  <a:srgbClr val="FFFFFF"/>
                </a:solidFill>
                <a:latin typeface="Arial"/>
                <a:cs typeface="Arial"/>
              </a:rPr>
              <a:t>Push </a:t>
            </a:r>
            <a:r>
              <a:rPr sz="4100" spc="30" dirty="0">
                <a:solidFill>
                  <a:srgbClr val="FFFFFF"/>
                </a:solidFill>
                <a:latin typeface="Arial"/>
                <a:cs typeface="Arial"/>
              </a:rPr>
              <a:t>notifications, </a:t>
            </a:r>
            <a:r>
              <a:rPr sz="4100" spc="5" dirty="0">
                <a:solidFill>
                  <a:srgbClr val="FFFFFF"/>
                </a:solidFill>
                <a:latin typeface="Arial"/>
                <a:cs typeface="Arial"/>
              </a:rPr>
              <a:t>Background </a:t>
            </a:r>
            <a:r>
              <a:rPr sz="4100" spc="-70" dirty="0">
                <a:solidFill>
                  <a:srgbClr val="FFFFFF"/>
                </a:solidFill>
                <a:latin typeface="Arial"/>
                <a:cs typeface="Arial"/>
              </a:rPr>
              <a:t>service  </a:t>
            </a:r>
            <a:r>
              <a:rPr sz="4100" spc="-55" dirty="0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sz="4100" spc="10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20" dirty="0">
                <a:solidFill>
                  <a:srgbClr val="FFFFFF"/>
                </a:solidFill>
                <a:latin typeface="Arial"/>
                <a:cs typeface="Arial"/>
              </a:rPr>
              <a:t>sharing, 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Vibration, </a:t>
            </a:r>
            <a:r>
              <a:rPr sz="4100" spc="-45" dirty="0">
                <a:solidFill>
                  <a:srgbClr val="FFFFFF"/>
                </a:solidFill>
                <a:latin typeface="Arial"/>
                <a:cs typeface="Arial"/>
              </a:rPr>
              <a:t>Fullscreen, </a:t>
            </a:r>
            <a:r>
              <a:rPr sz="4100" spc="40" dirty="0">
                <a:solidFill>
                  <a:srgbClr val="FFFFFF"/>
                </a:solidFill>
                <a:latin typeface="Arial"/>
                <a:cs typeface="Arial"/>
              </a:rPr>
              <a:t>Crop, </a:t>
            </a:r>
            <a:r>
              <a:rPr sz="4100" spc="10" dirty="0">
                <a:solidFill>
                  <a:srgbClr val="FFFFFF"/>
                </a:solidFill>
                <a:latin typeface="Arial"/>
                <a:cs typeface="Arial"/>
              </a:rPr>
              <a:t>Console  </a:t>
            </a:r>
            <a:r>
              <a:rPr sz="4100" spc="-5" dirty="0">
                <a:solidFill>
                  <a:srgbClr val="FFFFFF"/>
                </a:solidFill>
                <a:latin typeface="Arial"/>
                <a:cs typeface="Arial"/>
              </a:rPr>
              <a:t>Battery </a:t>
            </a:r>
            <a:r>
              <a:rPr sz="4100" spc="-55" dirty="0">
                <a:solidFill>
                  <a:srgbClr val="FFFFFF"/>
                </a:solidFill>
                <a:latin typeface="Arial"/>
                <a:cs typeface="Arial"/>
              </a:rPr>
              <a:t>status, </a:t>
            </a:r>
            <a:r>
              <a:rPr sz="4100" spc="-80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4100" spc="20" dirty="0">
                <a:solidFill>
                  <a:srgbClr val="FFFFFF"/>
                </a:solidFill>
                <a:latin typeface="Arial"/>
                <a:cs typeface="Arial"/>
              </a:rPr>
              <a:t>reload, </a:t>
            </a:r>
            <a:r>
              <a:rPr sz="4100" spc="100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sz="4100" spc="-35" dirty="0">
                <a:solidFill>
                  <a:srgbClr val="FFFFFF"/>
                </a:solidFill>
                <a:latin typeface="Arial"/>
                <a:cs typeface="Arial"/>
              </a:rPr>
              <a:t>Analytics, </a:t>
            </a:r>
            <a:r>
              <a:rPr sz="4100" spc="-95" dirty="0">
                <a:solidFill>
                  <a:srgbClr val="FFFFFF"/>
                </a:solidFill>
                <a:latin typeface="Arial"/>
                <a:cs typeface="Arial"/>
              </a:rPr>
              <a:t>Crosswalk  </a:t>
            </a:r>
            <a:r>
              <a:rPr sz="4100" spc="125" dirty="0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sz="4100" spc="-70" dirty="0">
                <a:solidFill>
                  <a:srgbClr val="FFFFFF"/>
                </a:solidFill>
                <a:latin typeface="Arial"/>
                <a:cs typeface="Arial"/>
              </a:rPr>
              <a:t>accessbility, </a:t>
            </a:r>
            <a:r>
              <a:rPr sz="4100" spc="70" dirty="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sz="4100" spc="-20" dirty="0">
                <a:solidFill>
                  <a:srgbClr val="FFFFFF"/>
                </a:solidFill>
                <a:latin typeface="Arial"/>
                <a:cs typeface="Arial"/>
              </a:rPr>
              <a:t>playback, </a:t>
            </a:r>
            <a:r>
              <a:rPr sz="4100" spc="-140" dirty="0">
                <a:solidFill>
                  <a:srgbClr val="FFFFFF"/>
                </a:solidFill>
                <a:latin typeface="Arial"/>
                <a:cs typeface="Arial"/>
              </a:rPr>
              <a:t>Toast </a:t>
            </a:r>
            <a:r>
              <a:rPr sz="4100" spc="-20" dirty="0">
                <a:solidFill>
                  <a:srgbClr val="FFFFFF"/>
                </a:solidFill>
                <a:latin typeface="Arial"/>
                <a:cs typeface="Arial"/>
              </a:rPr>
              <a:t>messaging  </a:t>
            </a:r>
            <a:r>
              <a:rPr sz="4100" spc="100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sz="4100" spc="-50" dirty="0">
                <a:solidFill>
                  <a:srgbClr val="FFFFFF"/>
                </a:solidFill>
                <a:latin typeface="Arial"/>
                <a:cs typeface="Arial"/>
              </a:rPr>
              <a:t>maps, 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Hockey </a:t>
            </a:r>
            <a:r>
              <a:rPr sz="4100" spc="55" dirty="0">
                <a:solidFill>
                  <a:srgbClr val="FFFFFF"/>
                </a:solidFill>
                <a:latin typeface="Arial"/>
                <a:cs typeface="Arial"/>
              </a:rPr>
              <a:t>app, </a:t>
            </a:r>
            <a:r>
              <a:rPr sz="4100" spc="-80" dirty="0">
                <a:solidFill>
                  <a:srgbClr val="FFFFFF"/>
                </a:solidFill>
                <a:latin typeface="Arial"/>
                <a:cs typeface="Arial"/>
              </a:rPr>
              <a:t>Panorama </a:t>
            </a:r>
            <a:r>
              <a:rPr sz="4100" spc="-90" dirty="0">
                <a:solidFill>
                  <a:srgbClr val="FFFFFF"/>
                </a:solidFill>
                <a:latin typeface="Arial"/>
                <a:cs typeface="Arial"/>
              </a:rPr>
              <a:t>viewer,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Bluetooth  </a:t>
            </a:r>
            <a:r>
              <a:rPr sz="4100" spc="-55" dirty="0">
                <a:solidFill>
                  <a:srgbClr val="FFFFFF"/>
                </a:solidFill>
                <a:latin typeface="Arial"/>
                <a:cs typeface="Arial"/>
              </a:rPr>
              <a:t>Carnival,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0" dirty="0">
                <a:solidFill>
                  <a:srgbClr val="FFFFFF"/>
                </a:solidFill>
                <a:latin typeface="Arial"/>
                <a:cs typeface="Arial"/>
              </a:rPr>
              <a:t>NFC,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Brightness,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130" dirty="0">
                <a:solidFill>
                  <a:srgbClr val="FFFFFF"/>
                </a:solidFill>
                <a:latin typeface="Arial"/>
                <a:cs typeface="Arial"/>
              </a:rPr>
              <a:t>OAut</a:t>
            </a:r>
            <a:r>
              <a:rPr sz="4100" spc="-40" dirty="0">
                <a:solidFill>
                  <a:srgbClr val="FFFFFF"/>
                </a:solidFill>
                <a:latin typeface="Arial"/>
                <a:cs typeface="Arial"/>
              </a:rPr>
              <a:t>h,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Music,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114" dirty="0">
                <a:solidFill>
                  <a:srgbClr val="FFFFFF"/>
                </a:solidFill>
                <a:latin typeface="Arial"/>
                <a:cs typeface="Arial"/>
              </a:rPr>
              <a:t>Apple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15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100" spc="-13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-104" baseline="23148" dirty="0">
                <a:solidFill>
                  <a:srgbClr val="919191"/>
                </a:solidFill>
                <a:latin typeface="Arial"/>
                <a:cs typeface="Arial"/>
              </a:rPr>
              <a:t>3</a:t>
            </a:r>
            <a:r>
              <a:rPr sz="2700" spc="-1072" baseline="23148" dirty="0">
                <a:solidFill>
                  <a:srgbClr val="919191"/>
                </a:solidFill>
                <a:latin typeface="Arial"/>
                <a:cs typeface="Arial"/>
              </a:rPr>
              <a:t>2</a:t>
            </a:r>
            <a:r>
              <a:rPr sz="4100" spc="-4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spc="247" baseline="24691" dirty="0">
                <a:solidFill>
                  <a:srgbClr val="919191"/>
                </a:solidFill>
                <a:latin typeface="Arial"/>
                <a:cs typeface="Arial"/>
              </a:rPr>
              <a:t>/</a:t>
            </a:r>
            <a:r>
              <a:rPr sz="2700" spc="-1447" baseline="24691" dirty="0">
                <a:solidFill>
                  <a:srgbClr val="919191"/>
                </a:solidFill>
                <a:latin typeface="Arial"/>
                <a:cs typeface="Arial"/>
              </a:rPr>
              <a:t>6</a:t>
            </a:r>
            <a:r>
              <a:rPr sz="4100" spc="-11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-15" baseline="24691" dirty="0">
                <a:solidFill>
                  <a:srgbClr val="919191"/>
                </a:solidFill>
                <a:latin typeface="Arial"/>
                <a:cs typeface="Arial"/>
              </a:rPr>
              <a:t>8</a:t>
            </a:r>
            <a:r>
              <a:rPr sz="41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6200" y="0"/>
            <a:ext cx="13190855" cy="287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799"/>
              </a:lnSpc>
              <a:spcBef>
                <a:spcPts val="100"/>
              </a:spcBef>
            </a:pPr>
            <a:r>
              <a:rPr sz="4100" spc="-40" dirty="0">
                <a:solidFill>
                  <a:srgbClr val="FFFFFF"/>
                </a:solidFill>
                <a:latin typeface="Arial"/>
                <a:cs typeface="Arial"/>
              </a:rPr>
              <a:t>3D 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touch, </a:t>
            </a:r>
            <a:r>
              <a:rPr sz="4100" spc="-190" dirty="0">
                <a:solidFill>
                  <a:srgbClr val="FFFFFF"/>
                </a:solidFill>
                <a:latin typeface="Arial"/>
                <a:cs typeface="Arial"/>
              </a:rPr>
              <a:t>SMS, </a:t>
            </a:r>
            <a:r>
              <a:rPr sz="4100" spc="40" dirty="0">
                <a:solidFill>
                  <a:srgbClr val="FFFFFF"/>
                </a:solidFill>
                <a:latin typeface="Arial"/>
                <a:cs typeface="Arial"/>
              </a:rPr>
              <a:t>Geolocation, 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SQLite </a:t>
            </a:r>
            <a:r>
              <a:rPr sz="4100" spc="-10" dirty="0">
                <a:solidFill>
                  <a:srgbClr val="FFFFFF"/>
                </a:solidFill>
                <a:latin typeface="Arial"/>
                <a:cs typeface="Arial"/>
              </a:rPr>
              <a:t>Storage, </a:t>
            </a:r>
            <a:r>
              <a:rPr sz="4100" spc="-20" dirty="0">
                <a:solidFill>
                  <a:srgbClr val="FFFFFF"/>
                </a:solidFill>
                <a:latin typeface="Arial"/>
                <a:cs typeface="Arial"/>
              </a:rPr>
              <a:t>Devic  </a:t>
            </a:r>
            <a:r>
              <a:rPr sz="4100" spc="105" dirty="0">
                <a:solidFill>
                  <a:srgbClr val="FFFFFF"/>
                </a:solidFill>
                <a:latin typeface="Arial"/>
                <a:cs typeface="Arial"/>
              </a:rPr>
              <a:t>Motion,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Action </a:t>
            </a:r>
            <a:r>
              <a:rPr sz="4100" spc="-55" dirty="0">
                <a:solidFill>
                  <a:srgbClr val="FFFFFF"/>
                </a:solidFill>
                <a:latin typeface="Arial"/>
                <a:cs typeface="Arial"/>
              </a:rPr>
              <a:t>Sheet,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Audio, </a:t>
            </a:r>
            <a:r>
              <a:rPr sz="4100" spc="15" dirty="0">
                <a:solidFill>
                  <a:srgbClr val="FFFFFF"/>
                </a:solidFill>
                <a:latin typeface="Arial"/>
                <a:cs typeface="Arial"/>
              </a:rPr>
              <a:t>Video, </a:t>
            </a:r>
            <a:r>
              <a:rPr sz="4100" spc="-10" dirty="0">
                <a:solidFill>
                  <a:srgbClr val="FFFFFF"/>
                </a:solidFill>
                <a:latin typeface="Arial"/>
                <a:cs typeface="Arial"/>
              </a:rPr>
              <a:t>Contacts, </a:t>
            </a:r>
            <a:r>
              <a:rPr sz="4100" spc="15" dirty="0">
                <a:solidFill>
                  <a:srgbClr val="FFFFFF"/>
                </a:solidFill>
                <a:latin typeface="Arial"/>
                <a:cs typeface="Arial"/>
              </a:rPr>
              <a:t>Whitelis  </a:t>
            </a:r>
            <a:r>
              <a:rPr sz="4100" spc="90" dirty="0">
                <a:solidFill>
                  <a:srgbClr val="FFFFFF"/>
                </a:solidFill>
                <a:latin typeface="Arial"/>
                <a:cs typeface="Arial"/>
              </a:rPr>
              <a:t>Ionic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Keyboard, </a:t>
            </a:r>
            <a:r>
              <a:rPr sz="4100" spc="5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4100" spc="-70" dirty="0">
                <a:solidFill>
                  <a:srgbClr val="FFFFFF"/>
                </a:solidFill>
                <a:latin typeface="Arial"/>
                <a:cs typeface="Arial"/>
              </a:rPr>
              <a:t>Transfer, </a:t>
            </a:r>
            <a:r>
              <a:rPr sz="4100" spc="5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4100" spc="-45" dirty="0">
                <a:solidFill>
                  <a:srgbClr val="FFFFFF"/>
                </a:solidFill>
                <a:latin typeface="Arial"/>
                <a:cs typeface="Arial"/>
              </a:rPr>
              <a:t>API, </a:t>
            </a:r>
            <a:r>
              <a:rPr sz="4100" spc="155" dirty="0">
                <a:solidFill>
                  <a:srgbClr val="FFFFFF"/>
                </a:solidFill>
                <a:latin typeface="Arial"/>
                <a:cs typeface="Arial"/>
              </a:rPr>
              <a:t>Clipboard  </a:t>
            </a:r>
            <a:r>
              <a:rPr sz="4100" spc="-55" dirty="0">
                <a:solidFill>
                  <a:srgbClr val="FFFFFF"/>
                </a:solidFill>
                <a:latin typeface="Arial"/>
                <a:cs typeface="Arial"/>
              </a:rPr>
              <a:t>Camera, </a:t>
            </a:r>
            <a:r>
              <a:rPr sz="4100" spc="-15" dirty="0">
                <a:solidFill>
                  <a:srgbClr val="FFFFFF"/>
                </a:solidFill>
                <a:latin typeface="Arial"/>
                <a:cs typeface="Arial"/>
              </a:rPr>
              <a:t>Barcode </a:t>
            </a:r>
            <a:r>
              <a:rPr sz="4100" spc="-125" dirty="0">
                <a:solidFill>
                  <a:srgbClr val="FFFFFF"/>
                </a:solidFill>
                <a:latin typeface="Arial"/>
                <a:cs typeface="Arial"/>
              </a:rPr>
              <a:t>scanner, </a:t>
            </a:r>
            <a:r>
              <a:rPr sz="4100" spc="90" dirty="0">
                <a:solidFill>
                  <a:srgbClr val="FFFFFF"/>
                </a:solidFill>
                <a:latin typeface="Arial"/>
                <a:cs typeface="Arial"/>
              </a:rPr>
              <a:t>InApp </a:t>
            </a:r>
            <a:r>
              <a:rPr sz="4100" spc="-114" dirty="0">
                <a:solidFill>
                  <a:srgbClr val="FFFFFF"/>
                </a:solidFill>
                <a:latin typeface="Arial"/>
                <a:cs typeface="Arial"/>
              </a:rPr>
              <a:t>Browser, </a:t>
            </a:r>
            <a:r>
              <a:rPr sz="4100" spc="-105" dirty="0">
                <a:solidFill>
                  <a:srgbClr val="FFFFFF"/>
                </a:solidFill>
                <a:latin typeface="Arial"/>
                <a:cs typeface="Arial"/>
              </a:rPr>
              <a:t>Splash</a:t>
            </a:r>
            <a:r>
              <a:rPr sz="4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105" dirty="0">
                <a:solidFill>
                  <a:srgbClr val="FFFFFF"/>
                </a:solidFill>
                <a:latin typeface="Arial"/>
                <a:cs typeface="Arial"/>
              </a:rPr>
              <a:t>Screen</a:t>
            </a:r>
            <a:endParaRPr sz="4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76200" y="2705100"/>
            <a:ext cx="13075919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11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4100" spc="-25" dirty="0">
                <a:solidFill>
                  <a:srgbClr val="FFFFFF"/>
                </a:solidFill>
                <a:latin typeface="Arial"/>
                <a:cs typeface="Arial"/>
              </a:rPr>
              <a:t>ID,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In-App </a:t>
            </a:r>
            <a:r>
              <a:rPr sz="4100" spc="-80" dirty="0">
                <a:solidFill>
                  <a:srgbClr val="FFFFFF"/>
                </a:solidFill>
                <a:latin typeface="Arial"/>
                <a:cs typeface="Arial"/>
              </a:rPr>
              <a:t>purchases, 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iBeacon, </a:t>
            </a:r>
            <a:r>
              <a:rPr sz="4100" spc="-60" dirty="0">
                <a:solidFill>
                  <a:srgbClr val="FFFFFF"/>
                </a:solidFill>
                <a:latin typeface="Arial"/>
                <a:cs typeface="Arial"/>
              </a:rPr>
              <a:t>Calendar,</a:t>
            </a:r>
            <a:r>
              <a:rPr sz="410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85" dirty="0">
                <a:solidFill>
                  <a:srgbClr val="FFFFFF"/>
                </a:solidFill>
                <a:latin typeface="Arial"/>
                <a:cs typeface="Arial"/>
              </a:rPr>
              <a:t>Networ</a:t>
            </a:r>
            <a:endParaRPr sz="4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8" y="3416300"/>
            <a:ext cx="1291145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8790" algn="l"/>
                <a:tab pos="4923790" algn="l"/>
                <a:tab pos="7920355" algn="l"/>
                <a:tab pos="10154285" algn="l"/>
                <a:tab pos="11991975" algn="l"/>
              </a:tabLst>
            </a:pPr>
            <a:r>
              <a:rPr sz="4100" spc="50" dirty="0">
                <a:solidFill>
                  <a:srgbClr val="FFFFFF"/>
                </a:solidFill>
                <a:latin typeface="Arial"/>
                <a:cs typeface="Arial"/>
              </a:rPr>
              <a:t>nformat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ion,	</a:t>
            </a:r>
            <a:r>
              <a:rPr sz="4100" spc="-21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4100" spc="-1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100" spc="-5" dirty="0">
                <a:solidFill>
                  <a:srgbClr val="FFFFFF"/>
                </a:solidFill>
                <a:latin typeface="Arial"/>
                <a:cs typeface="Arial"/>
              </a:rPr>
              <a:t>een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100" spc="65" dirty="0">
                <a:solidFill>
                  <a:srgbClr val="FFFFFF"/>
                </a:solidFill>
                <a:latin typeface="Arial"/>
                <a:cs typeface="Arial"/>
              </a:rPr>
              <a:t>orientat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ion,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100" spc="135" dirty="0">
                <a:solidFill>
                  <a:srgbClr val="FFFFFF"/>
                </a:solidFill>
                <a:latin typeface="Arial"/>
                <a:cs typeface="Arial"/>
              </a:rPr>
              <a:t>AdMob,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100" spc="100" dirty="0">
                <a:solidFill>
                  <a:srgbClr val="FFFFFF"/>
                </a:solidFill>
                <a:latin typeface="Arial"/>
                <a:cs typeface="Arial"/>
              </a:rPr>
              <a:t>Nat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ive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100" spc="95" dirty="0">
                <a:solidFill>
                  <a:srgbClr val="FFFFFF"/>
                </a:solidFill>
                <a:latin typeface="Arial"/>
                <a:cs typeface="Arial"/>
              </a:rPr>
              <a:t>pag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76200" y="4127500"/>
            <a:ext cx="1306512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10" dirty="0">
                <a:solidFill>
                  <a:srgbClr val="FFFFFF"/>
                </a:solidFill>
                <a:latin typeface="Arial"/>
                <a:cs typeface="Arial"/>
              </a:rPr>
              <a:t>transitions, </a:t>
            </a:r>
            <a:r>
              <a:rPr sz="4100" spc="15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4100" spc="-45" dirty="0">
                <a:solidFill>
                  <a:srgbClr val="FFFFFF"/>
                </a:solidFill>
                <a:latin typeface="Arial"/>
                <a:cs typeface="Arial"/>
              </a:rPr>
              <a:t>picker, </a:t>
            </a:r>
            <a:r>
              <a:rPr sz="4100" spc="-50" dirty="0">
                <a:solidFill>
                  <a:srgbClr val="FFFFFF"/>
                </a:solidFill>
                <a:latin typeface="Arial"/>
                <a:cs typeface="Arial"/>
              </a:rPr>
              <a:t>Local </a:t>
            </a:r>
            <a:r>
              <a:rPr sz="4100" spc="30" dirty="0">
                <a:solidFill>
                  <a:srgbClr val="FFFFFF"/>
                </a:solidFill>
                <a:latin typeface="Arial"/>
                <a:cs typeface="Arial"/>
              </a:rPr>
              <a:t>notifications, </a:t>
            </a:r>
            <a:r>
              <a:rPr sz="4100" spc="-2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4100" spc="-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opene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76200" y="4838700"/>
            <a:ext cx="1306512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1825" algn="l"/>
                <a:tab pos="3839210" algn="l"/>
                <a:tab pos="6104890" algn="l"/>
                <a:tab pos="7626350" algn="l"/>
                <a:tab pos="9014460" algn="l"/>
                <a:tab pos="10777220" algn="l"/>
                <a:tab pos="12463780" algn="l"/>
              </a:tabLst>
            </a:pP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Modal,	</a:t>
            </a:r>
            <a:r>
              <a:rPr sz="4100" spc="50" dirty="0">
                <a:solidFill>
                  <a:srgbClr val="FFFFFF"/>
                </a:solidFill>
                <a:latin typeface="Arial"/>
                <a:cs typeface="Arial"/>
              </a:rPr>
              <a:t>Dialog,	</a:t>
            </a:r>
            <a:r>
              <a:rPr sz="4100" spc="25" dirty="0">
                <a:solidFill>
                  <a:srgbClr val="FFFFFF"/>
                </a:solidFill>
                <a:latin typeface="Arial"/>
                <a:cs typeface="Arial"/>
              </a:rPr>
              <a:t>Confirm,	</a:t>
            </a:r>
            <a:r>
              <a:rPr sz="4100" spc="45" dirty="0">
                <a:solidFill>
                  <a:srgbClr val="FFFFFF"/>
                </a:solidFill>
                <a:latin typeface="Arial"/>
                <a:cs typeface="Arial"/>
              </a:rPr>
              <a:t>Alert,	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Date	</a:t>
            </a:r>
            <a:r>
              <a:rPr sz="4100" spc="25" dirty="0">
                <a:solidFill>
                  <a:srgbClr val="FFFFFF"/>
                </a:solidFill>
                <a:latin typeface="Arial"/>
                <a:cs typeface="Arial"/>
              </a:rPr>
              <a:t>picke</a:t>
            </a:r>
            <a:r>
              <a:rPr sz="4100" spc="-3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100" spc="-7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100" spc="-8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8800" y="2959100"/>
            <a:ext cx="6798945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700" b="1" spc="1630" dirty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sz="14700" b="1" spc="-1764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14700" b="1" spc="275" dirty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sz="14700" b="1" spc="-1764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14700" b="1" spc="1360" dirty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sz="14700" b="1" spc="-1764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14700" b="1" spc="-280" dirty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endParaRPr sz="14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76200" y="5415465"/>
            <a:ext cx="13190855" cy="43408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13300"/>
              </a:lnSpc>
              <a:spcBef>
                <a:spcPts val="40"/>
              </a:spcBef>
            </a:pPr>
            <a:r>
              <a:rPr sz="4100" spc="30" dirty="0">
                <a:solidFill>
                  <a:srgbClr val="FFFFFF"/>
                </a:solidFill>
                <a:latin typeface="Arial"/>
                <a:cs typeface="Arial"/>
              </a:rPr>
              <a:t>Video </a:t>
            </a:r>
            <a:r>
              <a:rPr sz="4100" spc="-530" dirty="0">
                <a:solidFill>
                  <a:srgbClr val="FFFFFF"/>
                </a:solidFill>
                <a:latin typeface="Arial"/>
                <a:cs typeface="Arial"/>
              </a:rPr>
              <a:t>thumbn</a:t>
            </a:r>
            <a:r>
              <a:rPr sz="4500" spc="-530" dirty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sz="4100" spc="-530" dirty="0">
                <a:solidFill>
                  <a:srgbClr val="FFFFFF"/>
                </a:solidFill>
                <a:latin typeface="Arial"/>
                <a:cs typeface="Arial"/>
              </a:rPr>
              <a:t>ail</a:t>
            </a:r>
            <a:r>
              <a:rPr sz="4500" spc="-530" dirty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sz="4100" spc="-53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4100" spc="-100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00" spc="-1005" dirty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sz="4100" spc="-10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00" spc="-1005" dirty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sz="4100" spc="-1005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4500" spc="-1005" dirty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sz="4100" spc="-100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4500" spc="-1005" dirty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sz="4100" spc="-10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500" spc="-1005" dirty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sz="4100" spc="-1005" dirty="0">
                <a:solidFill>
                  <a:srgbClr val="FFFFFF"/>
                </a:solidFill>
                <a:latin typeface="Arial"/>
                <a:cs typeface="Arial"/>
              </a:rPr>
              <a:t>ifica</a:t>
            </a:r>
            <a:r>
              <a:rPr sz="4500" spc="-1005" dirty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sz="4100" spc="-1005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4500" spc="-1005" dirty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sz="4100" spc="-10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500" spc="-1005" dirty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sz="4100" spc="-1005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4500" spc="-1005" dirty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sz="4100" spc="-100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4100" spc="-5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500" spc="-575" dirty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sz="4100" spc="-5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00" spc="-575" dirty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sz="4100" spc="-575" dirty="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sz="4500" spc="-575" dirty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sz="4100" spc="-575" dirty="0">
                <a:solidFill>
                  <a:srgbClr val="FFFFFF"/>
                </a:solidFill>
                <a:latin typeface="Arial"/>
                <a:cs typeface="Arial"/>
              </a:rPr>
              <a:t>ground </a:t>
            </a:r>
            <a:r>
              <a:rPr sz="4100" spc="-70" dirty="0">
                <a:solidFill>
                  <a:srgbClr val="FFFFFF"/>
                </a:solidFill>
                <a:latin typeface="Arial"/>
                <a:cs typeface="Arial"/>
              </a:rPr>
              <a:t>service  </a:t>
            </a:r>
            <a:r>
              <a:rPr sz="4100" spc="-55" dirty="0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sz="4100" spc="10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20" dirty="0">
                <a:solidFill>
                  <a:srgbClr val="FFFFFF"/>
                </a:solidFill>
                <a:latin typeface="Arial"/>
                <a:cs typeface="Arial"/>
              </a:rPr>
              <a:t>sharing, 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Vibration, </a:t>
            </a:r>
            <a:r>
              <a:rPr sz="4100" spc="-45" dirty="0">
                <a:solidFill>
                  <a:srgbClr val="FFFFFF"/>
                </a:solidFill>
                <a:latin typeface="Arial"/>
                <a:cs typeface="Arial"/>
              </a:rPr>
              <a:t>Fullscreen, </a:t>
            </a:r>
            <a:r>
              <a:rPr sz="4100" spc="40" dirty="0">
                <a:solidFill>
                  <a:srgbClr val="FFFFFF"/>
                </a:solidFill>
                <a:latin typeface="Arial"/>
                <a:cs typeface="Arial"/>
              </a:rPr>
              <a:t>Crop, </a:t>
            </a:r>
            <a:r>
              <a:rPr sz="4100" spc="10" dirty="0">
                <a:solidFill>
                  <a:srgbClr val="FFFFFF"/>
                </a:solidFill>
                <a:latin typeface="Arial"/>
                <a:cs typeface="Arial"/>
              </a:rPr>
              <a:t>Console  </a:t>
            </a:r>
            <a:r>
              <a:rPr sz="4100" spc="-5" dirty="0">
                <a:solidFill>
                  <a:srgbClr val="FFFFFF"/>
                </a:solidFill>
                <a:latin typeface="Arial"/>
                <a:cs typeface="Arial"/>
              </a:rPr>
              <a:t>Battery </a:t>
            </a:r>
            <a:r>
              <a:rPr sz="4100" spc="-55" dirty="0">
                <a:solidFill>
                  <a:srgbClr val="FFFFFF"/>
                </a:solidFill>
                <a:latin typeface="Arial"/>
                <a:cs typeface="Arial"/>
              </a:rPr>
              <a:t>status, </a:t>
            </a:r>
            <a:r>
              <a:rPr sz="4100" spc="-80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4100" spc="20" dirty="0">
                <a:solidFill>
                  <a:srgbClr val="FFFFFF"/>
                </a:solidFill>
                <a:latin typeface="Arial"/>
                <a:cs typeface="Arial"/>
              </a:rPr>
              <a:t>reload, </a:t>
            </a:r>
            <a:r>
              <a:rPr sz="4100" spc="100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sz="4100" spc="-35" dirty="0">
                <a:solidFill>
                  <a:srgbClr val="FFFFFF"/>
                </a:solidFill>
                <a:latin typeface="Arial"/>
                <a:cs typeface="Arial"/>
              </a:rPr>
              <a:t>Analytics, </a:t>
            </a:r>
            <a:r>
              <a:rPr sz="4100" spc="-95" dirty="0">
                <a:solidFill>
                  <a:srgbClr val="FFFFFF"/>
                </a:solidFill>
                <a:latin typeface="Arial"/>
                <a:cs typeface="Arial"/>
              </a:rPr>
              <a:t>Crosswalk  </a:t>
            </a:r>
            <a:r>
              <a:rPr sz="4100" spc="125" dirty="0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sz="4100" spc="-70" dirty="0">
                <a:solidFill>
                  <a:srgbClr val="FFFFFF"/>
                </a:solidFill>
                <a:latin typeface="Arial"/>
                <a:cs typeface="Arial"/>
              </a:rPr>
              <a:t>accessbility, </a:t>
            </a:r>
            <a:r>
              <a:rPr sz="4100" spc="70" dirty="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sz="4100" spc="-20" dirty="0">
                <a:solidFill>
                  <a:srgbClr val="FFFFFF"/>
                </a:solidFill>
                <a:latin typeface="Arial"/>
                <a:cs typeface="Arial"/>
              </a:rPr>
              <a:t>playback, </a:t>
            </a:r>
            <a:r>
              <a:rPr sz="4100" spc="-140" dirty="0">
                <a:solidFill>
                  <a:srgbClr val="FFFFFF"/>
                </a:solidFill>
                <a:latin typeface="Arial"/>
                <a:cs typeface="Arial"/>
              </a:rPr>
              <a:t>Toast </a:t>
            </a:r>
            <a:r>
              <a:rPr sz="4100" spc="-20" dirty="0">
                <a:solidFill>
                  <a:srgbClr val="FFFFFF"/>
                </a:solidFill>
                <a:latin typeface="Arial"/>
                <a:cs typeface="Arial"/>
              </a:rPr>
              <a:t>messaging  </a:t>
            </a:r>
            <a:r>
              <a:rPr sz="4100" spc="100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sz="4100" spc="-50" dirty="0">
                <a:solidFill>
                  <a:srgbClr val="FFFFFF"/>
                </a:solidFill>
                <a:latin typeface="Arial"/>
                <a:cs typeface="Arial"/>
              </a:rPr>
              <a:t>maps, 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Hockey </a:t>
            </a:r>
            <a:r>
              <a:rPr sz="4100" spc="55" dirty="0">
                <a:solidFill>
                  <a:srgbClr val="FFFFFF"/>
                </a:solidFill>
                <a:latin typeface="Arial"/>
                <a:cs typeface="Arial"/>
              </a:rPr>
              <a:t>app, </a:t>
            </a:r>
            <a:r>
              <a:rPr sz="4100" spc="-80" dirty="0">
                <a:solidFill>
                  <a:srgbClr val="FFFFFF"/>
                </a:solidFill>
                <a:latin typeface="Arial"/>
                <a:cs typeface="Arial"/>
              </a:rPr>
              <a:t>Panorama </a:t>
            </a:r>
            <a:r>
              <a:rPr sz="4100" spc="-90" dirty="0">
                <a:solidFill>
                  <a:srgbClr val="FFFFFF"/>
                </a:solidFill>
                <a:latin typeface="Arial"/>
                <a:cs typeface="Arial"/>
              </a:rPr>
              <a:t>viewer, </a:t>
            </a:r>
            <a:r>
              <a:rPr sz="4100" spc="75" dirty="0">
                <a:solidFill>
                  <a:srgbClr val="FFFFFF"/>
                </a:solidFill>
                <a:latin typeface="Arial"/>
                <a:cs typeface="Arial"/>
              </a:rPr>
              <a:t>Bluetooth  </a:t>
            </a:r>
            <a:r>
              <a:rPr sz="4100" spc="-55" dirty="0">
                <a:solidFill>
                  <a:srgbClr val="FFFFFF"/>
                </a:solidFill>
                <a:latin typeface="Arial"/>
                <a:cs typeface="Arial"/>
              </a:rPr>
              <a:t>Carnival,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0" dirty="0">
                <a:solidFill>
                  <a:srgbClr val="FFFFFF"/>
                </a:solidFill>
                <a:latin typeface="Arial"/>
                <a:cs typeface="Arial"/>
              </a:rPr>
              <a:t>NFC,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Brightness,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130" dirty="0">
                <a:solidFill>
                  <a:srgbClr val="FFFFFF"/>
                </a:solidFill>
                <a:latin typeface="Arial"/>
                <a:cs typeface="Arial"/>
              </a:rPr>
              <a:t>OAut</a:t>
            </a:r>
            <a:r>
              <a:rPr sz="4100" spc="-40" dirty="0">
                <a:solidFill>
                  <a:srgbClr val="FFFFFF"/>
                </a:solidFill>
                <a:latin typeface="Arial"/>
                <a:cs typeface="Arial"/>
              </a:rPr>
              <a:t>h,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Music,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114" dirty="0">
                <a:solidFill>
                  <a:srgbClr val="FFFFFF"/>
                </a:solidFill>
                <a:latin typeface="Arial"/>
                <a:cs typeface="Arial"/>
              </a:rPr>
              <a:t>Apple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15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100" spc="-13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-104" baseline="23148" dirty="0">
                <a:solidFill>
                  <a:srgbClr val="919191"/>
                </a:solidFill>
                <a:latin typeface="Arial"/>
                <a:cs typeface="Arial"/>
              </a:rPr>
              <a:t>3</a:t>
            </a:r>
            <a:r>
              <a:rPr sz="2700" spc="-1072" baseline="23148" dirty="0">
                <a:solidFill>
                  <a:srgbClr val="919191"/>
                </a:solidFill>
                <a:latin typeface="Arial"/>
                <a:cs typeface="Arial"/>
              </a:rPr>
              <a:t>3</a:t>
            </a:r>
            <a:r>
              <a:rPr sz="4100" spc="-4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spc="247" baseline="24691" dirty="0">
                <a:solidFill>
                  <a:srgbClr val="919191"/>
                </a:solidFill>
                <a:latin typeface="Arial"/>
                <a:cs typeface="Arial"/>
              </a:rPr>
              <a:t>/</a:t>
            </a:r>
            <a:r>
              <a:rPr sz="2700" spc="-1447" baseline="24691" dirty="0">
                <a:solidFill>
                  <a:srgbClr val="919191"/>
                </a:solidFill>
                <a:latin typeface="Arial"/>
                <a:cs typeface="Arial"/>
              </a:rPr>
              <a:t>6</a:t>
            </a:r>
            <a:r>
              <a:rPr sz="4100" spc="-11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-15" baseline="24691" dirty="0">
                <a:solidFill>
                  <a:srgbClr val="919191"/>
                </a:solidFill>
                <a:latin typeface="Arial"/>
                <a:cs typeface="Arial"/>
              </a:rPr>
              <a:t>8</a:t>
            </a:r>
            <a:r>
              <a:rPr sz="41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4203700"/>
            <a:ext cx="90652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2755" algn="l"/>
                <a:tab pos="6025515" algn="l"/>
                <a:tab pos="7673340" algn="l"/>
              </a:tabLst>
            </a:pPr>
            <a:r>
              <a:rPr sz="4500" spc="-250" dirty="0"/>
              <a:t>F</a:t>
            </a:r>
            <a:r>
              <a:rPr sz="4500" spc="-535" dirty="0"/>
              <a:t> </a:t>
            </a:r>
            <a:r>
              <a:rPr sz="4500" spc="-335" dirty="0"/>
              <a:t>E</a:t>
            </a:r>
            <a:r>
              <a:rPr sz="4500" spc="-535" dirty="0"/>
              <a:t> </a:t>
            </a:r>
            <a:r>
              <a:rPr sz="4500" dirty="0"/>
              <a:t>W	</a:t>
            </a:r>
            <a:r>
              <a:rPr sz="4500" spc="250" dirty="0"/>
              <a:t>Q</a:t>
            </a:r>
            <a:r>
              <a:rPr sz="4500" spc="-535" dirty="0"/>
              <a:t> </a:t>
            </a:r>
            <a:r>
              <a:rPr sz="4500" spc="-175" dirty="0"/>
              <a:t>U</a:t>
            </a:r>
            <a:r>
              <a:rPr sz="4500" spc="-530" dirty="0"/>
              <a:t> </a:t>
            </a:r>
            <a:r>
              <a:rPr sz="4500" spc="-335" dirty="0"/>
              <a:t>E</a:t>
            </a:r>
            <a:r>
              <a:rPr sz="4500" spc="-535" dirty="0"/>
              <a:t> </a:t>
            </a:r>
            <a:r>
              <a:rPr sz="4500" spc="-500" dirty="0"/>
              <a:t>S</a:t>
            </a:r>
            <a:r>
              <a:rPr sz="4500" spc="-535" dirty="0"/>
              <a:t> 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250" dirty="0"/>
              <a:t>O</a:t>
            </a:r>
            <a:r>
              <a:rPr sz="4500" spc="-530" dirty="0"/>
              <a:t> </a:t>
            </a:r>
            <a:r>
              <a:rPr sz="4500" spc="250" dirty="0"/>
              <a:t>N</a:t>
            </a:r>
            <a:r>
              <a:rPr sz="4500" spc="-535" dirty="0"/>
              <a:t> </a:t>
            </a:r>
            <a:r>
              <a:rPr sz="4500" spc="-500" dirty="0"/>
              <a:t>S	</a:t>
            </a:r>
            <a:r>
              <a:rPr sz="4500" spc="-250" dirty="0"/>
              <a:t>F</a:t>
            </a:r>
            <a:r>
              <a:rPr sz="4500" spc="-535" dirty="0"/>
              <a:t> </a:t>
            </a:r>
            <a:r>
              <a:rPr sz="4500" spc="250" dirty="0"/>
              <a:t>O</a:t>
            </a:r>
            <a:r>
              <a:rPr sz="4500" spc="-530" dirty="0"/>
              <a:t> </a:t>
            </a:r>
            <a:r>
              <a:rPr sz="4500" spc="-585" dirty="0"/>
              <a:t>R	</a:t>
            </a:r>
            <a:r>
              <a:rPr sz="4500" spc="-420" dirty="0"/>
              <a:t>Y </a:t>
            </a:r>
            <a:r>
              <a:rPr sz="4500" spc="250" dirty="0"/>
              <a:t>O</a:t>
            </a:r>
            <a:r>
              <a:rPr sz="4500" spc="-735" dirty="0"/>
              <a:t> </a:t>
            </a:r>
            <a:r>
              <a:rPr sz="4500" spc="-175" dirty="0"/>
              <a:t>U</a:t>
            </a:r>
            <a:endParaRPr sz="45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29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200" y="4203700"/>
            <a:ext cx="8525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2725" algn="l"/>
                <a:tab pos="4072254" algn="l"/>
                <a:tab pos="6872605" algn="l"/>
              </a:tabLst>
            </a:pPr>
            <a:r>
              <a:rPr sz="4500" spc="250" dirty="0"/>
              <a:t>N</a:t>
            </a:r>
            <a:r>
              <a:rPr sz="4500" spc="-535" dirty="0"/>
              <a:t> </a:t>
            </a:r>
            <a:r>
              <a:rPr sz="4500" spc="160" dirty="0"/>
              <a:t>AT</a:t>
            </a:r>
            <a:r>
              <a:rPr sz="4500" spc="-535" dirty="0"/>
              <a:t> </a:t>
            </a:r>
            <a:r>
              <a:rPr sz="4500" spc="-85" dirty="0"/>
              <a:t>I</a:t>
            </a:r>
            <a:r>
              <a:rPr sz="4500" spc="-530" dirty="0"/>
              <a:t> </a:t>
            </a:r>
            <a:r>
              <a:rPr sz="4500" spc="-335" dirty="0"/>
              <a:t>V</a:t>
            </a:r>
            <a:r>
              <a:rPr sz="4500" spc="-535" dirty="0"/>
              <a:t> </a:t>
            </a:r>
            <a:r>
              <a:rPr sz="4500" spc="-335" dirty="0"/>
              <a:t>E	V</a:t>
            </a:r>
            <a:r>
              <a:rPr sz="4500" spc="-535" dirty="0"/>
              <a:t> </a:t>
            </a:r>
            <a:r>
              <a:rPr sz="4500" spc="-500" dirty="0"/>
              <a:t>S</a:t>
            </a:r>
            <a:r>
              <a:rPr sz="4500" spc="-530" dirty="0"/>
              <a:t> </a:t>
            </a:r>
            <a:r>
              <a:rPr sz="4500" spc="-85" dirty="0"/>
              <a:t>.	</a:t>
            </a:r>
            <a:r>
              <a:rPr sz="4500" spc="-5" dirty="0"/>
              <a:t>H</a:t>
            </a:r>
            <a:r>
              <a:rPr sz="4500" spc="-955" dirty="0"/>
              <a:t> </a:t>
            </a:r>
            <a:r>
              <a:rPr sz="4500" spc="-420" dirty="0"/>
              <a:t>Y </a:t>
            </a:r>
            <a:r>
              <a:rPr sz="4500" spc="-170" dirty="0"/>
              <a:t>B </a:t>
            </a:r>
            <a:r>
              <a:rPr sz="4500" spc="-585" dirty="0"/>
              <a:t>R </a:t>
            </a: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80" dirty="0"/>
              <a:t>D	A</a:t>
            </a:r>
            <a:r>
              <a:rPr sz="4500" spc="-855" dirty="0"/>
              <a:t> </a:t>
            </a:r>
            <a:r>
              <a:rPr sz="4500" spc="-420" dirty="0"/>
              <a:t>P P </a:t>
            </a:r>
            <a:r>
              <a:rPr sz="4500" spc="-500" dirty="0"/>
              <a:t>S</a:t>
            </a:r>
            <a:endParaRPr sz="45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4203700"/>
            <a:ext cx="90690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4740" algn="l"/>
              </a:tabLst>
            </a:pPr>
            <a:r>
              <a:rPr sz="4500" spc="-85" dirty="0"/>
              <a:t>C</a:t>
            </a:r>
            <a:r>
              <a:rPr sz="4500" spc="-535" dirty="0"/>
              <a:t> </a:t>
            </a:r>
            <a:r>
              <a:rPr sz="4500" spc="250" dirty="0"/>
              <a:t>O</a:t>
            </a:r>
            <a:r>
              <a:rPr sz="4500" spc="-530" dirty="0"/>
              <a:t> </a:t>
            </a:r>
            <a:r>
              <a:rPr sz="4500" spc="250" dirty="0"/>
              <a:t>M</a:t>
            </a:r>
            <a:r>
              <a:rPr sz="4500" spc="-535" dirty="0"/>
              <a:t> </a:t>
            </a:r>
            <a:r>
              <a:rPr sz="4500" spc="20" dirty="0"/>
              <a:t>PA</a:t>
            </a:r>
            <a:r>
              <a:rPr sz="4500" spc="-535" dirty="0"/>
              <a:t> </a:t>
            </a:r>
            <a:r>
              <a:rPr sz="4500" spc="-585" dirty="0"/>
              <a:t>R</a:t>
            </a:r>
            <a:r>
              <a:rPr sz="4500" spc="-530" dirty="0"/>
              <a:t> </a:t>
            </a:r>
            <a:r>
              <a:rPr sz="4500" spc="-335" dirty="0"/>
              <a:t>E	</a:t>
            </a:r>
            <a:r>
              <a:rPr sz="4500" spc="-170" dirty="0"/>
              <a:t>T</a:t>
            </a:r>
            <a:r>
              <a:rPr sz="4500" spc="-540" dirty="0"/>
              <a:t> </a:t>
            </a:r>
            <a:r>
              <a:rPr sz="4500" spc="-335" dirty="0"/>
              <a:t>E</a:t>
            </a:r>
            <a:r>
              <a:rPr sz="4500" spc="-540" dirty="0"/>
              <a:t> </a:t>
            </a:r>
            <a:r>
              <a:rPr sz="4500" spc="-85" dirty="0"/>
              <a:t>C</a:t>
            </a:r>
            <a:r>
              <a:rPr sz="4500" spc="-545" dirty="0"/>
              <a:t> </a:t>
            </a:r>
            <a:r>
              <a:rPr sz="4500" spc="-5" dirty="0"/>
              <a:t>H</a:t>
            </a:r>
            <a:r>
              <a:rPr sz="4500" spc="-540" dirty="0"/>
              <a:t> </a:t>
            </a:r>
            <a:r>
              <a:rPr sz="4500" spc="250" dirty="0"/>
              <a:t>N</a:t>
            </a:r>
            <a:r>
              <a:rPr sz="4500" spc="-540" dirty="0"/>
              <a:t> </a:t>
            </a:r>
            <a:r>
              <a:rPr sz="4500" spc="250" dirty="0"/>
              <a:t>O</a:t>
            </a:r>
            <a:r>
              <a:rPr sz="4500" spc="-540" dirty="0"/>
              <a:t> </a:t>
            </a:r>
            <a:r>
              <a:rPr sz="4500" spc="-254" dirty="0"/>
              <a:t>L</a:t>
            </a:r>
            <a:r>
              <a:rPr sz="4500" spc="-545" dirty="0"/>
              <a:t> </a:t>
            </a:r>
            <a:r>
              <a:rPr sz="4500" spc="250" dirty="0"/>
              <a:t>O</a:t>
            </a:r>
            <a:r>
              <a:rPr sz="4500" spc="-540" dirty="0"/>
              <a:t> </a:t>
            </a:r>
            <a:r>
              <a:rPr sz="4500" dirty="0"/>
              <a:t>G</a:t>
            </a:r>
            <a:r>
              <a:rPr sz="4500" spc="-540" dirty="0"/>
              <a:t> </a:t>
            </a:r>
            <a:r>
              <a:rPr sz="4500" spc="-85" dirty="0"/>
              <a:t>I</a:t>
            </a:r>
            <a:r>
              <a:rPr sz="4500" spc="-540" dirty="0"/>
              <a:t> </a:t>
            </a:r>
            <a:r>
              <a:rPr sz="4500" spc="-335" dirty="0"/>
              <a:t>E</a:t>
            </a:r>
            <a:r>
              <a:rPr sz="4500" spc="-545" dirty="0"/>
              <a:t> </a:t>
            </a:r>
            <a:r>
              <a:rPr sz="4500" spc="-500" dirty="0"/>
              <a:t>S</a:t>
            </a:r>
            <a:endParaRPr sz="45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30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600" y="4483100"/>
            <a:ext cx="1052068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14599"/>
              </a:lnSpc>
              <a:spcBef>
                <a:spcPts val="100"/>
              </a:spcBef>
            </a:pPr>
            <a:r>
              <a:rPr sz="4000" spc="-50" dirty="0">
                <a:solidFill>
                  <a:srgbClr val="FFFFFF"/>
                </a:solidFill>
                <a:latin typeface="Arial"/>
                <a:cs typeface="Arial"/>
              </a:rPr>
              <a:t>Reapp, </a:t>
            </a:r>
            <a:r>
              <a:rPr sz="4000" spc="35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4000" spc="-15" dirty="0">
                <a:solidFill>
                  <a:srgbClr val="FFFFFF"/>
                </a:solidFill>
                <a:latin typeface="Arial"/>
                <a:cs typeface="Arial"/>
              </a:rPr>
              <a:t>Script, </a:t>
            </a:r>
            <a:r>
              <a:rPr sz="4000" spc="-60" dirty="0">
                <a:solidFill>
                  <a:srgbClr val="FFFFFF"/>
                </a:solidFill>
                <a:latin typeface="Arial"/>
                <a:cs typeface="Arial"/>
              </a:rPr>
              <a:t>Xamarin, </a:t>
            </a:r>
            <a:r>
              <a:rPr sz="4000" spc="-114" dirty="0">
                <a:solidFill>
                  <a:srgbClr val="FFFFFF"/>
                </a:solidFill>
                <a:latin typeface="Arial"/>
                <a:cs typeface="Arial"/>
              </a:rPr>
              <a:t>Tabris.js,  </a:t>
            </a:r>
            <a:r>
              <a:rPr sz="4000" spc="20" dirty="0">
                <a:solidFill>
                  <a:srgbClr val="FFFFFF"/>
                </a:solidFill>
                <a:latin typeface="Arial"/>
                <a:cs typeface="Arial"/>
              </a:rPr>
              <a:t>Appcelerator, 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AppGyver, 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Sencha,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r>
              <a:rPr sz="4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7,  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sz="4000" spc="20" dirty="0">
                <a:solidFill>
                  <a:srgbClr val="FFFFFF"/>
                </a:solidFill>
                <a:latin typeface="Arial"/>
                <a:cs typeface="Arial"/>
              </a:rPr>
              <a:t>Native,</a:t>
            </a:r>
            <a:r>
              <a:rPr sz="4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15" dirty="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31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3962400" y="863600"/>
            <a:ext cx="507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sz="4500" dirty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5" dirty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160" dirty="0">
                <a:solidFill>
                  <a:srgbClr val="55D7FF"/>
                </a:solidFill>
                <a:latin typeface="Arial"/>
                <a:cs typeface="Arial"/>
              </a:rPr>
              <a:t>AT	</a:t>
            </a:r>
            <a:r>
              <a:rPr sz="4500" spc="-170" dirty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sz="4500" spc="-53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55D7FF"/>
                </a:solidFill>
                <a:latin typeface="Arial"/>
                <a:cs typeface="Arial"/>
              </a:rPr>
              <a:t>O	</a:t>
            </a:r>
            <a:r>
              <a:rPr sz="4500" spc="-175" dirty="0">
                <a:solidFill>
                  <a:srgbClr val="55D7FF"/>
                </a:solidFill>
                <a:latin typeface="Arial"/>
                <a:cs typeface="Arial"/>
              </a:rPr>
              <a:t>U </a:t>
            </a:r>
            <a:r>
              <a:rPr sz="4500" spc="-500" dirty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sz="4500" spc="-335" dirty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sz="4500" spc="-1019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420" dirty="0">
                <a:solidFill>
                  <a:srgbClr val="55D7FF"/>
                </a:solidFill>
                <a:latin typeface="Arial"/>
                <a:cs typeface="Arial"/>
              </a:rPr>
              <a:t>?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863600"/>
            <a:ext cx="507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sz="4500" dirty="0"/>
              <a:t>W</a:t>
            </a:r>
            <a:r>
              <a:rPr sz="4500" spc="-535" dirty="0"/>
              <a:t> </a:t>
            </a:r>
            <a:r>
              <a:rPr sz="4500" spc="-5" dirty="0"/>
              <a:t>H</a:t>
            </a:r>
            <a:r>
              <a:rPr sz="4500" spc="-535" dirty="0"/>
              <a:t> </a:t>
            </a:r>
            <a:r>
              <a:rPr sz="4500" spc="160" dirty="0"/>
              <a:t>AT	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250" dirty="0"/>
              <a:t>O	</a:t>
            </a:r>
            <a:r>
              <a:rPr sz="4500" spc="-175" dirty="0"/>
              <a:t>U </a:t>
            </a:r>
            <a:r>
              <a:rPr sz="4500" spc="-500" dirty="0"/>
              <a:t>S </a:t>
            </a:r>
            <a:r>
              <a:rPr sz="4500" spc="-335" dirty="0"/>
              <a:t>E</a:t>
            </a:r>
            <a:r>
              <a:rPr sz="4500" spc="-1019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244600" y="2349500"/>
            <a:ext cx="10520680" cy="42545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60800">
              <a:lnSpc>
                <a:spcPct val="100000"/>
              </a:lnSpc>
              <a:spcBef>
                <a:spcPts val="900"/>
              </a:spcBef>
            </a:pPr>
            <a:r>
              <a:rPr sz="3000" spc="-590" dirty="0">
                <a:solidFill>
                  <a:srgbClr val="FF2E00"/>
                </a:solidFill>
                <a:latin typeface="Verdana"/>
                <a:cs typeface="Verdana"/>
              </a:rPr>
              <a:t>+</a:t>
            </a:r>
            <a:r>
              <a:rPr sz="3000" spc="-50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45" dirty="0">
                <a:solidFill>
                  <a:srgbClr val="FF2E00"/>
                </a:solidFill>
                <a:latin typeface="Verdana"/>
                <a:cs typeface="Verdana"/>
              </a:rPr>
              <a:t>React-based</a:t>
            </a:r>
            <a:endParaRPr sz="3000">
              <a:latin typeface="Verdana"/>
              <a:cs typeface="Verdana"/>
            </a:endParaRPr>
          </a:p>
          <a:p>
            <a:pPr marL="4241800" indent="-385445">
              <a:lnSpc>
                <a:spcPct val="100000"/>
              </a:lnSpc>
              <a:spcBef>
                <a:spcPts val="800"/>
              </a:spcBef>
              <a:buSzPct val="90000"/>
              <a:buChar char="-"/>
              <a:tabLst>
                <a:tab pos="4241800" algn="l"/>
              </a:tabLst>
            </a:pP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No </a:t>
            </a:r>
            <a:r>
              <a:rPr sz="3000" spc="365" dirty="0">
                <a:solidFill>
                  <a:srgbClr val="FF2E00"/>
                </a:solidFill>
                <a:latin typeface="Verdana"/>
                <a:cs typeface="Verdana"/>
              </a:rPr>
              <a:t>Android </a:t>
            </a:r>
            <a:r>
              <a:rPr sz="3000" spc="229" dirty="0">
                <a:solidFill>
                  <a:srgbClr val="FF2E00"/>
                </a:solidFill>
                <a:latin typeface="Verdana"/>
                <a:cs typeface="Verdana"/>
              </a:rPr>
              <a:t>UI</a:t>
            </a:r>
            <a:r>
              <a:rPr sz="3000" spc="56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45" dirty="0">
                <a:solidFill>
                  <a:srgbClr val="FF2E00"/>
                </a:solidFill>
                <a:latin typeface="Verdana"/>
                <a:cs typeface="Verdana"/>
              </a:rPr>
              <a:t>elements</a:t>
            </a:r>
            <a:endParaRPr sz="3000">
              <a:latin typeface="Verdana"/>
              <a:cs typeface="Verdana"/>
            </a:endParaRPr>
          </a:p>
          <a:p>
            <a:pPr marL="4241800" indent="-385445">
              <a:lnSpc>
                <a:spcPct val="100000"/>
              </a:lnSpc>
              <a:spcBef>
                <a:spcPts val="800"/>
              </a:spcBef>
              <a:buSzPct val="90000"/>
              <a:buChar char="-"/>
              <a:tabLst>
                <a:tab pos="4241800" algn="l"/>
              </a:tabLst>
            </a:pPr>
            <a:r>
              <a:rPr sz="3000" spc="160" dirty="0">
                <a:solidFill>
                  <a:srgbClr val="FF2E00"/>
                </a:solidFill>
                <a:latin typeface="Verdana"/>
                <a:cs typeface="Verdana"/>
              </a:rPr>
              <a:t>Small</a:t>
            </a:r>
            <a:r>
              <a:rPr sz="3000" spc="43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35" dirty="0">
                <a:solidFill>
                  <a:srgbClr val="FF2E00"/>
                </a:solidFill>
                <a:latin typeface="Verdana"/>
                <a:cs typeface="Verdana"/>
              </a:rPr>
              <a:t>community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12065" marR="5080" indent="-10160" algn="ctr">
              <a:lnSpc>
                <a:spcPct val="114599"/>
              </a:lnSpc>
              <a:spcBef>
                <a:spcPts val="5"/>
              </a:spcBef>
            </a:pPr>
            <a:r>
              <a:rPr sz="4000" b="1" spc="-40" dirty="0">
                <a:solidFill>
                  <a:srgbClr val="FFFFFF"/>
                </a:solidFill>
                <a:latin typeface="Arial"/>
                <a:cs typeface="Arial"/>
              </a:rPr>
              <a:t>Reapp</a:t>
            </a:r>
            <a:r>
              <a:rPr sz="4000" spc="-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4000" spc="35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4000" spc="-15" dirty="0">
                <a:solidFill>
                  <a:srgbClr val="FFFFFF"/>
                </a:solidFill>
                <a:latin typeface="Arial"/>
                <a:cs typeface="Arial"/>
              </a:rPr>
              <a:t>Script, </a:t>
            </a:r>
            <a:r>
              <a:rPr sz="4000" spc="-60" dirty="0">
                <a:solidFill>
                  <a:srgbClr val="FFFFFF"/>
                </a:solidFill>
                <a:latin typeface="Arial"/>
                <a:cs typeface="Arial"/>
              </a:rPr>
              <a:t>Xamarin, </a:t>
            </a:r>
            <a:r>
              <a:rPr sz="4000" spc="-114" dirty="0">
                <a:solidFill>
                  <a:srgbClr val="FFFFFF"/>
                </a:solidFill>
                <a:latin typeface="Arial"/>
                <a:cs typeface="Arial"/>
              </a:rPr>
              <a:t>Tabris.js,  </a:t>
            </a:r>
            <a:r>
              <a:rPr sz="4000" spc="20" dirty="0">
                <a:solidFill>
                  <a:srgbClr val="FFFFFF"/>
                </a:solidFill>
                <a:latin typeface="Arial"/>
                <a:cs typeface="Arial"/>
              </a:rPr>
              <a:t>Appcelerator, 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AppGyver, 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Sencha,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r>
              <a:rPr sz="4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7,  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sz="4000" spc="20" dirty="0">
                <a:solidFill>
                  <a:srgbClr val="FFFFFF"/>
                </a:solidFill>
                <a:latin typeface="Arial"/>
                <a:cs typeface="Arial"/>
              </a:rPr>
              <a:t>Native,</a:t>
            </a:r>
            <a:r>
              <a:rPr sz="4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15" dirty="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5236" y="3251276"/>
            <a:ext cx="1639727" cy="1228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32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1270" algn="ctr">
              <a:lnSpc>
                <a:spcPct val="114599"/>
              </a:lnSpc>
              <a:spcBef>
                <a:spcPts val="100"/>
              </a:spcBef>
            </a:pPr>
            <a:r>
              <a:rPr spc="-50" dirty="0"/>
              <a:t>Reapp, </a:t>
            </a:r>
            <a:r>
              <a:rPr b="1" spc="95" dirty="0">
                <a:latin typeface="Arial"/>
                <a:cs typeface="Arial"/>
              </a:rPr>
              <a:t>Native </a:t>
            </a:r>
            <a:r>
              <a:rPr b="1" spc="-55" dirty="0">
                <a:latin typeface="Arial"/>
                <a:cs typeface="Arial"/>
              </a:rPr>
              <a:t>Script</a:t>
            </a:r>
            <a:r>
              <a:rPr spc="-55" dirty="0"/>
              <a:t>, </a:t>
            </a:r>
            <a:r>
              <a:rPr spc="-60" dirty="0"/>
              <a:t>Xamarin, </a:t>
            </a:r>
            <a:r>
              <a:rPr spc="-114" dirty="0"/>
              <a:t>Tabris.js,  </a:t>
            </a:r>
            <a:r>
              <a:rPr spc="20" dirty="0"/>
              <a:t>Appcelerator, </a:t>
            </a:r>
            <a:r>
              <a:rPr spc="-30" dirty="0"/>
              <a:t>AppGyver, </a:t>
            </a:r>
            <a:r>
              <a:rPr spc="-110" dirty="0"/>
              <a:t>Sencha, </a:t>
            </a:r>
            <a:r>
              <a:rPr dirty="0"/>
              <a:t>framework</a:t>
            </a:r>
            <a:r>
              <a:rPr spc="-175" dirty="0"/>
              <a:t> </a:t>
            </a:r>
            <a:r>
              <a:rPr spc="-110" dirty="0"/>
              <a:t>7,  </a:t>
            </a:r>
            <a:r>
              <a:rPr spc="-105" dirty="0"/>
              <a:t>React </a:t>
            </a:r>
            <a:r>
              <a:rPr spc="20" dirty="0"/>
              <a:t>Native,</a:t>
            </a:r>
            <a:r>
              <a:rPr spc="-55" dirty="0"/>
              <a:t> </a:t>
            </a:r>
            <a:r>
              <a:rPr spc="15" dirty="0"/>
              <a:t>Ionic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400" y="863600"/>
            <a:ext cx="507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sz="4500" dirty="0"/>
              <a:t>W</a:t>
            </a:r>
            <a:r>
              <a:rPr sz="4500" spc="-535" dirty="0"/>
              <a:t> </a:t>
            </a:r>
            <a:r>
              <a:rPr sz="4500" spc="-5" dirty="0"/>
              <a:t>H</a:t>
            </a:r>
            <a:r>
              <a:rPr sz="4500" spc="-535" dirty="0"/>
              <a:t> </a:t>
            </a:r>
            <a:r>
              <a:rPr sz="4500" spc="160" dirty="0"/>
              <a:t>AT	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250" dirty="0"/>
              <a:t>O	</a:t>
            </a:r>
            <a:r>
              <a:rPr sz="4500" spc="-175" dirty="0"/>
              <a:t>U </a:t>
            </a:r>
            <a:r>
              <a:rPr sz="4500" spc="-500" dirty="0"/>
              <a:t>S </a:t>
            </a:r>
            <a:r>
              <a:rPr sz="4500" spc="-335" dirty="0"/>
              <a:t>E</a:t>
            </a:r>
            <a:r>
              <a:rPr sz="4500" spc="-1019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4545761" y="2095500"/>
            <a:ext cx="7264400" cy="17018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0"/>
              </a:spcBef>
            </a:pPr>
            <a:r>
              <a:rPr sz="3000" spc="-590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100" dirty="0">
                <a:solidFill>
                  <a:srgbClr val="FF2E00"/>
                </a:solidFill>
                <a:latin typeface="Verdana"/>
                <a:cs typeface="Verdana"/>
              </a:rPr>
              <a:t>Native</a:t>
            </a:r>
            <a:r>
              <a:rPr sz="3000" spc="52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FF2E00"/>
                </a:solidFill>
                <a:latin typeface="Verdana"/>
                <a:cs typeface="Verdana"/>
              </a:rPr>
              <a:t>app</a:t>
            </a:r>
            <a:endParaRPr sz="30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800"/>
              </a:spcBef>
            </a:pPr>
            <a:r>
              <a:rPr sz="3000" spc="-660" dirty="0">
                <a:solidFill>
                  <a:srgbClr val="FF2E00"/>
                </a:solidFill>
                <a:latin typeface="Verdana"/>
                <a:cs typeface="Verdana"/>
              </a:rPr>
              <a:t>± </a:t>
            </a:r>
            <a:r>
              <a:rPr sz="3000" spc="365" dirty="0">
                <a:solidFill>
                  <a:srgbClr val="FF2E00"/>
                </a:solidFill>
                <a:latin typeface="Verdana"/>
                <a:cs typeface="Verdana"/>
              </a:rPr>
              <a:t>Android </a:t>
            </a:r>
            <a:r>
              <a:rPr sz="3000" spc="385" dirty="0">
                <a:solidFill>
                  <a:srgbClr val="FF2E00"/>
                </a:solidFill>
                <a:latin typeface="Verdana"/>
                <a:cs typeface="Verdana"/>
              </a:rPr>
              <a:t>like</a:t>
            </a:r>
            <a:r>
              <a:rPr sz="3000" spc="59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04" dirty="0">
                <a:solidFill>
                  <a:srgbClr val="FF2E00"/>
                </a:solidFill>
                <a:latin typeface="Verdana"/>
                <a:cs typeface="Verdana"/>
              </a:rPr>
              <a:t>layouts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4050" spc="607" baseline="1028" dirty="0">
                <a:solidFill>
                  <a:srgbClr val="FF2E00"/>
                </a:solidFill>
                <a:latin typeface="Verdana"/>
                <a:cs typeface="Verdana"/>
              </a:rPr>
              <a:t>- </a:t>
            </a:r>
            <a:r>
              <a:rPr sz="3000" spc="114" dirty="0">
                <a:solidFill>
                  <a:srgbClr val="FF2E00"/>
                </a:solidFill>
                <a:latin typeface="Verdana"/>
                <a:cs typeface="Verdana"/>
              </a:rPr>
              <a:t>Needs </a:t>
            </a:r>
            <a:r>
              <a:rPr sz="3000" spc="290" dirty="0">
                <a:solidFill>
                  <a:srgbClr val="FF2E00"/>
                </a:solidFill>
                <a:latin typeface="Verdana"/>
                <a:cs typeface="Verdana"/>
              </a:rPr>
              <a:t>lot </a:t>
            </a:r>
            <a:r>
              <a:rPr sz="3000" spc="430" dirty="0">
                <a:solidFill>
                  <a:srgbClr val="FF2E00"/>
                </a:solidFill>
                <a:latin typeface="Verdana"/>
                <a:cs typeface="Verdana"/>
              </a:rPr>
              <a:t>of </a:t>
            </a:r>
            <a:r>
              <a:rPr sz="3000" spc="-265" dirty="0">
                <a:solidFill>
                  <a:srgbClr val="FF2E00"/>
                </a:solidFill>
                <a:latin typeface="Verdana"/>
                <a:cs typeface="Verdana"/>
              </a:rPr>
              <a:t>CSS</a:t>
            </a:r>
            <a:r>
              <a:rPr sz="3000" spc="8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50" dirty="0">
                <a:solidFill>
                  <a:srgbClr val="FF2E00"/>
                </a:solidFill>
                <a:latin typeface="Verdana"/>
                <a:cs typeface="Verdana"/>
              </a:rPr>
              <a:t>customization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9158" y="3931286"/>
            <a:ext cx="587857" cy="604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33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9525" algn="ctr">
              <a:lnSpc>
                <a:spcPct val="114599"/>
              </a:lnSpc>
              <a:spcBef>
                <a:spcPts val="100"/>
              </a:spcBef>
            </a:pPr>
            <a:r>
              <a:rPr spc="-50" dirty="0"/>
              <a:t>Reapp, </a:t>
            </a:r>
            <a:r>
              <a:rPr spc="35" dirty="0"/>
              <a:t>Native </a:t>
            </a:r>
            <a:r>
              <a:rPr spc="-15" dirty="0"/>
              <a:t>Script, </a:t>
            </a:r>
            <a:r>
              <a:rPr b="1" spc="-20" dirty="0">
                <a:latin typeface="Arial"/>
                <a:cs typeface="Arial"/>
              </a:rPr>
              <a:t>Xamarin</a:t>
            </a:r>
            <a:r>
              <a:rPr spc="-20" dirty="0"/>
              <a:t>, </a:t>
            </a:r>
            <a:r>
              <a:rPr spc="-105" dirty="0"/>
              <a:t>Tabris.js,  </a:t>
            </a:r>
            <a:r>
              <a:rPr spc="20" dirty="0"/>
              <a:t>Appcelerator, </a:t>
            </a:r>
            <a:r>
              <a:rPr spc="-30" dirty="0"/>
              <a:t>AppGyver, </a:t>
            </a:r>
            <a:r>
              <a:rPr spc="-110" dirty="0"/>
              <a:t>Sencha, </a:t>
            </a:r>
            <a:r>
              <a:rPr dirty="0"/>
              <a:t>framework</a:t>
            </a:r>
            <a:r>
              <a:rPr spc="-175" dirty="0"/>
              <a:t> </a:t>
            </a:r>
            <a:r>
              <a:rPr spc="-110" dirty="0"/>
              <a:t>7,  </a:t>
            </a:r>
            <a:r>
              <a:rPr spc="-105" dirty="0"/>
              <a:t>React </a:t>
            </a:r>
            <a:r>
              <a:rPr spc="20" dirty="0"/>
              <a:t>Native,</a:t>
            </a:r>
            <a:r>
              <a:rPr spc="-55" dirty="0"/>
              <a:t> </a:t>
            </a:r>
            <a:r>
              <a:rPr spc="15" dirty="0"/>
              <a:t>Ionic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400" y="863600"/>
            <a:ext cx="507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sz="4500" dirty="0"/>
              <a:t>W</a:t>
            </a:r>
            <a:r>
              <a:rPr sz="4500" spc="-535" dirty="0"/>
              <a:t> </a:t>
            </a:r>
            <a:r>
              <a:rPr sz="4500" spc="-5" dirty="0"/>
              <a:t>H</a:t>
            </a:r>
            <a:r>
              <a:rPr sz="4500" spc="-535" dirty="0"/>
              <a:t> </a:t>
            </a:r>
            <a:r>
              <a:rPr sz="4500" spc="160" dirty="0"/>
              <a:t>AT	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250" dirty="0"/>
              <a:t>O	</a:t>
            </a:r>
            <a:r>
              <a:rPr sz="4500" spc="-175" dirty="0"/>
              <a:t>U </a:t>
            </a:r>
            <a:r>
              <a:rPr sz="4500" spc="-500" dirty="0"/>
              <a:t>S </a:t>
            </a:r>
            <a:r>
              <a:rPr sz="4500" spc="-335" dirty="0"/>
              <a:t>E</a:t>
            </a:r>
            <a:r>
              <a:rPr sz="4500" spc="-1019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4545761" y="2095500"/>
            <a:ext cx="6335395" cy="17018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0"/>
              </a:spcBef>
            </a:pPr>
            <a:r>
              <a:rPr sz="3000" spc="-590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100" dirty="0">
                <a:solidFill>
                  <a:srgbClr val="FF2E00"/>
                </a:solidFill>
                <a:latin typeface="Verdana"/>
                <a:cs typeface="Verdana"/>
              </a:rPr>
              <a:t>Native</a:t>
            </a:r>
            <a:r>
              <a:rPr sz="3000" spc="52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FF2E00"/>
                </a:solidFill>
                <a:latin typeface="Verdana"/>
                <a:cs typeface="Verdana"/>
              </a:rPr>
              <a:t>app</a:t>
            </a:r>
            <a:endParaRPr sz="3000">
              <a:latin typeface="Verdana"/>
              <a:cs typeface="Verdana"/>
            </a:endParaRPr>
          </a:p>
          <a:p>
            <a:pPr marL="433070" indent="-419734">
              <a:lnSpc>
                <a:spcPct val="100000"/>
              </a:lnSpc>
              <a:spcBef>
                <a:spcPts val="800"/>
              </a:spcBef>
              <a:buChar char="-"/>
              <a:tabLst>
                <a:tab pos="433705" algn="l"/>
              </a:tabLst>
            </a:pPr>
            <a:r>
              <a:rPr sz="3000" spc="450" dirty="0">
                <a:solidFill>
                  <a:srgbClr val="FF2E00"/>
                </a:solidFill>
                <a:latin typeface="Verdana"/>
                <a:cs typeface="Verdana"/>
              </a:rPr>
              <a:t>C# </a:t>
            </a:r>
            <a:r>
              <a:rPr sz="3000" spc="345" dirty="0">
                <a:solidFill>
                  <a:srgbClr val="FF2E00"/>
                </a:solidFill>
                <a:latin typeface="Verdana"/>
                <a:cs typeface="Verdana"/>
              </a:rPr>
              <a:t>and </a:t>
            </a:r>
            <a:r>
              <a:rPr sz="3000" spc="220" dirty="0">
                <a:solidFill>
                  <a:srgbClr val="FF2E00"/>
                </a:solidFill>
                <a:latin typeface="Verdana"/>
                <a:cs typeface="Verdana"/>
              </a:rPr>
              <a:t>needs </a:t>
            </a:r>
            <a:r>
              <a:rPr sz="3000" spc="-375" dirty="0">
                <a:solidFill>
                  <a:srgbClr val="FF2E00"/>
                </a:solidFill>
                <a:latin typeface="Verdana"/>
                <a:cs typeface="Verdana"/>
              </a:rPr>
              <a:t>OS</a:t>
            </a:r>
            <a:r>
              <a:rPr sz="3000" spc="-25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75" dirty="0">
                <a:solidFill>
                  <a:srgbClr val="FF2E00"/>
                </a:solidFill>
                <a:latin typeface="Verdana"/>
                <a:cs typeface="Verdana"/>
              </a:rPr>
              <a:t>Windows</a:t>
            </a:r>
            <a:endParaRPr sz="3000">
              <a:latin typeface="Verdana"/>
              <a:cs typeface="Verdana"/>
            </a:endParaRPr>
          </a:p>
          <a:p>
            <a:pPr marL="407034" indent="-394335">
              <a:lnSpc>
                <a:spcPct val="100000"/>
              </a:lnSpc>
              <a:spcBef>
                <a:spcPts val="800"/>
              </a:spcBef>
              <a:buSzPct val="90000"/>
              <a:buChar char="-"/>
              <a:tabLst>
                <a:tab pos="407670" algn="l"/>
              </a:tabLst>
            </a:pPr>
            <a:r>
              <a:rPr sz="3000" spc="-65" dirty="0">
                <a:solidFill>
                  <a:srgbClr val="FF2E00"/>
                </a:solidFill>
                <a:latin typeface="Verdana"/>
                <a:cs typeface="Verdana"/>
              </a:rPr>
              <a:t>$999 </a:t>
            </a:r>
            <a:r>
              <a:rPr sz="3000" spc="675" dirty="0">
                <a:solidFill>
                  <a:srgbClr val="FF2E00"/>
                </a:solidFill>
                <a:latin typeface="Verdana"/>
                <a:cs typeface="Verdana"/>
              </a:rPr>
              <a:t>/ </a:t>
            </a:r>
            <a:r>
              <a:rPr sz="3000" spc="285" dirty="0">
                <a:solidFill>
                  <a:srgbClr val="FF2E00"/>
                </a:solidFill>
                <a:latin typeface="Verdana"/>
                <a:cs typeface="Verdana"/>
              </a:rPr>
              <a:t>organization </a:t>
            </a:r>
            <a:r>
              <a:rPr sz="3000" spc="675" dirty="0">
                <a:solidFill>
                  <a:srgbClr val="FF2E00"/>
                </a:solidFill>
                <a:latin typeface="Verdana"/>
                <a:cs typeface="Verdana"/>
              </a:rPr>
              <a:t>/</a:t>
            </a:r>
            <a:r>
              <a:rPr sz="3000" spc="-18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FF2E00"/>
                </a:solidFill>
                <a:latin typeface="Verdana"/>
                <a:cs typeface="Verdana"/>
              </a:rPr>
              <a:t>year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0842" y="3876068"/>
            <a:ext cx="684822" cy="740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34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 algn="ctr">
              <a:lnSpc>
                <a:spcPct val="114599"/>
              </a:lnSpc>
              <a:spcBef>
                <a:spcPts val="100"/>
              </a:spcBef>
            </a:pPr>
            <a:r>
              <a:rPr spc="-50" dirty="0"/>
              <a:t>Reapp, </a:t>
            </a:r>
            <a:r>
              <a:rPr spc="35" dirty="0"/>
              <a:t>Native </a:t>
            </a:r>
            <a:r>
              <a:rPr spc="-15" dirty="0"/>
              <a:t>Script, </a:t>
            </a:r>
            <a:r>
              <a:rPr spc="-50" dirty="0"/>
              <a:t>Xamarin, </a:t>
            </a:r>
            <a:r>
              <a:rPr b="1" spc="-140" dirty="0">
                <a:latin typeface="Arial"/>
                <a:cs typeface="Arial"/>
              </a:rPr>
              <a:t>Tabris.js</a:t>
            </a:r>
            <a:r>
              <a:rPr spc="-140" dirty="0"/>
              <a:t>,  </a:t>
            </a:r>
            <a:r>
              <a:rPr spc="45" dirty="0"/>
              <a:t>Appcelerator, </a:t>
            </a:r>
            <a:r>
              <a:rPr spc="-30" dirty="0"/>
              <a:t>AppGyver, </a:t>
            </a:r>
            <a:r>
              <a:rPr spc="-110" dirty="0"/>
              <a:t>Sencha, </a:t>
            </a:r>
            <a:r>
              <a:rPr dirty="0"/>
              <a:t>framework</a:t>
            </a:r>
            <a:r>
              <a:rPr spc="-165" dirty="0"/>
              <a:t> </a:t>
            </a:r>
            <a:r>
              <a:rPr spc="-110" dirty="0"/>
              <a:t>7,  </a:t>
            </a:r>
            <a:r>
              <a:rPr spc="-105" dirty="0"/>
              <a:t>React </a:t>
            </a:r>
            <a:r>
              <a:rPr spc="20" dirty="0"/>
              <a:t>Native,</a:t>
            </a:r>
            <a:r>
              <a:rPr spc="-55" dirty="0"/>
              <a:t> </a:t>
            </a:r>
            <a:r>
              <a:rPr spc="15" dirty="0"/>
              <a:t>Ionic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400" y="863600"/>
            <a:ext cx="507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sz="4500" dirty="0"/>
              <a:t>W</a:t>
            </a:r>
            <a:r>
              <a:rPr sz="4500" spc="-535" dirty="0"/>
              <a:t> </a:t>
            </a:r>
            <a:r>
              <a:rPr sz="4500" spc="-5" dirty="0"/>
              <a:t>H</a:t>
            </a:r>
            <a:r>
              <a:rPr sz="4500" spc="-535" dirty="0"/>
              <a:t> </a:t>
            </a:r>
            <a:r>
              <a:rPr sz="4500" spc="160" dirty="0"/>
              <a:t>AT	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250" dirty="0"/>
              <a:t>O	</a:t>
            </a:r>
            <a:r>
              <a:rPr sz="4500" spc="-175" dirty="0"/>
              <a:t>U </a:t>
            </a:r>
            <a:r>
              <a:rPr sz="4500" spc="-500" dirty="0"/>
              <a:t>S </a:t>
            </a:r>
            <a:r>
              <a:rPr sz="4500" spc="-335" dirty="0"/>
              <a:t>E</a:t>
            </a:r>
            <a:r>
              <a:rPr sz="4500" spc="-1019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4545761" y="2374900"/>
            <a:ext cx="6616065" cy="11430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0"/>
              </a:spcBef>
            </a:pPr>
            <a:r>
              <a:rPr sz="3000" spc="-590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100" dirty="0">
                <a:solidFill>
                  <a:srgbClr val="FF2E00"/>
                </a:solidFill>
                <a:latin typeface="Verdana"/>
                <a:cs typeface="Verdana"/>
              </a:rPr>
              <a:t>Native</a:t>
            </a:r>
            <a:r>
              <a:rPr sz="3000" spc="52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FF2E00"/>
                </a:solidFill>
                <a:latin typeface="Verdana"/>
                <a:cs typeface="Verdana"/>
              </a:rPr>
              <a:t>apps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4050" spc="607" baseline="1028" dirty="0">
                <a:solidFill>
                  <a:srgbClr val="FF2E00"/>
                </a:solidFill>
                <a:latin typeface="Verdana"/>
                <a:cs typeface="Verdana"/>
              </a:rPr>
              <a:t>- </a:t>
            </a:r>
            <a:r>
              <a:rPr sz="3000" spc="114" dirty="0">
                <a:solidFill>
                  <a:srgbClr val="FF2E00"/>
                </a:solidFill>
                <a:latin typeface="Verdana"/>
                <a:cs typeface="Verdana"/>
              </a:rPr>
              <a:t>$5000 </a:t>
            </a:r>
            <a:r>
              <a:rPr sz="3000" spc="675" dirty="0">
                <a:solidFill>
                  <a:srgbClr val="FF2E00"/>
                </a:solidFill>
                <a:latin typeface="Verdana"/>
                <a:cs typeface="Verdana"/>
              </a:rPr>
              <a:t>/ </a:t>
            </a:r>
            <a:r>
              <a:rPr sz="3000" spc="10" dirty="0">
                <a:solidFill>
                  <a:srgbClr val="FF2E00"/>
                </a:solidFill>
                <a:latin typeface="Verdana"/>
                <a:cs typeface="Verdana"/>
              </a:rPr>
              <a:t>5 </a:t>
            </a:r>
            <a:r>
              <a:rPr sz="3000" spc="175" dirty="0">
                <a:solidFill>
                  <a:srgbClr val="FF2E00"/>
                </a:solidFill>
                <a:latin typeface="Verdana"/>
                <a:cs typeface="Verdana"/>
              </a:rPr>
              <a:t>developers </a:t>
            </a:r>
            <a:r>
              <a:rPr sz="3000" spc="675" dirty="0">
                <a:solidFill>
                  <a:srgbClr val="FF2E00"/>
                </a:solidFill>
                <a:latin typeface="Verdana"/>
                <a:cs typeface="Verdana"/>
              </a:rPr>
              <a:t>/</a:t>
            </a:r>
            <a:r>
              <a:rPr sz="3000" spc="4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FF2E00"/>
                </a:solidFill>
                <a:latin typeface="Verdana"/>
                <a:cs typeface="Verdana"/>
              </a:rPr>
              <a:t>year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1407" y="3862500"/>
            <a:ext cx="684822" cy="74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35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 indent="2540" algn="ctr">
              <a:lnSpc>
                <a:spcPct val="114599"/>
              </a:lnSpc>
              <a:spcBef>
                <a:spcPts val="100"/>
              </a:spcBef>
            </a:pPr>
            <a:r>
              <a:rPr spc="-50" dirty="0"/>
              <a:t>Reapp, </a:t>
            </a:r>
            <a:r>
              <a:rPr spc="35" dirty="0"/>
              <a:t>Native </a:t>
            </a:r>
            <a:r>
              <a:rPr spc="-15" dirty="0"/>
              <a:t>Script, </a:t>
            </a:r>
            <a:r>
              <a:rPr spc="-50" dirty="0"/>
              <a:t>Xamarin, </a:t>
            </a:r>
            <a:r>
              <a:rPr spc="-105" dirty="0"/>
              <a:t>Tabris.js,  </a:t>
            </a:r>
            <a:r>
              <a:rPr b="1" spc="20" dirty="0">
                <a:latin typeface="Arial"/>
                <a:cs typeface="Arial"/>
              </a:rPr>
              <a:t>Appcelerator</a:t>
            </a:r>
            <a:r>
              <a:rPr spc="20" dirty="0"/>
              <a:t>, </a:t>
            </a:r>
            <a:r>
              <a:rPr spc="-30" dirty="0"/>
              <a:t>AppGyver, </a:t>
            </a:r>
            <a:r>
              <a:rPr spc="-110" dirty="0"/>
              <a:t>Sencha, </a:t>
            </a:r>
            <a:r>
              <a:rPr dirty="0"/>
              <a:t>framework</a:t>
            </a:r>
            <a:r>
              <a:rPr spc="-175" dirty="0"/>
              <a:t> </a:t>
            </a:r>
            <a:r>
              <a:rPr spc="-110" dirty="0"/>
              <a:t>7,  </a:t>
            </a:r>
            <a:r>
              <a:rPr spc="-105" dirty="0"/>
              <a:t>React </a:t>
            </a:r>
            <a:r>
              <a:rPr spc="20" dirty="0"/>
              <a:t>Native,</a:t>
            </a:r>
            <a:r>
              <a:rPr spc="-55" dirty="0"/>
              <a:t> </a:t>
            </a:r>
            <a:r>
              <a:rPr spc="15" dirty="0"/>
              <a:t>Ionic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400" y="863600"/>
            <a:ext cx="507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sz="4500" dirty="0"/>
              <a:t>W</a:t>
            </a:r>
            <a:r>
              <a:rPr sz="4500" spc="-535" dirty="0"/>
              <a:t> </a:t>
            </a:r>
            <a:r>
              <a:rPr sz="4500" spc="-5" dirty="0"/>
              <a:t>H</a:t>
            </a:r>
            <a:r>
              <a:rPr sz="4500" spc="-535" dirty="0"/>
              <a:t> </a:t>
            </a:r>
            <a:r>
              <a:rPr sz="4500" spc="160" dirty="0"/>
              <a:t>AT	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250" dirty="0"/>
              <a:t>O	</a:t>
            </a:r>
            <a:r>
              <a:rPr sz="4500" spc="-175" dirty="0"/>
              <a:t>U </a:t>
            </a:r>
            <a:r>
              <a:rPr sz="4500" spc="-500" dirty="0"/>
              <a:t>S </a:t>
            </a:r>
            <a:r>
              <a:rPr sz="4500" spc="-335" dirty="0"/>
              <a:t>E</a:t>
            </a:r>
            <a:r>
              <a:rPr sz="4500" spc="-1019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3835400" y="7480300"/>
            <a:ext cx="6101080" cy="11430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-590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100" dirty="0">
                <a:solidFill>
                  <a:srgbClr val="FF2E00"/>
                </a:solidFill>
                <a:latin typeface="Verdana"/>
                <a:cs typeface="Verdana"/>
              </a:rPr>
              <a:t>Native</a:t>
            </a:r>
            <a:r>
              <a:rPr sz="3000" spc="52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FF2E00"/>
                </a:solidFill>
                <a:latin typeface="Verdana"/>
                <a:cs typeface="Verdana"/>
              </a:rPr>
              <a:t>app</a:t>
            </a:r>
            <a:endParaRPr sz="30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800"/>
              </a:spcBef>
            </a:pPr>
            <a:r>
              <a:rPr sz="4050" spc="607" baseline="1028" dirty="0">
                <a:solidFill>
                  <a:srgbClr val="FF2E00"/>
                </a:solidFill>
                <a:latin typeface="Verdana"/>
                <a:cs typeface="Verdana"/>
              </a:rPr>
              <a:t>- </a:t>
            </a:r>
            <a:r>
              <a:rPr sz="3000" spc="-65" dirty="0">
                <a:solidFill>
                  <a:srgbClr val="FF2E00"/>
                </a:solidFill>
                <a:latin typeface="Verdana"/>
                <a:cs typeface="Verdana"/>
              </a:rPr>
              <a:t>$259 </a:t>
            </a:r>
            <a:r>
              <a:rPr sz="3000" spc="675" dirty="0">
                <a:solidFill>
                  <a:srgbClr val="FF2E00"/>
                </a:solidFill>
                <a:latin typeface="Verdana"/>
                <a:cs typeface="Verdana"/>
              </a:rPr>
              <a:t>/ </a:t>
            </a:r>
            <a:r>
              <a:rPr sz="3000" spc="200" dirty="0">
                <a:solidFill>
                  <a:srgbClr val="FF2E00"/>
                </a:solidFill>
                <a:latin typeface="Verdana"/>
                <a:cs typeface="Verdana"/>
              </a:rPr>
              <a:t>developer </a:t>
            </a:r>
            <a:r>
              <a:rPr sz="3000" spc="675" dirty="0">
                <a:solidFill>
                  <a:srgbClr val="FF2E00"/>
                </a:solidFill>
                <a:latin typeface="Verdana"/>
                <a:cs typeface="Verdana"/>
              </a:rPr>
              <a:t>/</a:t>
            </a:r>
            <a:r>
              <a:rPr sz="3000" spc="-15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month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033" y="6141973"/>
            <a:ext cx="941228" cy="166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36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863600"/>
            <a:ext cx="507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sz="4500" dirty="0"/>
              <a:t>W</a:t>
            </a:r>
            <a:r>
              <a:rPr sz="4500" spc="-535" dirty="0"/>
              <a:t> </a:t>
            </a:r>
            <a:r>
              <a:rPr sz="4500" spc="-5" dirty="0"/>
              <a:t>H</a:t>
            </a:r>
            <a:r>
              <a:rPr sz="4500" spc="-535" dirty="0"/>
              <a:t> </a:t>
            </a:r>
            <a:r>
              <a:rPr sz="4500" spc="160" dirty="0"/>
              <a:t>AT	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250" dirty="0"/>
              <a:t>O	</a:t>
            </a:r>
            <a:r>
              <a:rPr sz="4500" spc="-175" dirty="0"/>
              <a:t>U </a:t>
            </a:r>
            <a:r>
              <a:rPr sz="4500" spc="-500" dirty="0"/>
              <a:t>S </a:t>
            </a:r>
            <a:r>
              <a:rPr sz="4500" spc="-335" dirty="0"/>
              <a:t>E</a:t>
            </a:r>
            <a:r>
              <a:rPr sz="4500" spc="-1019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130300" y="4483100"/>
            <a:ext cx="10756900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5080" algn="ctr">
              <a:lnSpc>
                <a:spcPct val="114599"/>
              </a:lnSpc>
              <a:spcBef>
                <a:spcPts val="100"/>
              </a:spcBef>
            </a:pPr>
            <a:r>
              <a:rPr sz="4000" spc="-50" dirty="0">
                <a:solidFill>
                  <a:srgbClr val="FFFFFF"/>
                </a:solidFill>
                <a:latin typeface="Arial"/>
                <a:cs typeface="Arial"/>
              </a:rPr>
              <a:t>Reapp, </a:t>
            </a:r>
            <a:r>
              <a:rPr sz="4000" spc="35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4000" spc="-15" dirty="0">
                <a:solidFill>
                  <a:srgbClr val="FFFFFF"/>
                </a:solidFill>
                <a:latin typeface="Arial"/>
                <a:cs typeface="Arial"/>
              </a:rPr>
              <a:t>Script, </a:t>
            </a:r>
            <a:r>
              <a:rPr sz="4000" spc="-50" dirty="0">
                <a:solidFill>
                  <a:srgbClr val="FFFFFF"/>
                </a:solidFill>
                <a:latin typeface="Arial"/>
                <a:cs typeface="Arial"/>
              </a:rPr>
              <a:t>Xamarin, 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Tabris.js,  </a:t>
            </a:r>
            <a:r>
              <a:rPr sz="4000" spc="20" dirty="0">
                <a:solidFill>
                  <a:srgbClr val="FFFFFF"/>
                </a:solidFill>
                <a:latin typeface="Arial"/>
                <a:cs typeface="Arial"/>
              </a:rPr>
              <a:t>Appcelerator, </a:t>
            </a:r>
            <a:r>
              <a:rPr sz="4000" b="1" spc="30" dirty="0">
                <a:solidFill>
                  <a:srgbClr val="FFFFFF"/>
                </a:solidFill>
                <a:latin typeface="Arial"/>
                <a:cs typeface="Arial"/>
              </a:rPr>
              <a:t>AppGyver</a:t>
            </a:r>
            <a:r>
              <a:rPr sz="4000" spc="3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Sencha,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r>
              <a:rPr sz="4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7,  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sz="4000" spc="20" dirty="0">
                <a:solidFill>
                  <a:srgbClr val="FFFFFF"/>
                </a:solidFill>
                <a:latin typeface="Arial"/>
                <a:cs typeface="Arial"/>
              </a:rPr>
              <a:t>Native,</a:t>
            </a:r>
            <a:r>
              <a:rPr sz="4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15" dirty="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endParaRPr sz="4000">
              <a:latin typeface="Arial"/>
              <a:cs typeface="Arial"/>
            </a:endParaRPr>
          </a:p>
          <a:p>
            <a:pPr marL="3124200">
              <a:lnSpc>
                <a:spcPct val="100000"/>
              </a:lnSpc>
              <a:spcBef>
                <a:spcPts val="4000"/>
              </a:spcBef>
            </a:pPr>
            <a:r>
              <a:rPr sz="3000" spc="-660" dirty="0">
                <a:solidFill>
                  <a:srgbClr val="FF2E00"/>
                </a:solidFill>
                <a:latin typeface="Verdana"/>
                <a:cs typeface="Verdana"/>
              </a:rPr>
              <a:t>± </a:t>
            </a:r>
            <a:r>
              <a:rPr sz="3000" spc="100" dirty="0">
                <a:solidFill>
                  <a:srgbClr val="FF2E00"/>
                </a:solidFill>
                <a:latin typeface="Verdana"/>
                <a:cs typeface="Verdana"/>
              </a:rPr>
              <a:t>Native </a:t>
            </a:r>
            <a:r>
              <a:rPr sz="3000" spc="-590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185" dirty="0">
                <a:solidFill>
                  <a:srgbClr val="FF2E00"/>
                </a:solidFill>
                <a:latin typeface="Verdana"/>
                <a:cs typeface="Verdana"/>
              </a:rPr>
              <a:t>hybrid</a:t>
            </a:r>
            <a:r>
              <a:rPr sz="3000" spc="75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combo</a:t>
            </a:r>
            <a:endParaRPr sz="3000">
              <a:latin typeface="Verdana"/>
              <a:cs typeface="Verdana"/>
            </a:endParaRPr>
          </a:p>
          <a:p>
            <a:pPr marL="3517900" indent="-388620">
              <a:lnSpc>
                <a:spcPct val="100000"/>
              </a:lnSpc>
              <a:spcBef>
                <a:spcPts val="800"/>
              </a:spcBef>
              <a:buSzPct val="90000"/>
              <a:buChar char="-"/>
              <a:tabLst>
                <a:tab pos="3517900" algn="l"/>
              </a:tabLst>
            </a:pPr>
            <a:r>
              <a:rPr sz="3000" spc="100" dirty="0">
                <a:solidFill>
                  <a:srgbClr val="FF2E00"/>
                </a:solidFill>
                <a:latin typeface="Verdana"/>
                <a:cs typeface="Verdana"/>
              </a:rPr>
              <a:t>Very</a:t>
            </a:r>
            <a:r>
              <a:rPr sz="3000" spc="43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00" dirty="0">
                <a:solidFill>
                  <a:srgbClr val="FF2E00"/>
                </a:solidFill>
                <a:latin typeface="Verdana"/>
                <a:cs typeface="Verdana"/>
              </a:rPr>
              <a:t>slow</a:t>
            </a:r>
            <a:endParaRPr sz="3000">
              <a:latin typeface="Verdana"/>
              <a:cs typeface="Verdana"/>
            </a:endParaRPr>
          </a:p>
          <a:p>
            <a:pPr marL="3517900" indent="-388620">
              <a:lnSpc>
                <a:spcPct val="100000"/>
              </a:lnSpc>
              <a:spcBef>
                <a:spcPts val="800"/>
              </a:spcBef>
              <a:buSzPct val="90000"/>
              <a:buChar char="-"/>
              <a:tabLst>
                <a:tab pos="3517900" algn="l"/>
              </a:tabLst>
            </a:pPr>
            <a:r>
              <a:rPr sz="3000" spc="-25" dirty="0">
                <a:solidFill>
                  <a:srgbClr val="FF2E00"/>
                </a:solidFill>
                <a:latin typeface="Verdana"/>
                <a:cs typeface="Verdana"/>
              </a:rPr>
              <a:t>$9 </a:t>
            </a:r>
            <a:r>
              <a:rPr sz="3000" spc="675" dirty="0">
                <a:solidFill>
                  <a:srgbClr val="FF2E00"/>
                </a:solidFill>
                <a:latin typeface="Verdana"/>
                <a:cs typeface="Verdana"/>
              </a:rPr>
              <a:t>/ </a:t>
            </a:r>
            <a:r>
              <a:rPr sz="3000" spc="204" dirty="0">
                <a:solidFill>
                  <a:srgbClr val="FF2E00"/>
                </a:solidFill>
                <a:latin typeface="Verdana"/>
                <a:cs typeface="Verdana"/>
              </a:rPr>
              <a:t>developer </a:t>
            </a:r>
            <a:r>
              <a:rPr sz="3000" spc="675" dirty="0">
                <a:solidFill>
                  <a:srgbClr val="FF2E00"/>
                </a:solidFill>
                <a:latin typeface="Verdana"/>
                <a:cs typeface="Verdana"/>
              </a:rPr>
              <a:t>/</a:t>
            </a:r>
            <a:r>
              <a:rPr sz="3000" spc="-17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month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1325" y="5979312"/>
            <a:ext cx="588963" cy="182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37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marR="5080" indent="17145" algn="ctr">
              <a:lnSpc>
                <a:spcPct val="114599"/>
              </a:lnSpc>
              <a:spcBef>
                <a:spcPts val="100"/>
              </a:spcBef>
            </a:pPr>
            <a:r>
              <a:rPr spc="-50" dirty="0"/>
              <a:t>Reapp, </a:t>
            </a:r>
            <a:r>
              <a:rPr spc="35" dirty="0"/>
              <a:t>Native </a:t>
            </a:r>
            <a:r>
              <a:rPr spc="-15" dirty="0"/>
              <a:t>Script, </a:t>
            </a:r>
            <a:r>
              <a:rPr spc="-50" dirty="0"/>
              <a:t>Xamarin, </a:t>
            </a:r>
            <a:r>
              <a:rPr spc="-105" dirty="0"/>
              <a:t>Tabris.js,  </a:t>
            </a:r>
            <a:r>
              <a:rPr spc="20" dirty="0"/>
              <a:t>Appcelerator, </a:t>
            </a:r>
            <a:r>
              <a:rPr spc="30" dirty="0"/>
              <a:t>AppGyver, </a:t>
            </a:r>
            <a:r>
              <a:rPr b="1" spc="-150" dirty="0">
                <a:latin typeface="Arial"/>
                <a:cs typeface="Arial"/>
              </a:rPr>
              <a:t>Sencha</a:t>
            </a:r>
            <a:r>
              <a:rPr spc="-150" dirty="0"/>
              <a:t>, </a:t>
            </a:r>
            <a:r>
              <a:rPr dirty="0"/>
              <a:t>framework</a:t>
            </a:r>
            <a:r>
              <a:rPr spc="-235" dirty="0"/>
              <a:t> </a:t>
            </a:r>
            <a:r>
              <a:rPr spc="-110" dirty="0"/>
              <a:t>7,  </a:t>
            </a:r>
            <a:r>
              <a:rPr spc="-105" dirty="0"/>
              <a:t>React </a:t>
            </a:r>
            <a:r>
              <a:rPr spc="20" dirty="0"/>
              <a:t>Native,</a:t>
            </a:r>
            <a:r>
              <a:rPr spc="-55" dirty="0"/>
              <a:t> </a:t>
            </a:r>
            <a:r>
              <a:rPr spc="15" dirty="0"/>
              <a:t>Ionic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400" y="863600"/>
            <a:ext cx="507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sz="4500" dirty="0"/>
              <a:t>W</a:t>
            </a:r>
            <a:r>
              <a:rPr sz="4500" spc="-535" dirty="0"/>
              <a:t> </a:t>
            </a:r>
            <a:r>
              <a:rPr sz="4500" spc="-5" dirty="0"/>
              <a:t>H</a:t>
            </a:r>
            <a:r>
              <a:rPr sz="4500" spc="-535" dirty="0"/>
              <a:t> </a:t>
            </a:r>
            <a:r>
              <a:rPr sz="4500" spc="160" dirty="0"/>
              <a:t>AT	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250" dirty="0"/>
              <a:t>O	</a:t>
            </a:r>
            <a:r>
              <a:rPr sz="4500" spc="-175" dirty="0"/>
              <a:t>U </a:t>
            </a:r>
            <a:r>
              <a:rPr sz="4500" spc="-500" dirty="0"/>
              <a:t>S </a:t>
            </a:r>
            <a:r>
              <a:rPr sz="4500" spc="-335" dirty="0"/>
              <a:t>E</a:t>
            </a:r>
            <a:r>
              <a:rPr sz="4500" spc="-1019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6678463" y="5916205"/>
            <a:ext cx="1272040" cy="1537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8766" y="8527964"/>
            <a:ext cx="950594" cy="749300"/>
          </a:xfrm>
          <a:custGeom>
            <a:avLst/>
            <a:gdLst/>
            <a:ahLst/>
            <a:cxnLst/>
            <a:rect l="l" t="t" r="r" b="b"/>
            <a:pathLst>
              <a:path w="950595" h="749300">
                <a:moveTo>
                  <a:pt x="7531" y="0"/>
                </a:moveTo>
                <a:lnTo>
                  <a:pt x="136918" y="211931"/>
                </a:lnTo>
                <a:lnTo>
                  <a:pt x="97460" y="242137"/>
                </a:lnTo>
                <a:lnTo>
                  <a:pt x="63896" y="275503"/>
                </a:lnTo>
                <a:lnTo>
                  <a:pt x="36798" y="311670"/>
                </a:lnTo>
                <a:lnTo>
                  <a:pt x="16735" y="350279"/>
                </a:lnTo>
                <a:lnTo>
                  <a:pt x="4278" y="390971"/>
                </a:lnTo>
                <a:lnTo>
                  <a:pt x="0" y="433387"/>
                </a:lnTo>
                <a:lnTo>
                  <a:pt x="3194" y="470225"/>
                </a:lnTo>
                <a:lnTo>
                  <a:pt x="27683" y="539922"/>
                </a:lnTo>
                <a:lnTo>
                  <a:pt x="48266" y="572307"/>
                </a:lnTo>
                <a:lnTo>
                  <a:pt x="73934" y="602733"/>
                </a:lnTo>
                <a:lnTo>
                  <a:pt x="104331" y="630964"/>
                </a:lnTo>
                <a:lnTo>
                  <a:pt x="139101" y="656762"/>
                </a:lnTo>
                <a:lnTo>
                  <a:pt x="177888" y="679890"/>
                </a:lnTo>
                <a:lnTo>
                  <a:pt x="220337" y="700110"/>
                </a:lnTo>
                <a:lnTo>
                  <a:pt x="266092" y="717186"/>
                </a:lnTo>
                <a:lnTo>
                  <a:pt x="314797" y="730880"/>
                </a:lnTo>
                <a:lnTo>
                  <a:pt x="366097" y="740955"/>
                </a:lnTo>
                <a:lnTo>
                  <a:pt x="419635" y="747174"/>
                </a:lnTo>
                <a:lnTo>
                  <a:pt x="475056" y="749300"/>
                </a:lnTo>
                <a:lnTo>
                  <a:pt x="530482" y="747174"/>
                </a:lnTo>
                <a:lnTo>
                  <a:pt x="584036" y="740955"/>
                </a:lnTo>
                <a:lnTo>
                  <a:pt x="635361" y="730880"/>
                </a:lnTo>
                <a:lnTo>
                  <a:pt x="684097" y="717186"/>
                </a:lnTo>
                <a:lnTo>
                  <a:pt x="729889" y="700110"/>
                </a:lnTo>
                <a:lnTo>
                  <a:pt x="772378" y="679890"/>
                </a:lnTo>
                <a:lnTo>
                  <a:pt x="811207" y="656762"/>
                </a:lnTo>
                <a:lnTo>
                  <a:pt x="846019" y="630964"/>
                </a:lnTo>
                <a:lnTo>
                  <a:pt x="876456" y="602733"/>
                </a:lnTo>
                <a:lnTo>
                  <a:pt x="902161" y="572307"/>
                </a:lnTo>
                <a:lnTo>
                  <a:pt x="922775" y="539922"/>
                </a:lnTo>
                <a:lnTo>
                  <a:pt x="947305" y="470225"/>
                </a:lnTo>
                <a:lnTo>
                  <a:pt x="950506" y="433387"/>
                </a:lnTo>
                <a:lnTo>
                  <a:pt x="947305" y="396550"/>
                </a:lnTo>
                <a:lnTo>
                  <a:pt x="922775" y="326853"/>
                </a:lnTo>
                <a:lnTo>
                  <a:pt x="902161" y="294468"/>
                </a:lnTo>
                <a:lnTo>
                  <a:pt x="876456" y="264041"/>
                </a:lnTo>
                <a:lnTo>
                  <a:pt x="846019" y="235810"/>
                </a:lnTo>
                <a:lnTo>
                  <a:pt x="811207" y="210013"/>
                </a:lnTo>
                <a:lnTo>
                  <a:pt x="772378" y="186885"/>
                </a:lnTo>
                <a:lnTo>
                  <a:pt x="729889" y="166664"/>
                </a:lnTo>
                <a:lnTo>
                  <a:pt x="684097" y="149589"/>
                </a:lnTo>
                <a:lnTo>
                  <a:pt x="661617" y="143272"/>
                </a:lnTo>
                <a:lnTo>
                  <a:pt x="288124" y="143272"/>
                </a:lnTo>
                <a:lnTo>
                  <a:pt x="7531" y="0"/>
                </a:lnTo>
                <a:close/>
              </a:path>
              <a:path w="950595" h="749300">
                <a:moveTo>
                  <a:pt x="475056" y="117475"/>
                </a:moveTo>
                <a:lnTo>
                  <a:pt x="425897" y="119204"/>
                </a:lnTo>
                <a:lnTo>
                  <a:pt x="378213" y="124237"/>
                </a:lnTo>
                <a:lnTo>
                  <a:pt x="332218" y="132338"/>
                </a:lnTo>
                <a:lnTo>
                  <a:pt x="288124" y="143272"/>
                </a:lnTo>
                <a:lnTo>
                  <a:pt x="661617" y="143272"/>
                </a:lnTo>
                <a:lnTo>
                  <a:pt x="635361" y="135894"/>
                </a:lnTo>
                <a:lnTo>
                  <a:pt x="584036" y="125819"/>
                </a:lnTo>
                <a:lnTo>
                  <a:pt x="530482" y="119600"/>
                </a:lnTo>
                <a:lnTo>
                  <a:pt x="475056" y="11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8766" y="8527965"/>
            <a:ext cx="950594" cy="749300"/>
          </a:xfrm>
          <a:custGeom>
            <a:avLst/>
            <a:gdLst/>
            <a:ahLst/>
            <a:cxnLst/>
            <a:rect l="l" t="t" r="r" b="b"/>
            <a:pathLst>
              <a:path w="950595" h="749300">
                <a:moveTo>
                  <a:pt x="475058" y="749299"/>
                </a:moveTo>
                <a:lnTo>
                  <a:pt x="419637" y="747173"/>
                </a:lnTo>
                <a:lnTo>
                  <a:pt x="366099" y="740954"/>
                </a:lnTo>
                <a:lnTo>
                  <a:pt x="314800" y="730879"/>
                </a:lnTo>
                <a:lnTo>
                  <a:pt x="266094" y="717185"/>
                </a:lnTo>
                <a:lnTo>
                  <a:pt x="220339" y="700109"/>
                </a:lnTo>
                <a:lnTo>
                  <a:pt x="177890" y="679889"/>
                </a:lnTo>
                <a:lnTo>
                  <a:pt x="139102" y="656762"/>
                </a:lnTo>
                <a:lnTo>
                  <a:pt x="104332" y="630964"/>
                </a:lnTo>
                <a:lnTo>
                  <a:pt x="73935" y="602733"/>
                </a:lnTo>
                <a:lnTo>
                  <a:pt x="48267" y="572306"/>
                </a:lnTo>
                <a:lnTo>
                  <a:pt x="27684" y="539921"/>
                </a:lnTo>
                <a:lnTo>
                  <a:pt x="3194" y="470224"/>
                </a:lnTo>
                <a:lnTo>
                  <a:pt x="0" y="433387"/>
                </a:lnTo>
                <a:lnTo>
                  <a:pt x="4279" y="390971"/>
                </a:lnTo>
                <a:lnTo>
                  <a:pt x="16735" y="350279"/>
                </a:lnTo>
                <a:lnTo>
                  <a:pt x="36799" y="311670"/>
                </a:lnTo>
                <a:lnTo>
                  <a:pt x="63898" y="275503"/>
                </a:lnTo>
                <a:lnTo>
                  <a:pt x="97462" y="242137"/>
                </a:lnTo>
                <a:lnTo>
                  <a:pt x="136921" y="211931"/>
                </a:lnTo>
                <a:lnTo>
                  <a:pt x="7540" y="0"/>
                </a:lnTo>
                <a:lnTo>
                  <a:pt x="288131" y="143271"/>
                </a:lnTo>
                <a:lnTo>
                  <a:pt x="332221" y="132337"/>
                </a:lnTo>
                <a:lnTo>
                  <a:pt x="378215" y="124237"/>
                </a:lnTo>
                <a:lnTo>
                  <a:pt x="425898" y="119204"/>
                </a:lnTo>
                <a:lnTo>
                  <a:pt x="475058" y="117474"/>
                </a:lnTo>
                <a:lnTo>
                  <a:pt x="530485" y="119600"/>
                </a:lnTo>
                <a:lnTo>
                  <a:pt x="584040" y="125819"/>
                </a:lnTo>
                <a:lnTo>
                  <a:pt x="635364" y="135894"/>
                </a:lnTo>
                <a:lnTo>
                  <a:pt x="684102" y="149589"/>
                </a:lnTo>
                <a:lnTo>
                  <a:pt x="729894" y="166664"/>
                </a:lnTo>
                <a:lnTo>
                  <a:pt x="772384" y="186885"/>
                </a:lnTo>
                <a:lnTo>
                  <a:pt x="811213" y="210012"/>
                </a:lnTo>
                <a:lnTo>
                  <a:pt x="846026" y="235810"/>
                </a:lnTo>
                <a:lnTo>
                  <a:pt x="876463" y="264041"/>
                </a:lnTo>
                <a:lnTo>
                  <a:pt x="902168" y="294467"/>
                </a:lnTo>
                <a:lnTo>
                  <a:pt x="922784" y="326852"/>
                </a:lnTo>
                <a:lnTo>
                  <a:pt x="947314" y="396549"/>
                </a:lnTo>
                <a:lnTo>
                  <a:pt x="950514" y="433387"/>
                </a:lnTo>
                <a:lnTo>
                  <a:pt x="947314" y="470224"/>
                </a:lnTo>
                <a:lnTo>
                  <a:pt x="922784" y="539921"/>
                </a:lnTo>
                <a:lnTo>
                  <a:pt x="902168" y="572306"/>
                </a:lnTo>
                <a:lnTo>
                  <a:pt x="876463" y="602733"/>
                </a:lnTo>
                <a:lnTo>
                  <a:pt x="846026" y="630964"/>
                </a:lnTo>
                <a:lnTo>
                  <a:pt x="811213" y="656762"/>
                </a:lnTo>
                <a:lnTo>
                  <a:pt x="772384" y="679889"/>
                </a:lnTo>
                <a:lnTo>
                  <a:pt x="729894" y="700109"/>
                </a:lnTo>
                <a:lnTo>
                  <a:pt x="684102" y="717185"/>
                </a:lnTo>
                <a:lnTo>
                  <a:pt x="635364" y="730879"/>
                </a:lnTo>
                <a:lnTo>
                  <a:pt x="584040" y="740954"/>
                </a:lnTo>
                <a:lnTo>
                  <a:pt x="530485" y="747173"/>
                </a:lnTo>
                <a:lnTo>
                  <a:pt x="475058" y="74929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80433" y="7289800"/>
            <a:ext cx="4036695" cy="18161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0"/>
              </a:spcBef>
            </a:pPr>
            <a:r>
              <a:rPr sz="3000" spc="-660" dirty="0">
                <a:solidFill>
                  <a:srgbClr val="FF2E00"/>
                </a:solidFill>
                <a:latin typeface="Verdana"/>
                <a:cs typeface="Verdana"/>
              </a:rPr>
              <a:t>±</a:t>
            </a:r>
            <a:r>
              <a:rPr sz="3000" spc="-36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40" dirty="0">
                <a:solidFill>
                  <a:srgbClr val="FF2E00"/>
                </a:solidFill>
                <a:latin typeface="Verdana"/>
                <a:cs typeface="Verdana"/>
              </a:rPr>
              <a:t>Hybrid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4050" spc="607" baseline="1028" dirty="0">
                <a:solidFill>
                  <a:srgbClr val="FF2E00"/>
                </a:solidFill>
                <a:latin typeface="Verdana"/>
                <a:cs typeface="Verdana"/>
              </a:rPr>
              <a:t>- </a:t>
            </a:r>
            <a:r>
              <a:rPr sz="3000" spc="415" dirty="0">
                <a:solidFill>
                  <a:srgbClr val="FF2E00"/>
                </a:solidFill>
                <a:latin typeface="Verdana"/>
                <a:cs typeface="Verdana"/>
              </a:rPr>
              <a:t>$4340 </a:t>
            </a:r>
            <a:r>
              <a:rPr sz="3000" spc="325" dirty="0">
                <a:solidFill>
                  <a:srgbClr val="FF2E00"/>
                </a:solidFill>
                <a:latin typeface="Verdana"/>
                <a:cs typeface="Verdana"/>
              </a:rPr>
              <a:t>or</a:t>
            </a:r>
            <a:r>
              <a:rPr sz="3000" spc="37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FF2E00"/>
                </a:solidFill>
                <a:latin typeface="Verdana"/>
                <a:cs typeface="Verdana"/>
              </a:rPr>
              <a:t>more?</a:t>
            </a:r>
            <a:endParaRPr sz="3000">
              <a:latin typeface="Verdana"/>
              <a:cs typeface="Verdana"/>
            </a:endParaRPr>
          </a:p>
          <a:p>
            <a:pPr marL="38735" algn="ctr">
              <a:lnSpc>
                <a:spcPct val="100000"/>
              </a:lnSpc>
              <a:spcBef>
                <a:spcPts val="2900"/>
              </a:spcBef>
            </a:pPr>
            <a:r>
              <a:rPr sz="2000" b="1" spc="-30" dirty="0">
                <a:latin typeface="Arial"/>
                <a:cs typeface="Arial"/>
              </a:rPr>
              <a:t>WTF?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38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marR="5080" indent="10160" algn="ctr">
              <a:lnSpc>
                <a:spcPct val="114599"/>
              </a:lnSpc>
              <a:spcBef>
                <a:spcPts val="100"/>
              </a:spcBef>
            </a:pPr>
            <a:r>
              <a:rPr spc="-50" dirty="0"/>
              <a:t>Reapp, </a:t>
            </a:r>
            <a:r>
              <a:rPr spc="35" dirty="0"/>
              <a:t>Native </a:t>
            </a:r>
            <a:r>
              <a:rPr spc="-15" dirty="0"/>
              <a:t>Script, </a:t>
            </a:r>
            <a:r>
              <a:rPr spc="-50" dirty="0"/>
              <a:t>Xamarin, </a:t>
            </a:r>
            <a:r>
              <a:rPr spc="-105" dirty="0"/>
              <a:t>Tabris.js,  </a:t>
            </a:r>
            <a:r>
              <a:rPr spc="20" dirty="0"/>
              <a:t>Appcelerator, </a:t>
            </a:r>
            <a:r>
              <a:rPr spc="30" dirty="0"/>
              <a:t>AppGyver, </a:t>
            </a:r>
            <a:r>
              <a:rPr spc="-110" dirty="0"/>
              <a:t>Sencha, </a:t>
            </a:r>
            <a:r>
              <a:rPr b="1" spc="45" dirty="0">
                <a:latin typeface="Arial"/>
                <a:cs typeface="Arial"/>
              </a:rPr>
              <a:t>framework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35" dirty="0">
                <a:latin typeface="Arial"/>
                <a:cs typeface="Arial"/>
              </a:rPr>
              <a:t>7</a:t>
            </a:r>
            <a:r>
              <a:rPr spc="35" dirty="0"/>
              <a:t>,  </a:t>
            </a:r>
            <a:r>
              <a:rPr spc="-105" dirty="0"/>
              <a:t>React </a:t>
            </a:r>
            <a:r>
              <a:rPr spc="20" dirty="0"/>
              <a:t>Native,</a:t>
            </a:r>
            <a:r>
              <a:rPr spc="-55" dirty="0"/>
              <a:t> </a:t>
            </a:r>
            <a:r>
              <a:rPr spc="15" dirty="0"/>
              <a:t>Ionic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400" y="863600"/>
            <a:ext cx="507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sz="4500" dirty="0"/>
              <a:t>W</a:t>
            </a:r>
            <a:r>
              <a:rPr sz="4500" spc="-535" dirty="0"/>
              <a:t> </a:t>
            </a:r>
            <a:r>
              <a:rPr sz="4500" spc="-5" dirty="0"/>
              <a:t>H</a:t>
            </a:r>
            <a:r>
              <a:rPr sz="4500" spc="-535" dirty="0"/>
              <a:t> </a:t>
            </a:r>
            <a:r>
              <a:rPr sz="4500" spc="160" dirty="0"/>
              <a:t>AT	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250" dirty="0"/>
              <a:t>O	</a:t>
            </a:r>
            <a:r>
              <a:rPr sz="4500" spc="-175" dirty="0"/>
              <a:t>U </a:t>
            </a:r>
            <a:r>
              <a:rPr sz="4500" spc="-500" dirty="0"/>
              <a:t>S </a:t>
            </a:r>
            <a:r>
              <a:rPr sz="4500" spc="-335" dirty="0"/>
              <a:t>E</a:t>
            </a:r>
            <a:r>
              <a:rPr sz="4500" spc="-1019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619940" y="7416800"/>
            <a:ext cx="5181600" cy="17018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00"/>
              </a:spcBef>
            </a:pPr>
            <a:r>
              <a:rPr sz="3000" spc="-660" dirty="0">
                <a:solidFill>
                  <a:srgbClr val="FF2E00"/>
                </a:solidFill>
                <a:latin typeface="Verdana"/>
                <a:cs typeface="Verdana"/>
              </a:rPr>
              <a:t>±</a:t>
            </a:r>
            <a:r>
              <a:rPr sz="3000" spc="-36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40" dirty="0">
                <a:solidFill>
                  <a:srgbClr val="FF2E00"/>
                </a:solidFill>
                <a:latin typeface="Verdana"/>
                <a:cs typeface="Verdana"/>
              </a:rPr>
              <a:t>Hybrid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4050" spc="-794" baseline="1028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114" dirty="0">
                <a:solidFill>
                  <a:srgbClr val="FF2E00"/>
                </a:solidFill>
                <a:latin typeface="Verdana"/>
                <a:cs typeface="Verdana"/>
              </a:rPr>
              <a:t>Both </a:t>
            </a:r>
            <a:r>
              <a:rPr sz="3000" spc="300" dirty="0">
                <a:solidFill>
                  <a:srgbClr val="FF2E00"/>
                </a:solidFill>
                <a:latin typeface="Verdana"/>
                <a:cs typeface="Verdana"/>
              </a:rPr>
              <a:t>Android, </a:t>
            </a:r>
            <a:r>
              <a:rPr sz="3000" spc="-130" dirty="0">
                <a:solidFill>
                  <a:srgbClr val="FF2E00"/>
                </a:solidFill>
                <a:latin typeface="Verdana"/>
                <a:cs typeface="Verdana"/>
              </a:rPr>
              <a:t>iOS</a:t>
            </a:r>
            <a:r>
              <a:rPr sz="3000" spc="58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FF2E00"/>
                </a:solidFill>
                <a:latin typeface="Verdana"/>
                <a:cs typeface="Verdana"/>
              </a:rPr>
              <a:t>UI’s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4050" spc="607" baseline="1028" dirty="0">
                <a:solidFill>
                  <a:srgbClr val="FF2E00"/>
                </a:solidFill>
                <a:latin typeface="Verdana"/>
                <a:cs typeface="Verdana"/>
              </a:rPr>
              <a:t>- </a:t>
            </a:r>
            <a:r>
              <a:rPr sz="3000" spc="160" dirty="0">
                <a:solidFill>
                  <a:srgbClr val="FF2E00"/>
                </a:solidFill>
                <a:latin typeface="Verdana"/>
                <a:cs typeface="Verdana"/>
              </a:rPr>
              <a:t>Small</a:t>
            </a:r>
            <a:r>
              <a:rPr sz="3000" spc="34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35" dirty="0">
                <a:solidFill>
                  <a:srgbClr val="FF2E00"/>
                </a:solidFill>
                <a:latin typeface="Verdana"/>
                <a:cs typeface="Verdana"/>
              </a:rPr>
              <a:t>community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07426" y="5996609"/>
            <a:ext cx="1631365" cy="1869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39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1400" y="9309100"/>
            <a:ext cx="32258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10" dirty="0">
                <a:solidFill>
                  <a:srgbClr val="919191"/>
                </a:solidFill>
                <a:latin typeface="Arial"/>
                <a:cs typeface="Arial"/>
              </a:rPr>
              <a:t>/68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19178" y="930163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863600"/>
            <a:ext cx="507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sz="4500" dirty="0"/>
              <a:t>W</a:t>
            </a:r>
            <a:r>
              <a:rPr sz="4500" spc="-535" dirty="0"/>
              <a:t> </a:t>
            </a:r>
            <a:r>
              <a:rPr sz="4500" spc="-5" dirty="0"/>
              <a:t>H</a:t>
            </a:r>
            <a:r>
              <a:rPr sz="4500" spc="-535" dirty="0"/>
              <a:t> </a:t>
            </a:r>
            <a:r>
              <a:rPr sz="4500" spc="160" dirty="0"/>
              <a:t>AT	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250" dirty="0"/>
              <a:t>O	</a:t>
            </a:r>
            <a:r>
              <a:rPr sz="4500" spc="-175" dirty="0"/>
              <a:t>U </a:t>
            </a:r>
            <a:r>
              <a:rPr sz="4500" spc="-500" dirty="0"/>
              <a:t>S </a:t>
            </a:r>
            <a:r>
              <a:rPr sz="4500" spc="-335" dirty="0"/>
              <a:t>E</a:t>
            </a:r>
            <a:r>
              <a:rPr sz="4500" spc="-1019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480" marR="535305" indent="12700" algn="ctr">
              <a:lnSpc>
                <a:spcPct val="114599"/>
              </a:lnSpc>
              <a:spcBef>
                <a:spcPts val="100"/>
              </a:spcBef>
            </a:pPr>
            <a:r>
              <a:rPr spc="-50" dirty="0"/>
              <a:t>Reapp, </a:t>
            </a:r>
            <a:r>
              <a:rPr spc="35" dirty="0"/>
              <a:t>Native </a:t>
            </a:r>
            <a:r>
              <a:rPr spc="-15" dirty="0"/>
              <a:t>Script, </a:t>
            </a:r>
            <a:r>
              <a:rPr spc="-50" dirty="0"/>
              <a:t>Xamarin, </a:t>
            </a:r>
            <a:r>
              <a:rPr spc="-105" dirty="0"/>
              <a:t>Tabris.js,  </a:t>
            </a:r>
            <a:r>
              <a:rPr spc="20" dirty="0"/>
              <a:t>Appcelerator, </a:t>
            </a:r>
            <a:r>
              <a:rPr spc="30" dirty="0"/>
              <a:t>AppGyver, </a:t>
            </a:r>
            <a:r>
              <a:rPr spc="-110" dirty="0"/>
              <a:t>Sencha, </a:t>
            </a:r>
            <a:r>
              <a:rPr dirty="0"/>
              <a:t>framework</a:t>
            </a:r>
            <a:r>
              <a:rPr spc="-254" dirty="0"/>
              <a:t> </a:t>
            </a:r>
            <a:r>
              <a:rPr spc="-110" dirty="0"/>
              <a:t>7,  </a:t>
            </a:r>
            <a:r>
              <a:rPr b="1" spc="-65" dirty="0">
                <a:latin typeface="Arial"/>
                <a:cs typeface="Arial"/>
              </a:rPr>
              <a:t>React </a:t>
            </a:r>
            <a:r>
              <a:rPr b="1" spc="70" dirty="0">
                <a:latin typeface="Arial"/>
                <a:cs typeface="Arial"/>
              </a:rPr>
              <a:t>Native</a:t>
            </a:r>
            <a:r>
              <a:rPr spc="70" dirty="0"/>
              <a:t>,</a:t>
            </a:r>
            <a:r>
              <a:rPr spc="55" dirty="0"/>
              <a:t> </a:t>
            </a:r>
            <a:r>
              <a:rPr spc="15" dirty="0"/>
              <a:t>Ionic</a:t>
            </a:r>
          </a:p>
          <a:p>
            <a:pPr marL="5364480">
              <a:lnSpc>
                <a:spcPct val="100000"/>
              </a:lnSpc>
              <a:spcBef>
                <a:spcPts val="3600"/>
              </a:spcBef>
            </a:pPr>
            <a:r>
              <a:rPr sz="3000" spc="-590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100" dirty="0">
                <a:solidFill>
                  <a:srgbClr val="FF2E00"/>
                </a:solidFill>
                <a:latin typeface="Verdana"/>
                <a:cs typeface="Verdana"/>
              </a:rPr>
              <a:t>Native</a:t>
            </a:r>
            <a:r>
              <a:rPr sz="3000" spc="52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FF2E00"/>
                </a:solidFill>
                <a:latin typeface="Verdana"/>
                <a:cs typeface="Verdana"/>
              </a:rPr>
              <a:t>apps</a:t>
            </a:r>
            <a:endParaRPr sz="3000">
              <a:latin typeface="Verdana"/>
              <a:cs typeface="Verdana"/>
            </a:endParaRPr>
          </a:p>
          <a:p>
            <a:pPr marL="5358765">
              <a:lnSpc>
                <a:spcPct val="100000"/>
              </a:lnSpc>
              <a:spcBef>
                <a:spcPts val="800"/>
              </a:spcBef>
            </a:pPr>
            <a:r>
              <a:rPr sz="4050" spc="-794" baseline="1028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165" dirty="0">
                <a:solidFill>
                  <a:srgbClr val="FF2E00"/>
                </a:solidFill>
                <a:latin typeface="Verdana"/>
                <a:cs typeface="Verdana"/>
              </a:rPr>
              <a:t>Based </a:t>
            </a:r>
            <a:r>
              <a:rPr sz="3000" spc="355" dirty="0">
                <a:solidFill>
                  <a:srgbClr val="FF2E00"/>
                </a:solidFill>
                <a:latin typeface="Verdana"/>
                <a:cs typeface="Verdana"/>
              </a:rPr>
              <a:t>on</a:t>
            </a:r>
            <a:r>
              <a:rPr sz="3000" spc="65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75" dirty="0">
                <a:solidFill>
                  <a:srgbClr val="FF2E00"/>
                </a:solidFill>
                <a:latin typeface="Verdana"/>
                <a:cs typeface="Verdana"/>
              </a:rPr>
              <a:t>React</a:t>
            </a:r>
            <a:endParaRPr sz="3000">
              <a:latin typeface="Verdana"/>
              <a:cs typeface="Verdana"/>
            </a:endParaRPr>
          </a:p>
          <a:p>
            <a:pPr marL="5358765">
              <a:lnSpc>
                <a:spcPct val="100000"/>
              </a:lnSpc>
              <a:spcBef>
                <a:spcPts val="800"/>
              </a:spcBef>
            </a:pPr>
            <a:r>
              <a:rPr sz="4050" spc="-794" baseline="1028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Developed </a:t>
            </a:r>
            <a:r>
              <a:rPr sz="3000" spc="-85" dirty="0">
                <a:solidFill>
                  <a:srgbClr val="FF2E00"/>
                </a:solidFill>
                <a:latin typeface="Verdana"/>
                <a:cs typeface="Verdana"/>
              </a:rPr>
              <a:t>by</a:t>
            </a:r>
            <a:r>
              <a:rPr sz="3000" spc="66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40" dirty="0">
                <a:solidFill>
                  <a:srgbClr val="FF2E00"/>
                </a:solidFill>
                <a:latin typeface="Verdana"/>
                <a:cs typeface="Verdana"/>
              </a:rPr>
              <a:t>Facebook</a:t>
            </a:r>
            <a:endParaRPr sz="3000">
              <a:latin typeface="Verdana"/>
              <a:cs typeface="Verdana"/>
            </a:endParaRPr>
          </a:p>
          <a:p>
            <a:pPr marL="5364480">
              <a:lnSpc>
                <a:spcPct val="100000"/>
              </a:lnSpc>
              <a:spcBef>
                <a:spcPts val="800"/>
              </a:spcBef>
            </a:pPr>
            <a:r>
              <a:rPr sz="3000" spc="450" dirty="0">
                <a:solidFill>
                  <a:srgbClr val="FF2E00"/>
                </a:solidFill>
                <a:latin typeface="Verdana"/>
                <a:cs typeface="Verdana"/>
              </a:rPr>
              <a:t>- </a:t>
            </a:r>
            <a:r>
              <a:rPr sz="3000" spc="245" dirty="0">
                <a:solidFill>
                  <a:srgbClr val="FF2E00"/>
                </a:solidFill>
                <a:latin typeface="Verdana"/>
                <a:cs typeface="Verdana"/>
              </a:rPr>
              <a:t>Early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to </a:t>
            </a:r>
            <a:r>
              <a:rPr sz="3000" spc="90" dirty="0">
                <a:solidFill>
                  <a:srgbClr val="FF2E00"/>
                </a:solidFill>
                <a:latin typeface="Verdana"/>
                <a:cs typeface="Verdana"/>
              </a:rPr>
              <a:t>use </a:t>
            </a:r>
            <a:r>
              <a:rPr sz="3000" spc="330" dirty="0">
                <a:solidFill>
                  <a:srgbClr val="FF2E00"/>
                </a:solidFill>
                <a:latin typeface="Verdana"/>
                <a:cs typeface="Verdana"/>
              </a:rPr>
              <a:t>in</a:t>
            </a:r>
            <a:r>
              <a:rPr sz="3000" spc="117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85" dirty="0">
                <a:solidFill>
                  <a:srgbClr val="FF2E00"/>
                </a:solidFill>
                <a:latin typeface="Verdana"/>
                <a:cs typeface="Verdana"/>
              </a:rPr>
              <a:t>production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334" y="6720826"/>
            <a:ext cx="716354" cy="128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40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863600"/>
            <a:ext cx="507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sz="4500" dirty="0"/>
              <a:t>W</a:t>
            </a:r>
            <a:r>
              <a:rPr sz="4500" spc="-535" dirty="0"/>
              <a:t> </a:t>
            </a:r>
            <a:r>
              <a:rPr sz="4500" spc="-5" dirty="0"/>
              <a:t>H</a:t>
            </a:r>
            <a:r>
              <a:rPr sz="4500" spc="-535" dirty="0"/>
              <a:t> </a:t>
            </a:r>
            <a:r>
              <a:rPr sz="4500" spc="160" dirty="0"/>
              <a:t>AT	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250" dirty="0"/>
              <a:t>O	</a:t>
            </a:r>
            <a:r>
              <a:rPr sz="4500" spc="-175" dirty="0"/>
              <a:t>U </a:t>
            </a:r>
            <a:r>
              <a:rPr sz="4500" spc="-500" dirty="0"/>
              <a:t>S </a:t>
            </a:r>
            <a:r>
              <a:rPr sz="4500" spc="-335" dirty="0"/>
              <a:t>E</a:t>
            </a:r>
            <a:r>
              <a:rPr sz="4500" spc="-1019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206500" y="4483100"/>
            <a:ext cx="10743565" cy="47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1290" indent="12700" algn="ctr">
              <a:lnSpc>
                <a:spcPct val="114599"/>
              </a:lnSpc>
              <a:spcBef>
                <a:spcPts val="100"/>
              </a:spcBef>
            </a:pPr>
            <a:r>
              <a:rPr sz="4000" spc="-50" dirty="0">
                <a:solidFill>
                  <a:srgbClr val="FFFFFF"/>
                </a:solidFill>
                <a:latin typeface="Arial"/>
                <a:cs typeface="Arial"/>
              </a:rPr>
              <a:t>Reapp, </a:t>
            </a:r>
            <a:r>
              <a:rPr sz="4000" spc="35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4000" spc="-15" dirty="0">
                <a:solidFill>
                  <a:srgbClr val="FFFFFF"/>
                </a:solidFill>
                <a:latin typeface="Arial"/>
                <a:cs typeface="Arial"/>
              </a:rPr>
              <a:t>Script, </a:t>
            </a:r>
            <a:r>
              <a:rPr sz="4000" spc="-50" dirty="0">
                <a:solidFill>
                  <a:srgbClr val="FFFFFF"/>
                </a:solidFill>
                <a:latin typeface="Arial"/>
                <a:cs typeface="Arial"/>
              </a:rPr>
              <a:t>Xamarin, 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Tabris.js,  </a:t>
            </a:r>
            <a:r>
              <a:rPr sz="4000" spc="20" dirty="0">
                <a:solidFill>
                  <a:srgbClr val="FFFFFF"/>
                </a:solidFill>
                <a:latin typeface="Arial"/>
                <a:cs typeface="Arial"/>
              </a:rPr>
              <a:t>Appcelerator, </a:t>
            </a:r>
            <a:r>
              <a:rPr sz="4000" spc="30" dirty="0">
                <a:solidFill>
                  <a:srgbClr val="FFFFFF"/>
                </a:solidFill>
                <a:latin typeface="Arial"/>
                <a:cs typeface="Arial"/>
              </a:rPr>
              <a:t>AppGyver, 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Sencha,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r>
              <a:rPr sz="4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7,  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sz="4000" spc="20" dirty="0">
                <a:solidFill>
                  <a:srgbClr val="FFFFFF"/>
                </a:solidFill>
                <a:latin typeface="Arial"/>
                <a:cs typeface="Arial"/>
              </a:rPr>
              <a:t>Native,</a:t>
            </a:r>
            <a:r>
              <a:rPr sz="4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0" dirty="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endParaRPr sz="40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3600"/>
              </a:spcBef>
            </a:pPr>
            <a:r>
              <a:rPr sz="3000" spc="-660" dirty="0">
                <a:solidFill>
                  <a:srgbClr val="FF2E00"/>
                </a:solidFill>
                <a:latin typeface="Verdana"/>
                <a:cs typeface="Verdana"/>
              </a:rPr>
              <a:t>± </a:t>
            </a:r>
            <a:r>
              <a:rPr sz="3000" spc="135" dirty="0">
                <a:solidFill>
                  <a:srgbClr val="FF2E00"/>
                </a:solidFill>
                <a:latin typeface="Verdana"/>
                <a:cs typeface="Verdana"/>
              </a:rPr>
              <a:t>Hybrid</a:t>
            </a:r>
            <a:r>
              <a:rPr sz="3000" spc="34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FF2E00"/>
                </a:solidFill>
                <a:latin typeface="Verdana"/>
                <a:cs typeface="Verdana"/>
              </a:rPr>
              <a:t>apps</a:t>
            </a:r>
            <a:endParaRPr sz="3000">
              <a:latin typeface="Verdana"/>
              <a:cs typeface="Verdana"/>
            </a:endParaRPr>
          </a:p>
          <a:p>
            <a:pPr marL="207010">
              <a:lnSpc>
                <a:spcPct val="100000"/>
              </a:lnSpc>
              <a:spcBef>
                <a:spcPts val="800"/>
              </a:spcBef>
            </a:pPr>
            <a:r>
              <a:rPr sz="4050" spc="-794" baseline="1028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10" dirty="0">
                <a:solidFill>
                  <a:srgbClr val="FF2E00"/>
                </a:solidFill>
                <a:latin typeface="Verdana"/>
                <a:cs typeface="Verdana"/>
              </a:rPr>
              <a:t>Huge</a:t>
            </a:r>
            <a:r>
              <a:rPr sz="3000" spc="41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40" dirty="0">
                <a:solidFill>
                  <a:srgbClr val="FF2E00"/>
                </a:solidFill>
                <a:latin typeface="Verdana"/>
                <a:cs typeface="Verdana"/>
              </a:rPr>
              <a:t>community</a:t>
            </a:r>
            <a:endParaRPr sz="3000">
              <a:latin typeface="Verdana"/>
              <a:cs typeface="Verdana"/>
            </a:endParaRPr>
          </a:p>
          <a:p>
            <a:pPr marL="207010">
              <a:lnSpc>
                <a:spcPct val="100000"/>
              </a:lnSpc>
              <a:spcBef>
                <a:spcPts val="800"/>
              </a:spcBef>
            </a:pPr>
            <a:r>
              <a:rPr sz="4050" spc="-794" baseline="1028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55" dirty="0">
                <a:solidFill>
                  <a:srgbClr val="FF2E00"/>
                </a:solidFill>
                <a:latin typeface="Verdana"/>
                <a:cs typeface="Verdana"/>
              </a:rPr>
              <a:t>Supports </a:t>
            </a:r>
            <a:r>
              <a:rPr sz="3000" spc="300" dirty="0">
                <a:solidFill>
                  <a:srgbClr val="FF2E00"/>
                </a:solidFill>
                <a:latin typeface="Verdana"/>
                <a:cs typeface="Verdana"/>
              </a:rPr>
              <a:t>Android, </a:t>
            </a:r>
            <a:r>
              <a:rPr sz="3000" spc="-195" dirty="0">
                <a:solidFill>
                  <a:srgbClr val="FF2E00"/>
                </a:solidFill>
                <a:latin typeface="Verdana"/>
                <a:cs typeface="Verdana"/>
              </a:rPr>
              <a:t>iOS, </a:t>
            </a:r>
            <a:r>
              <a:rPr sz="3000" spc="175" dirty="0">
                <a:solidFill>
                  <a:srgbClr val="FF2E00"/>
                </a:solidFill>
                <a:latin typeface="Verdana"/>
                <a:cs typeface="Verdana"/>
              </a:rPr>
              <a:t>Windows </a:t>
            </a:r>
            <a:r>
              <a:rPr sz="3000" spc="-90" dirty="0">
                <a:solidFill>
                  <a:srgbClr val="FF2E00"/>
                </a:solidFill>
                <a:latin typeface="Verdana"/>
                <a:cs typeface="Verdana"/>
              </a:rPr>
              <a:t>10, </a:t>
            </a:r>
            <a:r>
              <a:rPr sz="3000" spc="195" dirty="0">
                <a:solidFill>
                  <a:srgbClr val="FF2E00"/>
                </a:solidFill>
                <a:latin typeface="Verdana"/>
                <a:cs typeface="Verdana"/>
              </a:rPr>
              <a:t>mobile</a:t>
            </a:r>
            <a:r>
              <a:rPr sz="3000" spc="7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FF2E00"/>
                </a:solidFill>
                <a:latin typeface="Verdana"/>
                <a:cs typeface="Verdana"/>
              </a:rPr>
              <a:t>web</a:t>
            </a:r>
            <a:endParaRPr sz="3000">
              <a:latin typeface="Verdana"/>
              <a:cs typeface="Verdana"/>
            </a:endParaRPr>
          </a:p>
          <a:p>
            <a:pPr marL="207010">
              <a:lnSpc>
                <a:spcPct val="100000"/>
              </a:lnSpc>
              <a:spcBef>
                <a:spcPts val="800"/>
              </a:spcBef>
            </a:pPr>
            <a:r>
              <a:rPr sz="4050" spc="-794" baseline="1028" dirty="0">
                <a:solidFill>
                  <a:srgbClr val="FF2E00"/>
                </a:solidFill>
                <a:latin typeface="Verdana"/>
                <a:cs typeface="Verdana"/>
              </a:rPr>
              <a:t>+ </a:t>
            </a:r>
            <a:r>
              <a:rPr sz="3000" spc="204" dirty="0">
                <a:solidFill>
                  <a:srgbClr val="FF2E00"/>
                </a:solidFill>
                <a:latin typeface="Verdana"/>
                <a:cs typeface="Verdana"/>
              </a:rPr>
              <a:t>Free </a:t>
            </a:r>
            <a:r>
              <a:rPr sz="3000" spc="345" dirty="0">
                <a:solidFill>
                  <a:srgbClr val="FF2E00"/>
                </a:solidFill>
                <a:latin typeface="Verdana"/>
                <a:cs typeface="Verdana"/>
              </a:rPr>
              <a:t>and</a:t>
            </a:r>
            <a:r>
              <a:rPr sz="3000" spc="64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65" dirty="0">
                <a:solidFill>
                  <a:srgbClr val="FF2E00"/>
                </a:solidFill>
                <a:latin typeface="Verdana"/>
                <a:cs typeface="Verdana"/>
              </a:rPr>
              <a:t>Open-source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4931" y="6661454"/>
            <a:ext cx="1788534" cy="1129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41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600" y="863600"/>
            <a:ext cx="31470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W</a:t>
            </a:r>
            <a:r>
              <a:rPr sz="4500" spc="-550" dirty="0"/>
              <a:t> </a:t>
            </a:r>
            <a:r>
              <a:rPr sz="4500" spc="-85" dirty="0"/>
              <a:t>I</a:t>
            </a:r>
            <a:r>
              <a:rPr sz="4500" spc="-550" dirty="0"/>
              <a:t> </a:t>
            </a:r>
            <a:r>
              <a:rPr sz="4500" spc="250" dirty="0"/>
              <a:t>N</a:t>
            </a:r>
            <a:r>
              <a:rPr sz="4500" spc="-550" dirty="0"/>
              <a:t> </a:t>
            </a:r>
            <a:r>
              <a:rPr sz="4500" spc="250" dirty="0"/>
              <a:t>N</a:t>
            </a:r>
            <a:r>
              <a:rPr sz="4500" spc="-550" dirty="0"/>
              <a:t> </a:t>
            </a:r>
            <a:r>
              <a:rPr sz="4500" spc="-335" dirty="0"/>
              <a:t>E</a:t>
            </a:r>
            <a:r>
              <a:rPr sz="4500" spc="-545" dirty="0"/>
              <a:t> </a:t>
            </a:r>
            <a:r>
              <a:rPr sz="4500" spc="-585" dirty="0"/>
              <a:t>R</a:t>
            </a:r>
            <a:r>
              <a:rPr sz="4500" spc="-550" dirty="0"/>
              <a:t> </a:t>
            </a:r>
            <a:r>
              <a:rPr sz="4500" spc="-500" dirty="0"/>
              <a:t>S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42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5054600" y="4356100"/>
            <a:ext cx="2904490" cy="191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100"/>
              </a:spcBef>
            </a:pPr>
            <a:r>
              <a:rPr sz="4000" spc="15" dirty="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sz="4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4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6500" y="1816100"/>
            <a:ext cx="5511800" cy="612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43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276600"/>
            <a:ext cx="98044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9100" y="1333500"/>
            <a:ext cx="201231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85" dirty="0"/>
              <a:t>I</a:t>
            </a:r>
            <a:r>
              <a:rPr sz="4500" spc="-555" dirty="0"/>
              <a:t> </a:t>
            </a:r>
            <a:r>
              <a:rPr sz="4500" spc="250" dirty="0"/>
              <a:t>O</a:t>
            </a:r>
            <a:r>
              <a:rPr sz="4500" spc="-555" dirty="0"/>
              <a:t> </a:t>
            </a:r>
            <a:r>
              <a:rPr sz="4500" spc="250" dirty="0"/>
              <a:t>N</a:t>
            </a:r>
            <a:r>
              <a:rPr sz="4500" spc="-555" dirty="0"/>
              <a:t> </a:t>
            </a:r>
            <a:r>
              <a:rPr sz="4500" spc="-85" dirty="0"/>
              <a:t>I</a:t>
            </a:r>
            <a:r>
              <a:rPr sz="4500" spc="-555" dirty="0"/>
              <a:t> </a:t>
            </a:r>
            <a:r>
              <a:rPr sz="4500" spc="-85" dirty="0"/>
              <a:t>C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44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4" name="object 4"/>
          <p:cNvSpPr txBox="1"/>
          <p:nvPr/>
        </p:nvSpPr>
        <p:spPr>
          <a:xfrm>
            <a:off x="698500" y="3581400"/>
            <a:ext cx="11116945" cy="396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9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framework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70" dirty="0">
                <a:solidFill>
                  <a:srgbClr val="FFFFFF"/>
                </a:solidFill>
                <a:latin typeface="Arial"/>
                <a:cs typeface="Arial"/>
              </a:rPr>
              <a:t>multi-platform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46464"/>
              </a:buClr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3600" b="1" spc="65" dirty="0">
                <a:solidFill>
                  <a:srgbClr val="FFFFFF"/>
                </a:solidFill>
                <a:latin typeface="Arial"/>
                <a:cs typeface="Arial"/>
              </a:rPr>
              <a:t>MVC </a:t>
            </a: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(Model-View-Controller)</a:t>
            </a:r>
            <a:r>
              <a:rPr sz="36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/>
                <a:cs typeface="Arial"/>
              </a:rPr>
              <a:t>pattern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45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3600" b="1" spc="-125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framework </a:t>
            </a:r>
            <a:r>
              <a:rPr sz="3600" spc="-65" dirty="0">
                <a:solidFill>
                  <a:srgbClr val="919191"/>
                </a:solidFill>
                <a:latin typeface="Arial"/>
                <a:cs typeface="Arial"/>
              </a:rPr>
              <a:t>(MIT</a:t>
            </a:r>
            <a:r>
              <a:rPr sz="3600" spc="-60" dirty="0">
                <a:solidFill>
                  <a:srgbClr val="919191"/>
                </a:solidFill>
                <a:latin typeface="Arial"/>
                <a:cs typeface="Arial"/>
              </a:rPr>
              <a:t> license)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46464"/>
              </a:buClr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45" dirty="0">
                <a:solidFill>
                  <a:srgbClr val="FFFFFF"/>
                </a:solidFill>
                <a:latin typeface="Arial"/>
                <a:cs typeface="Arial"/>
              </a:rPr>
              <a:t>Huge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eco-system </a:t>
            </a:r>
            <a:r>
              <a:rPr sz="3600" spc="-70" dirty="0">
                <a:solidFill>
                  <a:srgbClr val="919191"/>
                </a:solidFill>
                <a:latin typeface="Arial"/>
                <a:cs typeface="Arial"/>
              </a:rPr>
              <a:t>(you </a:t>
            </a:r>
            <a:r>
              <a:rPr sz="3600" spc="30" dirty="0">
                <a:solidFill>
                  <a:srgbClr val="919191"/>
                </a:solidFill>
                <a:latin typeface="Arial"/>
                <a:cs typeface="Arial"/>
              </a:rPr>
              <a:t>will </a:t>
            </a:r>
            <a:r>
              <a:rPr sz="3600" spc="-90" dirty="0">
                <a:solidFill>
                  <a:srgbClr val="919191"/>
                </a:solidFill>
                <a:latin typeface="Arial"/>
                <a:cs typeface="Arial"/>
              </a:rPr>
              <a:t>see</a:t>
            </a:r>
            <a:r>
              <a:rPr sz="3600" spc="-30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919191"/>
                </a:solidFill>
                <a:latin typeface="Arial"/>
                <a:cs typeface="Arial"/>
              </a:rPr>
              <a:t>later)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1333500"/>
            <a:ext cx="83477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0" algn="l"/>
              </a:tabLst>
            </a:pPr>
            <a:r>
              <a:rPr sz="4500" spc="-500" dirty="0"/>
              <a:t>S</a:t>
            </a:r>
            <a:r>
              <a:rPr sz="4500" spc="-535" dirty="0"/>
              <a:t> </a:t>
            </a:r>
            <a:r>
              <a:rPr sz="4500" spc="-175" dirty="0"/>
              <a:t>U</a:t>
            </a:r>
            <a:r>
              <a:rPr sz="4500" spc="-535" dirty="0"/>
              <a:t> </a:t>
            </a:r>
            <a:r>
              <a:rPr sz="4500" spc="-420" dirty="0"/>
              <a:t>P</a:t>
            </a:r>
            <a:r>
              <a:rPr sz="4500" spc="-530" dirty="0"/>
              <a:t> </a:t>
            </a:r>
            <a:r>
              <a:rPr sz="4500" spc="-420" dirty="0"/>
              <a:t>P</a:t>
            </a:r>
            <a:r>
              <a:rPr sz="4500" spc="-535" dirty="0"/>
              <a:t> </a:t>
            </a:r>
            <a:r>
              <a:rPr sz="4500" spc="250" dirty="0"/>
              <a:t>O</a:t>
            </a:r>
            <a:r>
              <a:rPr sz="4500" spc="-530" dirty="0"/>
              <a:t> </a:t>
            </a:r>
            <a:r>
              <a:rPr sz="4500" spc="-585" dirty="0"/>
              <a:t>R</a:t>
            </a:r>
            <a:r>
              <a:rPr sz="4500" spc="-505" dirty="0"/>
              <a:t> </a:t>
            </a:r>
            <a:r>
              <a:rPr sz="4500" spc="-170" dirty="0"/>
              <a:t>T</a:t>
            </a:r>
            <a:r>
              <a:rPr sz="4500" spc="-535" dirty="0"/>
              <a:t> </a:t>
            </a:r>
            <a:r>
              <a:rPr sz="4500" spc="-335" dirty="0"/>
              <a:t>E</a:t>
            </a:r>
            <a:r>
              <a:rPr sz="4500" spc="-530" dirty="0"/>
              <a:t> </a:t>
            </a:r>
            <a:r>
              <a:rPr sz="4500" spc="80" dirty="0"/>
              <a:t>D	</a:t>
            </a:r>
            <a:r>
              <a:rPr sz="4500" spc="-420" dirty="0"/>
              <a:t>P</a:t>
            </a:r>
            <a:r>
              <a:rPr sz="4500" spc="-545" dirty="0"/>
              <a:t> </a:t>
            </a:r>
            <a:r>
              <a:rPr sz="4500" spc="-254" dirty="0"/>
              <a:t>L</a:t>
            </a:r>
            <a:r>
              <a:rPr sz="4500" spc="-550" dirty="0"/>
              <a:t> </a:t>
            </a:r>
            <a:r>
              <a:rPr sz="4500" spc="160" dirty="0"/>
              <a:t>AT</a:t>
            </a:r>
            <a:r>
              <a:rPr sz="4500" spc="-545" dirty="0"/>
              <a:t> </a:t>
            </a:r>
            <a:r>
              <a:rPr sz="4500" spc="-250" dirty="0"/>
              <a:t>F</a:t>
            </a:r>
            <a:r>
              <a:rPr sz="4500" spc="-545" dirty="0"/>
              <a:t> </a:t>
            </a:r>
            <a:r>
              <a:rPr sz="4500" spc="250" dirty="0"/>
              <a:t>O</a:t>
            </a:r>
            <a:r>
              <a:rPr sz="4500" spc="-545" dirty="0"/>
              <a:t> </a:t>
            </a:r>
            <a:r>
              <a:rPr sz="4500" spc="-585" dirty="0"/>
              <a:t>R</a:t>
            </a:r>
            <a:r>
              <a:rPr sz="4500" spc="-545" dirty="0"/>
              <a:t> </a:t>
            </a:r>
            <a:r>
              <a:rPr sz="4500" spc="250" dirty="0"/>
              <a:t>M</a:t>
            </a:r>
            <a:r>
              <a:rPr sz="4500" spc="-545" dirty="0"/>
              <a:t> </a:t>
            </a:r>
            <a:r>
              <a:rPr sz="4500" spc="-500" dirty="0"/>
              <a:t>S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45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98500" y="2631439"/>
            <a:ext cx="7338695" cy="28067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2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8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3600" spc="110" dirty="0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(Windows</a:t>
            </a:r>
            <a:r>
              <a:rPr sz="360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10)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0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11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631439"/>
            <a:ext cx="7338695" cy="53340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2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8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3600" spc="110" dirty="0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(Windows</a:t>
            </a:r>
            <a:r>
              <a:rPr sz="360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10)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0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11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46464"/>
              </a:buClr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Mac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46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4100" y="1333500"/>
            <a:ext cx="83477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0" algn="l"/>
              </a:tabLst>
            </a:pPr>
            <a:r>
              <a:rPr sz="4500" spc="-500" dirty="0"/>
              <a:t>S</a:t>
            </a:r>
            <a:r>
              <a:rPr sz="4500" spc="-535" dirty="0"/>
              <a:t> </a:t>
            </a:r>
            <a:r>
              <a:rPr sz="4500" spc="-175" dirty="0"/>
              <a:t>U</a:t>
            </a:r>
            <a:r>
              <a:rPr sz="4500" spc="-535" dirty="0"/>
              <a:t> </a:t>
            </a:r>
            <a:r>
              <a:rPr sz="4500" spc="-420" dirty="0"/>
              <a:t>P</a:t>
            </a:r>
            <a:r>
              <a:rPr sz="4500" spc="-530" dirty="0"/>
              <a:t> </a:t>
            </a:r>
            <a:r>
              <a:rPr sz="4500" spc="-420" dirty="0"/>
              <a:t>P</a:t>
            </a:r>
            <a:r>
              <a:rPr sz="4500" spc="-535" dirty="0"/>
              <a:t> </a:t>
            </a:r>
            <a:r>
              <a:rPr sz="4500" spc="250" dirty="0"/>
              <a:t>O</a:t>
            </a:r>
            <a:r>
              <a:rPr sz="4500" spc="-530" dirty="0"/>
              <a:t> </a:t>
            </a:r>
            <a:r>
              <a:rPr sz="4500" spc="-585" dirty="0"/>
              <a:t>R</a:t>
            </a:r>
            <a:r>
              <a:rPr sz="4500" spc="-505" dirty="0"/>
              <a:t> </a:t>
            </a:r>
            <a:r>
              <a:rPr sz="4500" spc="-170" dirty="0"/>
              <a:t>T</a:t>
            </a:r>
            <a:r>
              <a:rPr sz="4500" spc="-535" dirty="0"/>
              <a:t> </a:t>
            </a:r>
            <a:r>
              <a:rPr sz="4500" spc="-335" dirty="0"/>
              <a:t>E</a:t>
            </a:r>
            <a:r>
              <a:rPr sz="4500" spc="-530" dirty="0"/>
              <a:t> </a:t>
            </a:r>
            <a:r>
              <a:rPr sz="4500" spc="80" dirty="0"/>
              <a:t>D	</a:t>
            </a:r>
            <a:r>
              <a:rPr sz="4500" spc="-420" dirty="0"/>
              <a:t>P</a:t>
            </a:r>
            <a:r>
              <a:rPr sz="4500" spc="-545" dirty="0"/>
              <a:t> </a:t>
            </a:r>
            <a:r>
              <a:rPr sz="4500" spc="-254" dirty="0"/>
              <a:t>L</a:t>
            </a:r>
            <a:r>
              <a:rPr sz="4500" spc="-550" dirty="0"/>
              <a:t> </a:t>
            </a:r>
            <a:r>
              <a:rPr sz="4500" spc="160" dirty="0"/>
              <a:t>AT</a:t>
            </a:r>
            <a:r>
              <a:rPr sz="4500" spc="-545" dirty="0"/>
              <a:t> </a:t>
            </a:r>
            <a:r>
              <a:rPr sz="4500" spc="-250" dirty="0"/>
              <a:t>F</a:t>
            </a:r>
            <a:r>
              <a:rPr sz="4500" spc="-545" dirty="0"/>
              <a:t> </a:t>
            </a:r>
            <a:r>
              <a:rPr sz="4500" spc="250" dirty="0"/>
              <a:t>O</a:t>
            </a:r>
            <a:r>
              <a:rPr sz="4500" spc="-545" dirty="0"/>
              <a:t> </a:t>
            </a:r>
            <a:r>
              <a:rPr sz="4500" spc="-585" dirty="0"/>
              <a:t>R</a:t>
            </a:r>
            <a:r>
              <a:rPr sz="4500" spc="-545" dirty="0"/>
              <a:t> </a:t>
            </a:r>
            <a:r>
              <a:rPr sz="4500" spc="250" dirty="0"/>
              <a:t>M</a:t>
            </a:r>
            <a:r>
              <a:rPr sz="4500" spc="-545" dirty="0"/>
              <a:t> </a:t>
            </a:r>
            <a:r>
              <a:rPr sz="4500" spc="-500" dirty="0"/>
              <a:t>S</a:t>
            </a:r>
            <a:endParaRPr sz="4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1333500"/>
            <a:ext cx="83477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0" algn="l"/>
              </a:tabLst>
            </a:pPr>
            <a:r>
              <a:rPr sz="4500" spc="-500" dirty="0"/>
              <a:t>S</a:t>
            </a:r>
            <a:r>
              <a:rPr sz="4500" spc="-535" dirty="0"/>
              <a:t> </a:t>
            </a:r>
            <a:r>
              <a:rPr sz="4500" spc="-175" dirty="0"/>
              <a:t>U</a:t>
            </a:r>
            <a:r>
              <a:rPr sz="4500" spc="-535" dirty="0"/>
              <a:t> </a:t>
            </a:r>
            <a:r>
              <a:rPr sz="4500" spc="-420" dirty="0"/>
              <a:t>P</a:t>
            </a:r>
            <a:r>
              <a:rPr sz="4500" spc="-530" dirty="0"/>
              <a:t> </a:t>
            </a:r>
            <a:r>
              <a:rPr sz="4500" spc="-420" dirty="0"/>
              <a:t>P</a:t>
            </a:r>
            <a:r>
              <a:rPr sz="4500" spc="-535" dirty="0"/>
              <a:t> </a:t>
            </a:r>
            <a:r>
              <a:rPr sz="4500" spc="250" dirty="0"/>
              <a:t>O</a:t>
            </a:r>
            <a:r>
              <a:rPr sz="4500" spc="-530" dirty="0"/>
              <a:t> </a:t>
            </a:r>
            <a:r>
              <a:rPr sz="4500" spc="-585" dirty="0"/>
              <a:t>R</a:t>
            </a:r>
            <a:r>
              <a:rPr sz="4500" spc="-505" dirty="0"/>
              <a:t> </a:t>
            </a:r>
            <a:r>
              <a:rPr sz="4500" spc="-170" dirty="0"/>
              <a:t>T</a:t>
            </a:r>
            <a:r>
              <a:rPr sz="4500" spc="-535" dirty="0"/>
              <a:t> </a:t>
            </a:r>
            <a:r>
              <a:rPr sz="4500" spc="-335" dirty="0"/>
              <a:t>E</a:t>
            </a:r>
            <a:r>
              <a:rPr sz="4500" spc="-530" dirty="0"/>
              <a:t> </a:t>
            </a:r>
            <a:r>
              <a:rPr sz="4500" spc="80" dirty="0"/>
              <a:t>D	</a:t>
            </a:r>
            <a:r>
              <a:rPr sz="4500" spc="-420" dirty="0"/>
              <a:t>P</a:t>
            </a:r>
            <a:r>
              <a:rPr sz="4500" spc="-545" dirty="0"/>
              <a:t> </a:t>
            </a:r>
            <a:r>
              <a:rPr sz="4500" spc="-254" dirty="0"/>
              <a:t>L</a:t>
            </a:r>
            <a:r>
              <a:rPr sz="4500" spc="-550" dirty="0"/>
              <a:t> </a:t>
            </a:r>
            <a:r>
              <a:rPr sz="4500" spc="160" dirty="0"/>
              <a:t>AT</a:t>
            </a:r>
            <a:r>
              <a:rPr sz="4500" spc="-545" dirty="0"/>
              <a:t> </a:t>
            </a:r>
            <a:r>
              <a:rPr sz="4500" spc="-250" dirty="0"/>
              <a:t>F</a:t>
            </a:r>
            <a:r>
              <a:rPr sz="4500" spc="-545" dirty="0"/>
              <a:t> </a:t>
            </a:r>
            <a:r>
              <a:rPr sz="4500" spc="250" dirty="0"/>
              <a:t>O</a:t>
            </a:r>
            <a:r>
              <a:rPr sz="4500" spc="-545" dirty="0"/>
              <a:t> </a:t>
            </a:r>
            <a:r>
              <a:rPr sz="4500" spc="-585" dirty="0"/>
              <a:t>R</a:t>
            </a:r>
            <a:r>
              <a:rPr sz="4500" spc="-545" dirty="0"/>
              <a:t> </a:t>
            </a:r>
            <a:r>
              <a:rPr sz="4500" spc="250" dirty="0"/>
              <a:t>M</a:t>
            </a:r>
            <a:r>
              <a:rPr sz="4500" spc="-545" dirty="0"/>
              <a:t> </a:t>
            </a:r>
            <a:r>
              <a:rPr sz="4500" spc="-500" dirty="0"/>
              <a:t>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698500" y="2631439"/>
            <a:ext cx="7338695" cy="28067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2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8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3600" spc="110" dirty="0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(Windows</a:t>
            </a:r>
            <a:r>
              <a:rPr sz="360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10)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0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11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5844540"/>
            <a:ext cx="2512060" cy="21209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2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Mac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6900" y="6870700"/>
            <a:ext cx="45593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48700" y="6248400"/>
            <a:ext cx="1221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5" dirty="0">
                <a:solidFill>
                  <a:srgbClr val="55D7FF"/>
                </a:solidFill>
                <a:latin typeface="Arial"/>
                <a:cs typeface="Arial"/>
              </a:rPr>
              <a:t>WITH</a:t>
            </a:r>
            <a:r>
              <a:rPr sz="3000" spc="-35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3677" y="6166726"/>
            <a:ext cx="3815238" cy="106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1897" y="7363548"/>
            <a:ext cx="3060562" cy="510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47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276600"/>
            <a:ext cx="98044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1333500"/>
            <a:ext cx="76587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0450" algn="l"/>
              </a:tabLst>
            </a:pP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250" dirty="0"/>
              <a:t>O</a:t>
            </a:r>
            <a:r>
              <a:rPr sz="4500" spc="-535" dirty="0"/>
              <a:t> </a:t>
            </a:r>
            <a:r>
              <a:rPr sz="4500" spc="250" dirty="0"/>
              <a:t>N</a:t>
            </a:r>
            <a:r>
              <a:rPr sz="4500" spc="-530" dirty="0"/>
              <a:t> </a:t>
            </a: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-85" dirty="0"/>
              <a:t>C	</a:t>
            </a:r>
            <a:r>
              <a:rPr sz="4500" spc="80" dirty="0"/>
              <a:t>A</a:t>
            </a:r>
            <a:r>
              <a:rPr sz="4500" spc="-540" dirty="0"/>
              <a:t> </a:t>
            </a:r>
            <a:r>
              <a:rPr sz="4500" spc="-85" dirty="0"/>
              <a:t>C</a:t>
            </a:r>
            <a:r>
              <a:rPr sz="4500" spc="-540" dirty="0"/>
              <a:t> </a:t>
            </a:r>
            <a:r>
              <a:rPr sz="4500" spc="-5" dirty="0"/>
              <a:t>H</a:t>
            </a:r>
            <a:r>
              <a:rPr sz="4500" spc="-545" dirty="0"/>
              <a:t> </a:t>
            </a:r>
            <a:r>
              <a:rPr sz="4500" spc="-85" dirty="0"/>
              <a:t>I</a:t>
            </a:r>
            <a:r>
              <a:rPr sz="4500" spc="-540" dirty="0"/>
              <a:t> </a:t>
            </a:r>
            <a:r>
              <a:rPr sz="4500" spc="-335" dirty="0"/>
              <a:t>E</a:t>
            </a:r>
            <a:r>
              <a:rPr sz="4500" spc="-540" dirty="0"/>
              <a:t> </a:t>
            </a:r>
            <a:r>
              <a:rPr sz="4500" spc="-335" dirty="0"/>
              <a:t>V</a:t>
            </a:r>
            <a:r>
              <a:rPr sz="4500" spc="-540" dirty="0"/>
              <a:t> </a:t>
            </a:r>
            <a:r>
              <a:rPr sz="4500" spc="-335" dirty="0"/>
              <a:t>E</a:t>
            </a:r>
            <a:r>
              <a:rPr sz="4500" spc="-545" dirty="0"/>
              <a:t> </a:t>
            </a:r>
            <a:r>
              <a:rPr sz="4500" spc="250" dirty="0"/>
              <a:t>M</a:t>
            </a:r>
            <a:r>
              <a:rPr sz="4500" spc="-540" dirty="0"/>
              <a:t> </a:t>
            </a:r>
            <a:r>
              <a:rPr sz="4500" spc="-335" dirty="0"/>
              <a:t>E</a:t>
            </a:r>
            <a:r>
              <a:rPr sz="4500" spc="-540" dirty="0"/>
              <a:t> </a:t>
            </a:r>
            <a:r>
              <a:rPr sz="4500" spc="250" dirty="0"/>
              <a:t>N</a:t>
            </a:r>
            <a:r>
              <a:rPr sz="4500" spc="-540" dirty="0"/>
              <a:t> </a:t>
            </a:r>
            <a:r>
              <a:rPr sz="4500" spc="-170" dirty="0"/>
              <a:t>T</a:t>
            </a:r>
            <a:r>
              <a:rPr sz="4500" spc="-545" dirty="0"/>
              <a:t> </a:t>
            </a:r>
            <a:r>
              <a:rPr sz="4500" spc="-500" dirty="0"/>
              <a:t>S</a:t>
            </a:r>
            <a:endParaRPr sz="45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48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4" name="object 4"/>
          <p:cNvSpPr txBox="1"/>
          <p:nvPr/>
        </p:nvSpPr>
        <p:spPr>
          <a:xfrm>
            <a:off x="698500" y="3073400"/>
            <a:ext cx="10530840" cy="496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21,000+ </a:t>
            </a:r>
            <a:r>
              <a:rPr sz="3600" spc="75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Stars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30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Top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40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starred </a:t>
            </a:r>
            <a:r>
              <a:rPr sz="3600" spc="75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repos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3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Consistently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Top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3600" spc="70" dirty="0">
                <a:solidFill>
                  <a:srgbClr val="FFFFFF"/>
                </a:solidFill>
                <a:latin typeface="Arial"/>
                <a:cs typeface="Arial"/>
              </a:rPr>
              <a:t>trending </a:t>
            </a:r>
            <a:r>
              <a:rPr sz="3600" spc="-235" dirty="0">
                <a:solidFill>
                  <a:srgbClr val="FFFFFF"/>
                </a:solidFill>
                <a:latin typeface="Arial"/>
                <a:cs typeface="Arial"/>
              </a:rPr>
              <a:t>JS </a:t>
            </a:r>
            <a:r>
              <a:rPr sz="3600" spc="75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repos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30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11,000+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Stack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Overflow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topics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25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1,300,000+ </a:t>
            </a: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Ionic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apps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600" spc="45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3600" spc="25" dirty="0">
                <a:solidFill>
                  <a:srgbClr val="FFFFFF"/>
                </a:solidFill>
                <a:latin typeface="Arial"/>
                <a:cs typeface="Arial"/>
              </a:rPr>
              <a:t>started </a:t>
            </a:r>
            <a:r>
              <a:rPr sz="3600" spc="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CLI </a:t>
            </a:r>
            <a:r>
              <a:rPr sz="3600" spc="-114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919191"/>
                </a:solidFill>
                <a:latin typeface="Arial"/>
                <a:cs typeface="Arial"/>
              </a:rPr>
              <a:t>(Command-line</a:t>
            </a:r>
            <a:r>
              <a:rPr sz="3600" spc="-7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15" dirty="0">
                <a:solidFill>
                  <a:srgbClr val="919191"/>
                </a:solidFill>
                <a:latin typeface="Arial"/>
                <a:cs typeface="Arial"/>
              </a:rPr>
              <a:t>interface)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8900" y="4203700"/>
            <a:ext cx="2514600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31300" y="4203700"/>
            <a:ext cx="25146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45100" y="4203700"/>
            <a:ext cx="2514600" cy="3543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500" y="1292225"/>
            <a:ext cx="11087735" cy="608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02410" algn="l"/>
                <a:tab pos="3223260" algn="l"/>
                <a:tab pos="4808855" algn="l"/>
                <a:tab pos="6412865" algn="l"/>
                <a:tab pos="8427085" algn="l"/>
                <a:tab pos="9365615" algn="l"/>
              </a:tabLst>
            </a:pPr>
            <a:r>
              <a:rPr sz="3800" spc="20" dirty="0"/>
              <a:t>W</a:t>
            </a:r>
            <a:r>
              <a:rPr sz="3800" spc="-445" dirty="0"/>
              <a:t> </a:t>
            </a:r>
            <a:r>
              <a:rPr sz="3800" spc="-270" dirty="0"/>
              <a:t>E</a:t>
            </a:r>
            <a:r>
              <a:rPr sz="3800" spc="-445" dirty="0"/>
              <a:t> </a:t>
            </a:r>
            <a:r>
              <a:rPr sz="3800" spc="-125" dirty="0"/>
              <a:t>B	</a:t>
            </a:r>
            <a:r>
              <a:rPr sz="3800" spc="90" dirty="0"/>
              <a:t>D</a:t>
            </a:r>
            <a:r>
              <a:rPr sz="3800" spc="-615" dirty="0"/>
              <a:t> </a:t>
            </a:r>
            <a:r>
              <a:rPr sz="3800" spc="-270" dirty="0"/>
              <a:t>E V</a:t>
            </a:r>
            <a:r>
              <a:rPr sz="3800" spc="-445" dirty="0"/>
              <a:t> </a:t>
            </a:r>
            <a:r>
              <a:rPr sz="3800" spc="-409" dirty="0"/>
              <a:t>S	</a:t>
            </a:r>
            <a:r>
              <a:rPr sz="3800" spc="20" dirty="0"/>
              <a:t>W</a:t>
            </a:r>
            <a:r>
              <a:rPr sz="3800" spc="-819" dirty="0"/>
              <a:t> </a:t>
            </a:r>
            <a:r>
              <a:rPr sz="3800" spc="-65" dirty="0"/>
              <a:t>I </a:t>
            </a:r>
            <a:r>
              <a:rPr sz="3800" spc="-204" dirty="0"/>
              <a:t>L</a:t>
            </a:r>
            <a:r>
              <a:rPr sz="3800" spc="-445" dirty="0"/>
              <a:t> </a:t>
            </a:r>
            <a:r>
              <a:rPr sz="3800" spc="-204" dirty="0"/>
              <a:t>L	</a:t>
            </a:r>
            <a:r>
              <a:rPr sz="3800" spc="-195" dirty="0"/>
              <a:t>F </a:t>
            </a:r>
            <a:r>
              <a:rPr sz="3800" spc="-270" dirty="0"/>
              <a:t>E</a:t>
            </a:r>
            <a:r>
              <a:rPr sz="3800" spc="-690" dirty="0"/>
              <a:t> </a:t>
            </a:r>
            <a:r>
              <a:rPr sz="3800" spc="-270" dirty="0"/>
              <a:t>E</a:t>
            </a:r>
            <a:r>
              <a:rPr sz="3800" spc="-440" dirty="0"/>
              <a:t> </a:t>
            </a:r>
            <a:r>
              <a:rPr sz="3800" spc="-204" dirty="0"/>
              <a:t>L	</a:t>
            </a:r>
            <a:r>
              <a:rPr sz="3800" spc="-480" dirty="0"/>
              <a:t>R </a:t>
            </a:r>
            <a:r>
              <a:rPr sz="3800" spc="-65" dirty="0"/>
              <a:t>I </a:t>
            </a:r>
            <a:r>
              <a:rPr sz="3800" spc="20" dirty="0"/>
              <a:t>G</a:t>
            </a:r>
            <a:r>
              <a:rPr sz="3800" spc="-785" dirty="0"/>
              <a:t> </a:t>
            </a:r>
            <a:r>
              <a:rPr sz="3800" spc="15" dirty="0"/>
              <a:t>H</a:t>
            </a:r>
            <a:r>
              <a:rPr sz="3800" spc="-445" dirty="0"/>
              <a:t> </a:t>
            </a:r>
            <a:r>
              <a:rPr sz="3800" spc="-130" dirty="0"/>
              <a:t>T	</a:t>
            </a:r>
            <a:r>
              <a:rPr sz="3800" spc="155" dirty="0"/>
              <a:t>AT	</a:t>
            </a:r>
            <a:r>
              <a:rPr sz="3800" spc="15" dirty="0"/>
              <a:t>H</a:t>
            </a:r>
            <a:r>
              <a:rPr sz="3800" spc="-475" dirty="0"/>
              <a:t> </a:t>
            </a:r>
            <a:r>
              <a:rPr sz="3800" spc="229" dirty="0"/>
              <a:t>O</a:t>
            </a:r>
            <a:r>
              <a:rPr sz="3800" spc="-470" dirty="0"/>
              <a:t> </a:t>
            </a:r>
            <a:r>
              <a:rPr sz="3800" spc="235" dirty="0"/>
              <a:t>M</a:t>
            </a:r>
            <a:r>
              <a:rPr sz="3800" spc="-475" dirty="0"/>
              <a:t> </a:t>
            </a:r>
            <a:r>
              <a:rPr sz="3800" spc="-270" dirty="0"/>
              <a:t>E</a:t>
            </a:r>
            <a:endParaRPr sz="3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49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2070100"/>
            <a:ext cx="4808855" cy="215900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  <a:tabLst>
                <a:tab pos="481965" algn="l"/>
              </a:tabLst>
            </a:pPr>
            <a:r>
              <a:rPr sz="3000" spc="245" dirty="0">
                <a:solidFill>
                  <a:srgbClr val="5EA319"/>
                </a:solidFill>
                <a:latin typeface="Arial"/>
                <a:cs typeface="Arial"/>
              </a:rPr>
              <a:t>+	</a:t>
            </a:r>
            <a:r>
              <a:rPr sz="3000" spc="95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3000" spc="5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000" spc="35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300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481965" algn="l"/>
              </a:tabLst>
            </a:pPr>
            <a:r>
              <a:rPr sz="3000" spc="245" dirty="0">
                <a:solidFill>
                  <a:srgbClr val="5EA319"/>
                </a:solidFill>
                <a:latin typeface="Arial"/>
                <a:cs typeface="Arial"/>
              </a:rPr>
              <a:t>+	</a:t>
            </a:r>
            <a:r>
              <a:rPr sz="3000" spc="25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sz="3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481965" algn="l"/>
              </a:tabLst>
            </a:pPr>
            <a:r>
              <a:rPr sz="3000" spc="245" dirty="0">
                <a:solidFill>
                  <a:srgbClr val="5EA319"/>
                </a:solidFill>
                <a:latin typeface="Arial"/>
                <a:cs typeface="Arial"/>
              </a:rPr>
              <a:t>+	</a:t>
            </a:r>
            <a:r>
              <a:rPr sz="3000" spc="35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3000" spc="5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000" spc="110" dirty="0">
                <a:solidFill>
                  <a:srgbClr val="FFFFFF"/>
                </a:solidFill>
                <a:latin typeface="Arial"/>
                <a:cs typeface="Arial"/>
              </a:rPr>
              <a:t>old</a:t>
            </a:r>
            <a:r>
              <a:rPr sz="30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100" y="647700"/>
            <a:ext cx="24345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50" dirty="0"/>
              <a:t>N</a:t>
            </a:r>
            <a:r>
              <a:rPr sz="4500" spc="-560" dirty="0"/>
              <a:t> </a:t>
            </a:r>
            <a:r>
              <a:rPr sz="4500" spc="160" dirty="0"/>
              <a:t>AT</a:t>
            </a:r>
            <a:r>
              <a:rPr sz="4500" spc="-555" dirty="0"/>
              <a:t> </a:t>
            </a:r>
            <a:r>
              <a:rPr sz="4500" spc="-85" dirty="0"/>
              <a:t>I</a:t>
            </a:r>
            <a:r>
              <a:rPr sz="4500" spc="-555" dirty="0"/>
              <a:t> </a:t>
            </a:r>
            <a:r>
              <a:rPr sz="4500" spc="-335" dirty="0"/>
              <a:t>V</a:t>
            </a:r>
            <a:r>
              <a:rPr sz="4500" spc="-555" dirty="0"/>
              <a:t> </a:t>
            </a:r>
            <a:r>
              <a:rPr sz="4500" spc="-335" dirty="0"/>
              <a:t>E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6502400" y="1758223"/>
            <a:ext cx="0" cy="7253605"/>
          </a:xfrm>
          <a:custGeom>
            <a:avLst/>
            <a:gdLst/>
            <a:ahLst/>
            <a:cxnLst/>
            <a:rect l="l" t="t" r="r" b="b"/>
            <a:pathLst>
              <a:path h="7253605">
                <a:moveTo>
                  <a:pt x="0" y="7253147"/>
                </a:moveTo>
                <a:lnTo>
                  <a:pt x="0" y="0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3600" y="5943854"/>
            <a:ext cx="152400" cy="144780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000" dirty="0">
                <a:solidFill>
                  <a:srgbClr val="FF2E00"/>
                </a:solidFill>
                <a:latin typeface="Arial"/>
                <a:cs typeface="Arial"/>
              </a:rPr>
              <a:t>-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dirty="0">
                <a:solidFill>
                  <a:srgbClr val="FF2E00"/>
                </a:solidFill>
                <a:latin typeface="Arial"/>
                <a:cs typeface="Arial"/>
              </a:rPr>
              <a:t>-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8140955"/>
            <a:ext cx="152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E00"/>
                </a:solidFill>
                <a:latin typeface="Arial"/>
                <a:cs typeface="Arial"/>
              </a:rPr>
              <a:t>-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500" y="5943600"/>
            <a:ext cx="3688715" cy="267970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Expensive</a:t>
            </a:r>
            <a:endParaRPr sz="3000">
              <a:latin typeface="Arial"/>
              <a:cs typeface="Arial"/>
            </a:endParaRPr>
          </a:p>
          <a:p>
            <a:pPr marL="12700" marR="251460">
              <a:lnSpc>
                <a:spcPct val="113900"/>
              </a:lnSpc>
              <a:spcBef>
                <a:spcPts val="1500"/>
              </a:spcBef>
            </a:pPr>
            <a:r>
              <a:rPr sz="3000" spc="8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codebases, 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languages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spc="45" dirty="0">
                <a:solidFill>
                  <a:srgbClr val="FFFFFF"/>
                </a:solidFill>
                <a:latin typeface="Arial"/>
                <a:cs typeface="Arial"/>
              </a:rPr>
              <a:t>Complicated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updates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700" y="5466676"/>
            <a:ext cx="11963400" cy="0"/>
          </a:xfrm>
          <a:custGeom>
            <a:avLst/>
            <a:gdLst/>
            <a:ahLst/>
            <a:cxnLst/>
            <a:rect l="l" t="t" r="r" b="b"/>
            <a:pathLst>
              <a:path w="11963400">
                <a:moveTo>
                  <a:pt x="0" y="0"/>
                </a:moveTo>
                <a:lnTo>
                  <a:pt x="11963400" y="0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26300" y="2078989"/>
            <a:ext cx="4895850" cy="2730500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0"/>
              </a:spcBef>
              <a:tabLst>
                <a:tab pos="456565" algn="l"/>
              </a:tabLst>
            </a:pPr>
            <a:r>
              <a:rPr sz="2850" spc="229" dirty="0">
                <a:solidFill>
                  <a:srgbClr val="5EA319"/>
                </a:solidFill>
                <a:latin typeface="Arial"/>
                <a:cs typeface="Arial"/>
              </a:rPr>
              <a:t>+	</a:t>
            </a:r>
            <a:r>
              <a:rPr sz="2850" spc="65" dirty="0">
                <a:solidFill>
                  <a:srgbClr val="FFFFFF"/>
                </a:solidFill>
                <a:latin typeface="Arial"/>
                <a:cs typeface="Arial"/>
              </a:rPr>
              <a:t>Multiplatform</a:t>
            </a:r>
            <a:r>
              <a:rPr sz="28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5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  <a:tabLst>
                <a:tab pos="456565" algn="l"/>
              </a:tabLst>
            </a:pPr>
            <a:r>
              <a:rPr sz="2850" spc="229" dirty="0">
                <a:solidFill>
                  <a:srgbClr val="5EA319"/>
                </a:solidFill>
                <a:latin typeface="Arial"/>
                <a:cs typeface="Arial"/>
              </a:rPr>
              <a:t>+	</a:t>
            </a:r>
            <a:r>
              <a:rPr sz="2850" spc="65" dirty="0">
                <a:solidFill>
                  <a:srgbClr val="FFFFFF"/>
                </a:solidFill>
                <a:latin typeface="Arial"/>
                <a:cs typeface="Arial"/>
              </a:rPr>
              <a:t>Mobile, </a:t>
            </a:r>
            <a:r>
              <a:rPr sz="2850" spc="40" dirty="0">
                <a:solidFill>
                  <a:srgbClr val="FFFFFF"/>
                </a:solidFill>
                <a:latin typeface="Arial"/>
                <a:cs typeface="Arial"/>
              </a:rPr>
              <a:t>desktop </a:t>
            </a:r>
            <a:r>
              <a:rPr sz="2850" spc="35" dirty="0">
                <a:solidFill>
                  <a:srgbClr val="FFFFFF"/>
                </a:solidFill>
                <a:latin typeface="Arial"/>
                <a:cs typeface="Arial"/>
              </a:rPr>
              <a:t>app,</a:t>
            </a:r>
            <a:r>
              <a:rPr sz="285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3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  <a:tabLst>
                <a:tab pos="456565" algn="l"/>
              </a:tabLst>
            </a:pPr>
            <a:r>
              <a:rPr sz="4275" spc="345" baseline="1949" dirty="0">
                <a:solidFill>
                  <a:srgbClr val="5EA319"/>
                </a:solidFill>
                <a:latin typeface="Arial"/>
                <a:cs typeface="Arial"/>
              </a:rPr>
              <a:t>+	</a:t>
            </a:r>
            <a:r>
              <a:rPr sz="2850" spc="-160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285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90" dirty="0">
                <a:solidFill>
                  <a:srgbClr val="FFFFFF"/>
                </a:solidFill>
                <a:latin typeface="Arial"/>
                <a:cs typeface="Arial"/>
              </a:rPr>
              <a:t>debug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  <a:tabLst>
                <a:tab pos="456565" algn="l"/>
              </a:tabLst>
            </a:pPr>
            <a:r>
              <a:rPr sz="2850" spc="229" dirty="0">
                <a:solidFill>
                  <a:srgbClr val="5EA319"/>
                </a:solidFill>
                <a:latin typeface="Arial"/>
                <a:cs typeface="Arial"/>
              </a:rPr>
              <a:t>+	</a:t>
            </a:r>
            <a:r>
              <a:rPr sz="2850" spc="3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28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30" dirty="0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endParaRPr sz="28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5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10" name="object 10"/>
          <p:cNvSpPr txBox="1"/>
          <p:nvPr/>
        </p:nvSpPr>
        <p:spPr>
          <a:xfrm>
            <a:off x="7226300" y="5943854"/>
            <a:ext cx="152400" cy="144780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000" dirty="0">
                <a:solidFill>
                  <a:srgbClr val="FF2E00"/>
                </a:solidFill>
                <a:latin typeface="Arial"/>
                <a:cs typeface="Arial"/>
              </a:rPr>
              <a:t>-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dirty="0">
                <a:solidFill>
                  <a:srgbClr val="FF2E00"/>
                </a:solidFill>
                <a:latin typeface="Arial"/>
                <a:cs typeface="Arial"/>
              </a:rPr>
              <a:t>-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6200" y="5943600"/>
            <a:ext cx="3541395" cy="144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5600"/>
              </a:lnSpc>
              <a:spcBef>
                <a:spcPts val="95"/>
              </a:spcBef>
            </a:pP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3000" spc="80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HW  </a:t>
            </a:r>
            <a:r>
              <a:rPr sz="3000" spc="14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sz="30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800" y="647700"/>
            <a:ext cx="24942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sz="4500" spc="-55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420" dirty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sz="4500" spc="-55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170" dirty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sz="4500" spc="-55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585" dirty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sz="4500" spc="-55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85" dirty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sz="4500" spc="-55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80" dirty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0" y="1333500"/>
            <a:ext cx="42779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80" dirty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175" dirty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sz="4500" spc="-54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254" dirty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80" dirty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585" dirty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sz="4500" spc="-54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85" dirty="0">
                <a:solidFill>
                  <a:srgbClr val="55D7FF"/>
                </a:solidFill>
                <a:latin typeface="Arial"/>
                <a:cs typeface="Arial"/>
              </a:rPr>
              <a:t>.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85" dirty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500" dirty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5400" y="3721100"/>
            <a:ext cx="53340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2438400"/>
            <a:ext cx="9324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5" dirty="0">
                <a:solidFill>
                  <a:srgbClr val="FFFFFF"/>
                </a:solidFill>
                <a:latin typeface="Arial"/>
                <a:cs typeface="Arial"/>
              </a:rPr>
              <a:t>Hated </a:t>
            </a:r>
            <a:r>
              <a:rPr sz="4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4000" spc="-135" dirty="0">
                <a:solidFill>
                  <a:srgbClr val="FFFFFF"/>
                </a:solidFill>
                <a:latin typeface="Arial"/>
                <a:cs typeface="Arial"/>
              </a:rPr>
              <a:t>many, </a:t>
            </a:r>
            <a:r>
              <a:rPr sz="4000" spc="14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4000" spc="25" dirty="0">
                <a:solidFill>
                  <a:srgbClr val="FFFFFF"/>
                </a:solidFill>
                <a:latin typeface="Arial"/>
                <a:cs typeface="Arial"/>
              </a:rPr>
              <a:t>still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000" spc="35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4000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15" dirty="0">
                <a:solidFill>
                  <a:srgbClr val="FFFFFF"/>
                </a:solidFill>
                <a:latin typeface="Arial"/>
                <a:cs typeface="Arial"/>
              </a:rPr>
              <a:t>suitable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50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952500"/>
            <a:ext cx="66903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700" algn="l"/>
                <a:tab pos="4469765" algn="l"/>
              </a:tabLst>
            </a:pP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-500" dirty="0"/>
              <a:t>S	</a:t>
            </a:r>
            <a:r>
              <a:rPr sz="4500" spc="80" dirty="0"/>
              <a:t>A</a:t>
            </a:r>
            <a:r>
              <a:rPr sz="4500" spc="-535" dirty="0"/>
              <a:t> </a:t>
            </a:r>
            <a:r>
              <a:rPr sz="4500" spc="250" dirty="0"/>
              <a:t>N</a:t>
            </a:r>
            <a:r>
              <a:rPr sz="4500" spc="-535" dirty="0"/>
              <a:t> </a:t>
            </a:r>
            <a:r>
              <a:rPr sz="4500" dirty="0"/>
              <a:t>G</a:t>
            </a:r>
            <a:r>
              <a:rPr sz="4500" spc="-530" dirty="0"/>
              <a:t> </a:t>
            </a:r>
            <a:r>
              <a:rPr sz="4500" spc="-175" dirty="0"/>
              <a:t>U</a:t>
            </a:r>
            <a:r>
              <a:rPr sz="4500" spc="-535" dirty="0"/>
              <a:t> </a:t>
            </a:r>
            <a:r>
              <a:rPr sz="4500" spc="-254" dirty="0"/>
              <a:t>L</a:t>
            </a:r>
            <a:r>
              <a:rPr sz="4500" spc="-535" dirty="0"/>
              <a:t> </a:t>
            </a:r>
            <a:r>
              <a:rPr sz="4500" spc="80" dirty="0"/>
              <a:t>A</a:t>
            </a:r>
            <a:r>
              <a:rPr sz="4500" spc="-535" dirty="0"/>
              <a:t> </a:t>
            </a:r>
            <a:r>
              <a:rPr sz="4500" spc="-585" dirty="0"/>
              <a:t>R	</a:t>
            </a:r>
            <a:r>
              <a:rPr sz="4500" spc="80" dirty="0"/>
              <a:t>D</a:t>
            </a:r>
            <a:r>
              <a:rPr sz="4500" spc="-555" dirty="0"/>
              <a:t> </a:t>
            </a:r>
            <a:r>
              <a:rPr sz="4500" spc="-335" dirty="0"/>
              <a:t>E</a:t>
            </a:r>
            <a:r>
              <a:rPr sz="4500" spc="-555" dirty="0"/>
              <a:t> </a:t>
            </a:r>
            <a:r>
              <a:rPr sz="4500" spc="80" dirty="0"/>
              <a:t>A</a:t>
            </a:r>
            <a:r>
              <a:rPr sz="4500" spc="-555" dirty="0"/>
              <a:t> </a:t>
            </a:r>
            <a:r>
              <a:rPr sz="4500" spc="80" dirty="0"/>
              <a:t>D</a:t>
            </a:r>
            <a:r>
              <a:rPr sz="4500" spc="-555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3683000" y="8890000"/>
            <a:ext cx="5637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solidFill>
                  <a:srgbClr val="FFFFFF"/>
                </a:solidFill>
                <a:latin typeface="Arial"/>
                <a:cs typeface="Arial"/>
              </a:rPr>
              <a:t>Source: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u="heavy" spc="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http://google.cz/trends/explore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8300" y="2171700"/>
            <a:ext cx="9728200" cy="617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51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300" y="1333500"/>
            <a:ext cx="38906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0129" algn="l"/>
              </a:tabLst>
            </a:pPr>
            <a:r>
              <a:rPr sz="4500" spc="80" dirty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175" dirty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254" dirty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80" dirty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585" dirty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sz="4500" dirty="0">
                <a:solidFill>
                  <a:srgbClr val="55D7FF"/>
                </a:solidFill>
                <a:latin typeface="Arial"/>
                <a:cs typeface="Arial"/>
              </a:rPr>
              <a:t>	</a:t>
            </a:r>
            <a:r>
              <a:rPr sz="4500" spc="-165" dirty="0">
                <a:solidFill>
                  <a:srgbClr val="55D7FF"/>
                </a:solidFill>
                <a:latin typeface="Arial"/>
                <a:cs typeface="Arial"/>
              </a:rPr>
              <a:t>2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1800" y="2438400"/>
            <a:ext cx="19862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BETA!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4000" y="3683000"/>
            <a:ext cx="48768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52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1600" y="1333500"/>
            <a:ext cx="26409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0450" algn="l"/>
              </a:tabLst>
            </a:pPr>
            <a:r>
              <a:rPr sz="4500" spc="-85" dirty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85" dirty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sz="4500" spc="-53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85" dirty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sz="4500" dirty="0">
                <a:solidFill>
                  <a:srgbClr val="55D7FF"/>
                </a:solidFill>
                <a:latin typeface="Arial"/>
                <a:cs typeface="Arial"/>
              </a:rPr>
              <a:t>	</a:t>
            </a:r>
            <a:r>
              <a:rPr sz="4500" spc="-165" dirty="0">
                <a:solidFill>
                  <a:srgbClr val="55D7FF"/>
                </a:solidFill>
                <a:latin typeface="Arial"/>
                <a:cs typeface="Arial"/>
              </a:rPr>
              <a:t>2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0" y="2438400"/>
            <a:ext cx="6520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000" spc="30" dirty="0">
                <a:solidFill>
                  <a:srgbClr val="FFFFFF"/>
                </a:solidFill>
                <a:latin typeface="Arial"/>
                <a:cs typeface="Arial"/>
              </a:rPr>
              <a:t>Angular </a:t>
            </a:r>
            <a:r>
              <a:rPr sz="4000" spc="-14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4000" spc="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beta</a:t>
            </a:r>
            <a:r>
              <a:rPr sz="40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6100" y="4000500"/>
            <a:ext cx="4292600" cy="430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53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1498600"/>
            <a:ext cx="59251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8255" algn="l"/>
              </a:tabLst>
            </a:pPr>
            <a:r>
              <a:rPr sz="4500" spc="-254" dirty="0"/>
              <a:t>K</a:t>
            </a:r>
            <a:r>
              <a:rPr sz="4500" spc="-535" dirty="0"/>
              <a:t> </a:t>
            </a: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-254" dirty="0"/>
              <a:t>L</a:t>
            </a:r>
            <a:r>
              <a:rPr sz="4500" spc="-530" dirty="0"/>
              <a:t> </a:t>
            </a:r>
            <a:r>
              <a:rPr sz="4500" spc="-254" dirty="0"/>
              <a:t>L</a:t>
            </a:r>
            <a:r>
              <a:rPr sz="4500" spc="-535" dirty="0"/>
              <a:t> </a:t>
            </a:r>
            <a:r>
              <a:rPr sz="4500" spc="-335" dirty="0"/>
              <a:t>E</a:t>
            </a:r>
            <a:r>
              <a:rPr sz="4500" spc="-530" dirty="0"/>
              <a:t> </a:t>
            </a:r>
            <a:r>
              <a:rPr sz="4500" spc="-585" dirty="0"/>
              <a:t>R	</a:t>
            </a:r>
            <a:r>
              <a:rPr sz="4500" spc="-250" dirty="0"/>
              <a:t>F</a:t>
            </a:r>
            <a:r>
              <a:rPr sz="4500" spc="-550" dirty="0"/>
              <a:t> </a:t>
            </a:r>
            <a:r>
              <a:rPr sz="4500" spc="-335" dirty="0"/>
              <a:t>E</a:t>
            </a:r>
            <a:r>
              <a:rPr sz="4500" spc="-550" dirty="0"/>
              <a:t> </a:t>
            </a:r>
            <a:r>
              <a:rPr sz="4500" spc="160" dirty="0"/>
              <a:t>AT</a:t>
            </a:r>
            <a:r>
              <a:rPr sz="4500" spc="-545" dirty="0"/>
              <a:t> </a:t>
            </a:r>
            <a:r>
              <a:rPr sz="4500" spc="-175" dirty="0"/>
              <a:t>U</a:t>
            </a:r>
            <a:r>
              <a:rPr sz="4500" spc="-550" dirty="0"/>
              <a:t> </a:t>
            </a:r>
            <a:r>
              <a:rPr sz="4500" spc="-585" dirty="0"/>
              <a:t>R</a:t>
            </a:r>
            <a:r>
              <a:rPr sz="4500" spc="-545" dirty="0"/>
              <a:t> </a:t>
            </a:r>
            <a:r>
              <a:rPr sz="4500" spc="-335" dirty="0"/>
              <a:t>E</a:t>
            </a:r>
            <a:r>
              <a:rPr sz="4500" spc="-550" dirty="0"/>
              <a:t> </a:t>
            </a:r>
            <a:r>
              <a:rPr sz="4500" spc="-500" dirty="0"/>
              <a:t>S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54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4" name="object 4"/>
          <p:cNvSpPr txBox="1"/>
          <p:nvPr/>
        </p:nvSpPr>
        <p:spPr>
          <a:xfrm>
            <a:off x="698500" y="4038600"/>
            <a:ext cx="11318875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Automatic </a:t>
            </a:r>
            <a:r>
              <a:rPr sz="3600" spc="70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sz="36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customizations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Pre-defined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UI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sz="3600" spc="5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Android,</a:t>
            </a:r>
            <a:r>
              <a:rPr sz="36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Ionic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CLI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3600" spc="-45" dirty="0">
                <a:solidFill>
                  <a:srgbClr val="919191"/>
                </a:solidFill>
                <a:latin typeface="Arial"/>
                <a:cs typeface="Arial"/>
              </a:rPr>
              <a:t>(Deploy, </a:t>
            </a:r>
            <a:r>
              <a:rPr sz="3600" spc="-105" dirty="0">
                <a:solidFill>
                  <a:srgbClr val="919191"/>
                </a:solidFill>
                <a:latin typeface="Arial"/>
                <a:cs typeface="Arial"/>
              </a:rPr>
              <a:t>View, </a:t>
            </a:r>
            <a:r>
              <a:rPr sz="3600" spc="-135" dirty="0">
                <a:solidFill>
                  <a:srgbClr val="919191"/>
                </a:solidFill>
                <a:latin typeface="Arial"/>
                <a:cs typeface="Arial"/>
              </a:rPr>
              <a:t>Push, </a:t>
            </a:r>
            <a:r>
              <a:rPr sz="3600" spc="-60" dirty="0">
                <a:solidFill>
                  <a:srgbClr val="919191"/>
                </a:solidFill>
                <a:latin typeface="Arial"/>
                <a:cs typeface="Arial"/>
              </a:rPr>
              <a:t>Creator,…)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1417319"/>
            <a:ext cx="10743565" cy="1376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0"/>
              </a:spcBef>
              <a:tabLst>
                <a:tab pos="5708650" algn="l"/>
                <a:tab pos="9497060" algn="l"/>
              </a:tabLst>
            </a:pPr>
            <a:r>
              <a:rPr sz="4500" spc="-500" dirty="0"/>
              <a:t>S</a:t>
            </a:r>
            <a:r>
              <a:rPr sz="4500" spc="-535" dirty="0"/>
              <a:t> </a:t>
            </a:r>
            <a:r>
              <a:rPr sz="4500" spc="-420" dirty="0"/>
              <a:t>Y</a:t>
            </a:r>
            <a:r>
              <a:rPr sz="4500" spc="-530" dirty="0"/>
              <a:t> </a:t>
            </a:r>
            <a:r>
              <a:rPr sz="4500" spc="250" dirty="0"/>
              <a:t>N</a:t>
            </a:r>
            <a:r>
              <a:rPr sz="4500" spc="-535" dirty="0"/>
              <a:t> </a:t>
            </a:r>
            <a:r>
              <a:rPr sz="4500" spc="160" dirty="0"/>
              <a:t>TA</a:t>
            </a:r>
            <a:r>
              <a:rPr sz="4500" spc="-530" dirty="0"/>
              <a:t> </a:t>
            </a:r>
            <a:r>
              <a:rPr sz="4500" spc="-85" dirty="0"/>
              <a:t>C</a:t>
            </a:r>
            <a:r>
              <a:rPr sz="4500" spc="-535" dirty="0"/>
              <a:t> </a:t>
            </a:r>
            <a:r>
              <a:rPr sz="4500" spc="-170" dirty="0"/>
              <a:t>T</a:t>
            </a:r>
            <a:r>
              <a:rPr sz="4500" spc="-530" dirty="0"/>
              <a:t> </a:t>
            </a: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-85" dirty="0"/>
              <a:t>C</a:t>
            </a:r>
            <a:r>
              <a:rPr sz="4500" spc="-530" dirty="0"/>
              <a:t> </a:t>
            </a:r>
            <a:r>
              <a:rPr sz="4500" spc="80" dirty="0"/>
              <a:t>A</a:t>
            </a:r>
            <a:r>
              <a:rPr sz="4500" spc="-535" dirty="0"/>
              <a:t> </a:t>
            </a:r>
            <a:r>
              <a:rPr sz="4500" spc="-254" dirty="0"/>
              <a:t>L</a:t>
            </a:r>
            <a:r>
              <a:rPr sz="4500" spc="-530" dirty="0"/>
              <a:t> </a:t>
            </a:r>
            <a:r>
              <a:rPr sz="4500" spc="-229" dirty="0"/>
              <a:t>LY	</a:t>
            </a:r>
            <a:r>
              <a:rPr sz="4500" spc="80" dirty="0"/>
              <a:t>A</a:t>
            </a:r>
            <a:r>
              <a:rPr sz="4500" spc="-555" dirty="0"/>
              <a:t> </a:t>
            </a:r>
            <a:r>
              <a:rPr sz="4500" dirty="0"/>
              <a:t>W</a:t>
            </a:r>
            <a:r>
              <a:rPr sz="4500" spc="-535" dirty="0"/>
              <a:t> </a:t>
            </a:r>
            <a:r>
              <a:rPr sz="4500" spc="-335" dirty="0"/>
              <a:t>E</a:t>
            </a:r>
            <a:r>
              <a:rPr sz="4500" spc="-530" dirty="0"/>
              <a:t> </a:t>
            </a:r>
            <a:r>
              <a:rPr sz="4500" spc="-500" dirty="0"/>
              <a:t>S</a:t>
            </a:r>
            <a:r>
              <a:rPr sz="4500" spc="-535" dirty="0"/>
              <a:t> </a:t>
            </a:r>
            <a:r>
              <a:rPr sz="4500" spc="250" dirty="0"/>
              <a:t>O</a:t>
            </a:r>
            <a:r>
              <a:rPr sz="4500" spc="-535" dirty="0"/>
              <a:t> </a:t>
            </a:r>
            <a:r>
              <a:rPr sz="4500" spc="250" dirty="0"/>
              <a:t>M</a:t>
            </a:r>
            <a:r>
              <a:rPr sz="4500" spc="-535" dirty="0"/>
              <a:t> </a:t>
            </a:r>
            <a:r>
              <a:rPr sz="4500" spc="-335" dirty="0"/>
              <a:t>E	</a:t>
            </a:r>
            <a:r>
              <a:rPr sz="4500" spc="-85" dirty="0"/>
              <a:t>C</a:t>
            </a:r>
            <a:r>
              <a:rPr sz="4500" spc="-660" dirty="0"/>
              <a:t> </a:t>
            </a:r>
            <a:r>
              <a:rPr sz="4500" spc="-500" dirty="0"/>
              <a:t>S S</a:t>
            </a:r>
            <a:endParaRPr sz="4500"/>
          </a:p>
          <a:p>
            <a:pPr marL="43180" algn="ctr">
              <a:lnSpc>
                <a:spcPct val="100000"/>
              </a:lnSpc>
              <a:spcBef>
                <a:spcPts val="800"/>
              </a:spcBef>
            </a:pPr>
            <a:r>
              <a:rPr sz="2500" spc="195" dirty="0"/>
              <a:t>SASS/SCSS</a:t>
            </a:r>
            <a:r>
              <a:rPr sz="2500" spc="-295" dirty="0"/>
              <a:t> 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98500" y="5168900"/>
            <a:ext cx="6186805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Easily </a:t>
            </a:r>
            <a:r>
              <a:rPr sz="3600" spc="1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Arial"/>
                <a:cs typeface="Arial"/>
              </a:rPr>
              <a:t>customize/override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31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Stand-alone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20" dirty="0">
                <a:solidFill>
                  <a:srgbClr val="FFFFFF"/>
                </a:solidFill>
                <a:latin typeface="Arial"/>
                <a:cs typeface="Arial"/>
              </a:rPr>
              <a:t>SCSS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0600" y="4838700"/>
            <a:ext cx="5334000" cy="491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55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56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3500" y="3937000"/>
            <a:ext cx="5328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4285" algn="l"/>
                <a:tab pos="2922270" algn="l"/>
              </a:tabLst>
            </a:pPr>
            <a:r>
              <a:rPr sz="3000" spc="340" dirty="0">
                <a:solidFill>
                  <a:srgbClr val="55D7FF"/>
                </a:solidFill>
                <a:latin typeface="Arial"/>
                <a:cs typeface="Arial"/>
              </a:rPr>
              <a:t>700+	</a:t>
            </a:r>
            <a:r>
              <a:rPr sz="3000" spc="360" dirty="0">
                <a:solidFill>
                  <a:srgbClr val="55D7FF"/>
                </a:solidFill>
                <a:latin typeface="Arial"/>
                <a:cs typeface="Arial"/>
              </a:rPr>
              <a:t>ICONS	</a:t>
            </a:r>
            <a:r>
              <a:rPr sz="3000" spc="375" dirty="0">
                <a:solidFill>
                  <a:srgbClr val="55D7FF"/>
                </a:solidFill>
                <a:latin typeface="Arial"/>
                <a:cs typeface="Arial"/>
              </a:rPr>
              <a:t>INCLUDED</a:t>
            </a:r>
            <a:r>
              <a:rPr sz="3000" spc="-35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57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4" name="object 4"/>
          <p:cNvSpPr txBox="1"/>
          <p:nvPr/>
        </p:nvSpPr>
        <p:spPr>
          <a:xfrm>
            <a:off x="3568700" y="4457700"/>
            <a:ext cx="58585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35" dirty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sz="7500" spc="-90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7500" spc="420" dirty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sz="7500" spc="-894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7500" spc="415" dirty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sz="7500" spc="-894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7500" spc="-135" dirty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sz="7500" spc="-90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7500" spc="-140" dirty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sz="7500" spc="-894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7500" spc="420" dirty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sz="7500" spc="-894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7500" spc="415" dirty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sz="7500" spc="-90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7500" spc="-835" dirty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7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9900" y="6388100"/>
            <a:ext cx="44494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http://ionicons.com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3700" y="4445000"/>
            <a:ext cx="204723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80" dirty="0"/>
              <a:t>D</a:t>
            </a:r>
            <a:r>
              <a:rPr sz="4500" spc="-565" dirty="0"/>
              <a:t> </a:t>
            </a:r>
            <a:r>
              <a:rPr sz="4500" spc="-335" dirty="0"/>
              <a:t>E</a:t>
            </a:r>
            <a:r>
              <a:rPr sz="4500" spc="-565" dirty="0"/>
              <a:t> </a:t>
            </a:r>
            <a:r>
              <a:rPr sz="4500" spc="250" dirty="0"/>
              <a:t>M</a:t>
            </a:r>
            <a:r>
              <a:rPr sz="4500" spc="-560" dirty="0"/>
              <a:t> </a:t>
            </a:r>
            <a:r>
              <a:rPr sz="4500" spc="250" dirty="0"/>
              <a:t>O</a:t>
            </a:r>
            <a:endParaRPr sz="45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58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0" y="1333500"/>
            <a:ext cx="41059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H</a:t>
            </a:r>
            <a:r>
              <a:rPr sz="4500" spc="-550" dirty="0"/>
              <a:t> </a:t>
            </a:r>
            <a:r>
              <a:rPr sz="4500" spc="250" dirty="0"/>
              <a:t>O</a:t>
            </a:r>
            <a:r>
              <a:rPr sz="4500" spc="-545" dirty="0"/>
              <a:t> </a:t>
            </a:r>
            <a:r>
              <a:rPr sz="4500" spc="250" dirty="0"/>
              <a:t>M</a:t>
            </a:r>
            <a:r>
              <a:rPr sz="4500" spc="-545" dirty="0"/>
              <a:t> </a:t>
            </a:r>
            <a:r>
              <a:rPr sz="4500" spc="-335" dirty="0"/>
              <a:t>E</a:t>
            </a:r>
            <a:r>
              <a:rPr sz="4500" spc="-545" dirty="0"/>
              <a:t> </a:t>
            </a:r>
            <a:r>
              <a:rPr sz="4500" dirty="0"/>
              <a:t>W</a:t>
            </a:r>
            <a:r>
              <a:rPr sz="4500" spc="-545" dirty="0"/>
              <a:t> </a:t>
            </a:r>
            <a:r>
              <a:rPr sz="4500" spc="250" dirty="0"/>
              <a:t>O</a:t>
            </a:r>
            <a:r>
              <a:rPr sz="4500" spc="-550" dirty="0"/>
              <a:t> </a:t>
            </a:r>
            <a:r>
              <a:rPr sz="4500" spc="-585" dirty="0"/>
              <a:t>R</a:t>
            </a:r>
            <a:r>
              <a:rPr sz="4500" spc="-545" dirty="0"/>
              <a:t> </a:t>
            </a:r>
            <a:r>
              <a:rPr sz="4500" spc="-254" dirty="0"/>
              <a:t>K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59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838200" y="4114800"/>
            <a:ext cx="11330940" cy="177800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sz="6000" spc="-35" dirty="0">
                <a:solidFill>
                  <a:srgbClr val="FFFFFF"/>
                </a:solidFill>
                <a:latin typeface="Arial"/>
                <a:cs typeface="Arial"/>
              </a:rPr>
              <a:t>Install </a:t>
            </a:r>
            <a:r>
              <a:rPr sz="6000" b="1" spc="-35" dirty="0">
                <a:solidFill>
                  <a:srgbClr val="FFFFFF"/>
                </a:solidFill>
                <a:latin typeface="Arial"/>
                <a:cs typeface="Arial"/>
              </a:rPr>
              <a:t>Android </a:t>
            </a:r>
            <a:r>
              <a:rPr sz="6000" b="1" spc="-190" dirty="0">
                <a:solidFill>
                  <a:srgbClr val="FFFFFF"/>
                </a:solidFill>
                <a:latin typeface="Arial"/>
                <a:cs typeface="Arial"/>
              </a:rPr>
              <a:t>SDK </a:t>
            </a:r>
            <a:r>
              <a:rPr sz="6000" spc="3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-40" dirty="0">
                <a:solidFill>
                  <a:srgbClr val="FFFFFF"/>
                </a:solidFill>
                <a:latin typeface="Arial"/>
                <a:cs typeface="Arial"/>
              </a:rPr>
              <a:t>NodeJS</a:t>
            </a:r>
            <a:endParaRPr sz="60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1000"/>
              </a:spcBef>
            </a:pPr>
            <a:r>
              <a:rPr sz="3000" b="1" u="heavy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http://bit.ly/1W38RfK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4900" y="7835900"/>
            <a:ext cx="82499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5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http://zdrojak.cz/clanky/vyvijime-hybridni-aplikace-v-ionicu</a:t>
            </a:r>
            <a:endParaRPr sz="2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2500" u="heavy" spc="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http://bit.ly/1Tt3tDF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479039"/>
            <a:ext cx="7878445" cy="662940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22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Android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1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100" dirty="0">
                <a:solidFill>
                  <a:srgbClr val="919191"/>
                </a:solidFill>
                <a:latin typeface="Arial"/>
                <a:cs typeface="Arial"/>
              </a:rPr>
              <a:t>Java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iOS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 </a:t>
            </a:r>
            <a:r>
              <a:rPr sz="3600" spc="45" dirty="0">
                <a:solidFill>
                  <a:srgbClr val="919191"/>
                </a:solidFill>
                <a:latin typeface="Arial"/>
                <a:cs typeface="Arial"/>
              </a:rPr>
              <a:t>Objective-C </a:t>
            </a:r>
            <a:r>
              <a:rPr sz="3600" spc="330" dirty="0">
                <a:solidFill>
                  <a:srgbClr val="919191"/>
                </a:solidFill>
                <a:latin typeface="Arial"/>
                <a:cs typeface="Arial"/>
              </a:rPr>
              <a:t>/</a:t>
            </a:r>
            <a:r>
              <a:rPr sz="3600" spc="22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919191"/>
                </a:solidFill>
                <a:latin typeface="Arial"/>
                <a:cs typeface="Arial"/>
              </a:rPr>
              <a:t>Swift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(+mobile)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10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919191"/>
                </a:solidFill>
                <a:latin typeface="Arial"/>
                <a:cs typeface="Arial"/>
              </a:rPr>
              <a:t>C#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110" dirty="0">
                <a:solidFill>
                  <a:srgbClr val="FFFFFF"/>
                </a:solidFill>
                <a:latin typeface="Arial"/>
                <a:cs typeface="Arial"/>
              </a:rPr>
              <a:t>BlackBerry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 </a:t>
            </a:r>
            <a:r>
              <a:rPr sz="3600" spc="195" dirty="0">
                <a:solidFill>
                  <a:srgbClr val="919191"/>
                </a:solidFill>
                <a:latin typeface="Arial"/>
                <a:cs typeface="Arial"/>
              </a:rPr>
              <a:t>Qt </a:t>
            </a:r>
            <a:r>
              <a:rPr sz="3600" spc="330" dirty="0">
                <a:solidFill>
                  <a:srgbClr val="919191"/>
                </a:solidFill>
                <a:latin typeface="Arial"/>
                <a:cs typeface="Arial"/>
              </a:rPr>
              <a:t>/ </a:t>
            </a:r>
            <a:r>
              <a:rPr sz="3600" spc="130" dirty="0">
                <a:solidFill>
                  <a:srgbClr val="919191"/>
                </a:solidFill>
                <a:latin typeface="Arial"/>
                <a:cs typeface="Arial"/>
              </a:rPr>
              <a:t>C++,</a:t>
            </a:r>
            <a:r>
              <a:rPr sz="3600" spc="-27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919191"/>
                </a:solidFill>
                <a:latin typeface="Arial"/>
                <a:cs typeface="Arial"/>
              </a:rPr>
              <a:t>Javascript…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150" dirty="0">
                <a:solidFill>
                  <a:srgbClr val="FFFFFF"/>
                </a:solidFill>
                <a:latin typeface="Arial"/>
                <a:cs typeface="Arial"/>
              </a:rPr>
              <a:t>Linux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 </a:t>
            </a:r>
            <a:r>
              <a:rPr sz="3600" spc="195" dirty="0">
                <a:solidFill>
                  <a:srgbClr val="919191"/>
                </a:solidFill>
                <a:latin typeface="Arial"/>
                <a:cs typeface="Arial"/>
              </a:rPr>
              <a:t>Qt </a:t>
            </a:r>
            <a:r>
              <a:rPr sz="3600" spc="330" dirty="0">
                <a:solidFill>
                  <a:srgbClr val="919191"/>
                </a:solidFill>
                <a:latin typeface="Arial"/>
                <a:cs typeface="Arial"/>
              </a:rPr>
              <a:t>/</a:t>
            </a:r>
            <a:r>
              <a:rPr sz="3600" spc="15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105" dirty="0">
                <a:solidFill>
                  <a:srgbClr val="919191"/>
                </a:solidFill>
                <a:latin typeface="Arial"/>
                <a:cs typeface="Arial"/>
              </a:rPr>
              <a:t>C++,…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Mac 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3600" b="1" spc="6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 </a:t>
            </a:r>
            <a:r>
              <a:rPr sz="3600" spc="45" dirty="0">
                <a:solidFill>
                  <a:srgbClr val="919191"/>
                </a:solidFill>
                <a:latin typeface="Arial"/>
                <a:cs typeface="Arial"/>
              </a:rPr>
              <a:t>Objective-C </a:t>
            </a:r>
            <a:r>
              <a:rPr sz="3600" spc="330" dirty="0">
                <a:solidFill>
                  <a:srgbClr val="919191"/>
                </a:solidFill>
                <a:latin typeface="Arial"/>
                <a:cs typeface="Arial"/>
              </a:rPr>
              <a:t>/</a:t>
            </a:r>
            <a:r>
              <a:rPr sz="3600" spc="29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919191"/>
                </a:solidFill>
                <a:latin typeface="Arial"/>
                <a:cs typeface="Arial"/>
              </a:rPr>
              <a:t>Swift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55" dirty="0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sz="3600" b="1" spc="6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-6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Arduino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 </a:t>
            </a:r>
            <a:r>
              <a:rPr sz="3600" spc="55" dirty="0">
                <a:solidFill>
                  <a:srgbClr val="919191"/>
                </a:solidFill>
                <a:latin typeface="Arial"/>
                <a:cs typeface="Arial"/>
              </a:rPr>
              <a:t>Wiring,</a:t>
            </a:r>
            <a:r>
              <a:rPr sz="3600" spc="24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175" dirty="0">
                <a:solidFill>
                  <a:srgbClr val="919191"/>
                </a:solidFill>
                <a:latin typeface="Arial"/>
                <a:cs typeface="Arial"/>
              </a:rPr>
              <a:t>C++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6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11014075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1940560" algn="l"/>
                <a:tab pos="5813425" algn="l"/>
                <a:tab pos="7741284" algn="l"/>
              </a:tabLst>
            </a:pPr>
            <a:r>
              <a:rPr sz="3800" spc="235" dirty="0"/>
              <a:t>M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-480" dirty="0"/>
              <a:t>R</a:t>
            </a:r>
            <a:r>
              <a:rPr sz="3800" spc="-440" dirty="0"/>
              <a:t> </a:t>
            </a:r>
            <a:r>
              <a:rPr sz="3800" spc="-270" dirty="0"/>
              <a:t>E	</a:t>
            </a:r>
            <a:r>
              <a:rPr sz="3800" spc="-340" dirty="0"/>
              <a:t>P</a:t>
            </a:r>
            <a:r>
              <a:rPr sz="3800" spc="-445" dirty="0"/>
              <a:t> </a:t>
            </a:r>
            <a:r>
              <a:rPr sz="3800" spc="-204" dirty="0"/>
              <a:t>L</a:t>
            </a:r>
            <a:r>
              <a:rPr sz="3800" spc="-445" dirty="0"/>
              <a:t> </a:t>
            </a:r>
            <a:r>
              <a:rPr sz="3800" spc="155" dirty="0"/>
              <a:t>AT</a:t>
            </a:r>
            <a:r>
              <a:rPr sz="3800" spc="-440" dirty="0"/>
              <a:t> </a:t>
            </a:r>
            <a:r>
              <a:rPr sz="3800" spc="-195" dirty="0"/>
              <a:t>F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-480" dirty="0"/>
              <a:t>R</a:t>
            </a:r>
            <a:r>
              <a:rPr sz="3800" spc="-440" dirty="0"/>
              <a:t> </a:t>
            </a:r>
            <a:r>
              <a:rPr sz="3800" spc="235" dirty="0"/>
              <a:t>M</a:t>
            </a:r>
            <a:r>
              <a:rPr sz="3800" spc="-445" dirty="0"/>
              <a:t> </a:t>
            </a:r>
            <a:r>
              <a:rPr sz="3800" spc="-409" dirty="0"/>
              <a:t>S</a:t>
            </a:r>
            <a:r>
              <a:rPr sz="3800" spc="-445" dirty="0"/>
              <a:t> </a:t>
            </a:r>
            <a:r>
              <a:rPr sz="3800" spc="-65" dirty="0"/>
              <a:t>,	</a:t>
            </a:r>
            <a:r>
              <a:rPr sz="3800" spc="235" dirty="0"/>
              <a:t>M</a:t>
            </a:r>
            <a:r>
              <a:rPr sz="3800" spc="-440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-480" dirty="0"/>
              <a:t>R</a:t>
            </a:r>
            <a:r>
              <a:rPr sz="3800" spc="-445" dirty="0"/>
              <a:t> </a:t>
            </a:r>
            <a:r>
              <a:rPr sz="3800" spc="-270" dirty="0"/>
              <a:t>E	</a:t>
            </a:r>
            <a:r>
              <a:rPr sz="3800" spc="-340" dirty="0"/>
              <a:t>P</a:t>
            </a:r>
            <a:r>
              <a:rPr sz="3800" spc="-450" dirty="0"/>
              <a:t> </a:t>
            </a:r>
            <a:r>
              <a:rPr sz="3800" spc="-480" dirty="0"/>
              <a:t>R</a:t>
            </a:r>
            <a:r>
              <a:rPr sz="3800" spc="-455" dirty="0"/>
              <a:t> </a:t>
            </a:r>
            <a:r>
              <a:rPr sz="3800" spc="229" dirty="0"/>
              <a:t>O</a:t>
            </a:r>
            <a:r>
              <a:rPr sz="3800" spc="-455" dirty="0"/>
              <a:t> </a:t>
            </a:r>
            <a:r>
              <a:rPr sz="3800" spc="-125" dirty="0"/>
              <a:t>B</a:t>
            </a:r>
            <a:r>
              <a:rPr sz="3800" spc="-455" dirty="0"/>
              <a:t> </a:t>
            </a:r>
            <a:r>
              <a:rPr sz="3800" spc="-204" dirty="0"/>
              <a:t>L</a:t>
            </a:r>
            <a:r>
              <a:rPr sz="3800" spc="-455" dirty="0"/>
              <a:t> </a:t>
            </a:r>
            <a:r>
              <a:rPr sz="3800" spc="-270" dirty="0"/>
              <a:t>E</a:t>
            </a:r>
            <a:r>
              <a:rPr sz="3800" spc="-455" dirty="0"/>
              <a:t> </a:t>
            </a:r>
            <a:r>
              <a:rPr sz="3800" spc="235" dirty="0"/>
              <a:t>M</a:t>
            </a:r>
            <a:r>
              <a:rPr sz="3800" spc="-455" dirty="0"/>
              <a:t> </a:t>
            </a:r>
            <a:r>
              <a:rPr sz="3800" spc="-409" dirty="0"/>
              <a:t>S</a:t>
            </a:r>
            <a:r>
              <a:rPr sz="3800" spc="-455" dirty="0"/>
              <a:t> </a:t>
            </a:r>
            <a:r>
              <a:rPr sz="3800" spc="-65" dirty="0"/>
              <a:t>,  </a:t>
            </a:r>
            <a:r>
              <a:rPr sz="3800" spc="235" dirty="0"/>
              <a:t>M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-480" dirty="0"/>
              <a:t>R</a:t>
            </a:r>
            <a:r>
              <a:rPr sz="3800" spc="-440" dirty="0"/>
              <a:t> </a:t>
            </a:r>
            <a:r>
              <a:rPr sz="3800" spc="-270" dirty="0"/>
              <a:t>E	</a:t>
            </a:r>
            <a:r>
              <a:rPr sz="3800" spc="-204" dirty="0"/>
              <a:t>L</a:t>
            </a:r>
            <a:r>
              <a:rPr sz="3800" spc="-450" dirty="0"/>
              <a:t> </a:t>
            </a:r>
            <a:r>
              <a:rPr sz="3800" spc="85" dirty="0"/>
              <a:t>A</a:t>
            </a:r>
            <a:r>
              <a:rPr sz="3800" spc="-445" dirty="0"/>
              <a:t> </a:t>
            </a:r>
            <a:r>
              <a:rPr sz="3800" spc="229" dirty="0"/>
              <a:t>N</a:t>
            </a:r>
            <a:r>
              <a:rPr sz="3800" spc="-445" dirty="0"/>
              <a:t> </a:t>
            </a:r>
            <a:r>
              <a:rPr sz="3800" spc="20" dirty="0"/>
              <a:t>G</a:t>
            </a:r>
            <a:r>
              <a:rPr sz="3800" spc="-445" dirty="0"/>
              <a:t> </a:t>
            </a:r>
            <a:r>
              <a:rPr sz="3800" spc="-130" dirty="0"/>
              <a:t>U</a:t>
            </a:r>
            <a:r>
              <a:rPr sz="3800" spc="-445" dirty="0"/>
              <a:t> </a:t>
            </a:r>
            <a:r>
              <a:rPr sz="3800" spc="85" dirty="0"/>
              <a:t>A</a:t>
            </a:r>
            <a:r>
              <a:rPr sz="3800" spc="-450" dirty="0"/>
              <a:t> </a:t>
            </a:r>
            <a:r>
              <a:rPr sz="3800" spc="20" dirty="0"/>
              <a:t>G</a:t>
            </a:r>
            <a:r>
              <a:rPr sz="3800" spc="-445" dirty="0"/>
              <a:t> </a:t>
            </a:r>
            <a:r>
              <a:rPr sz="3800" spc="-270" dirty="0"/>
              <a:t>E</a:t>
            </a:r>
            <a:r>
              <a:rPr sz="3800" spc="-445" dirty="0"/>
              <a:t> </a:t>
            </a:r>
            <a:r>
              <a:rPr sz="3800" spc="-409" dirty="0"/>
              <a:t>S</a:t>
            </a:r>
            <a:endParaRPr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700" y="4203700"/>
            <a:ext cx="43529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50" dirty="0"/>
              <a:t>Q</a:t>
            </a:r>
            <a:r>
              <a:rPr sz="4500" spc="-545" dirty="0"/>
              <a:t> </a:t>
            </a:r>
            <a:r>
              <a:rPr sz="4500" spc="-175" dirty="0"/>
              <a:t>U</a:t>
            </a:r>
            <a:r>
              <a:rPr sz="4500" spc="-545" dirty="0"/>
              <a:t> </a:t>
            </a:r>
            <a:r>
              <a:rPr sz="4500" spc="-335" dirty="0"/>
              <a:t>E</a:t>
            </a:r>
            <a:r>
              <a:rPr sz="4500" spc="-545" dirty="0"/>
              <a:t> </a:t>
            </a:r>
            <a:r>
              <a:rPr sz="4500" spc="-500" dirty="0"/>
              <a:t>S</a:t>
            </a:r>
            <a:r>
              <a:rPr sz="4500" spc="-540" dirty="0"/>
              <a:t> </a:t>
            </a:r>
            <a:r>
              <a:rPr sz="4500" spc="-170" dirty="0"/>
              <a:t>T</a:t>
            </a:r>
            <a:r>
              <a:rPr sz="4500" spc="-545" dirty="0"/>
              <a:t> </a:t>
            </a:r>
            <a:r>
              <a:rPr sz="4500" spc="-85" dirty="0"/>
              <a:t>I</a:t>
            </a:r>
            <a:r>
              <a:rPr sz="4500" spc="-545" dirty="0"/>
              <a:t> </a:t>
            </a:r>
            <a:r>
              <a:rPr sz="4500" spc="250" dirty="0"/>
              <a:t>O</a:t>
            </a:r>
            <a:r>
              <a:rPr sz="4500" spc="-540" dirty="0"/>
              <a:t> </a:t>
            </a:r>
            <a:r>
              <a:rPr sz="4500" spc="250" dirty="0"/>
              <a:t>N</a:t>
            </a:r>
            <a:r>
              <a:rPr sz="4500" spc="-545" dirty="0"/>
              <a:t> </a:t>
            </a:r>
            <a:r>
              <a:rPr sz="4500" spc="-500" dirty="0"/>
              <a:t>S</a:t>
            </a:r>
            <a:r>
              <a:rPr sz="4500" spc="-545" dirty="0"/>
              <a:t> </a:t>
            </a:r>
            <a:r>
              <a:rPr sz="4500" spc="-420" dirty="0"/>
              <a:t>?</a:t>
            </a:r>
            <a:endParaRPr sz="45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60</a:t>
            </a:fld>
            <a:r>
              <a:rPr sz="2700" spc="15" baseline="1543" dirty="0"/>
              <a:t>/68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479039"/>
            <a:ext cx="7140575" cy="580390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22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Android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1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iOS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6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(+mobile)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7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110" dirty="0">
                <a:solidFill>
                  <a:srgbClr val="FFFFFF"/>
                </a:solidFill>
                <a:latin typeface="Arial"/>
                <a:cs typeface="Arial"/>
              </a:rPr>
              <a:t>BlackBerry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10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150" dirty="0">
                <a:solidFill>
                  <a:srgbClr val="FFFFFF"/>
                </a:solidFill>
                <a:latin typeface="Arial"/>
                <a:cs typeface="Arial"/>
              </a:rPr>
              <a:t>Linux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14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Mac 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3600" b="1" spc="6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13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55" dirty="0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sz="3600" b="1" spc="6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-7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8534400"/>
            <a:ext cx="424180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Arduino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8569219"/>
            <a:ext cx="231140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480" dirty="0">
                <a:solidFill>
                  <a:srgbClr val="646464"/>
                </a:solidFill>
                <a:latin typeface="Arial"/>
                <a:cs typeface="Arial"/>
              </a:rPr>
              <a:t>•</a:t>
            </a:r>
            <a:endParaRPr sz="3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7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7449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4301490" algn="l"/>
              </a:tabLst>
            </a:pP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250" dirty="0"/>
              <a:t>N	</a:t>
            </a:r>
            <a:r>
              <a:rPr sz="4500" spc="-420" dirty="0"/>
              <a:t>P </a:t>
            </a:r>
            <a:r>
              <a:rPr sz="4500" spc="-335" dirty="0"/>
              <a:t>E </a:t>
            </a:r>
            <a:r>
              <a:rPr sz="4500" spc="-585" dirty="0"/>
              <a:t>R </a:t>
            </a:r>
            <a:r>
              <a:rPr sz="4500" spc="-250" dirty="0"/>
              <a:t>F</a:t>
            </a:r>
            <a:r>
              <a:rPr sz="4500" spc="-990" dirty="0"/>
              <a:t> </a:t>
            </a:r>
            <a:r>
              <a:rPr sz="4500" spc="-335" dirty="0"/>
              <a:t>E </a:t>
            </a:r>
            <a:r>
              <a:rPr sz="4500" spc="-85" dirty="0"/>
              <a:t>C</a:t>
            </a:r>
            <a:r>
              <a:rPr sz="4500" spc="-535" dirty="0"/>
              <a:t> </a:t>
            </a:r>
            <a:r>
              <a:rPr sz="4500" spc="-170" dirty="0"/>
              <a:t>T	</a:t>
            </a:r>
            <a:r>
              <a:rPr sz="4500" dirty="0"/>
              <a:t>W</a:t>
            </a:r>
            <a:r>
              <a:rPr sz="4500" spc="-555" dirty="0"/>
              <a:t> </a:t>
            </a:r>
            <a:r>
              <a:rPr sz="4500" spc="250" dirty="0"/>
              <a:t>O</a:t>
            </a:r>
            <a:r>
              <a:rPr sz="4500" spc="-555" dirty="0"/>
              <a:t> </a:t>
            </a:r>
            <a:r>
              <a:rPr sz="4500" spc="-585" dirty="0"/>
              <a:t>R</a:t>
            </a:r>
            <a:r>
              <a:rPr sz="4500" spc="-555" dirty="0"/>
              <a:t> </a:t>
            </a:r>
            <a:r>
              <a:rPr sz="4500" spc="-254" dirty="0"/>
              <a:t>L</a:t>
            </a:r>
            <a:r>
              <a:rPr sz="4500" spc="-555" dirty="0"/>
              <a:t> </a:t>
            </a:r>
            <a:r>
              <a:rPr sz="4500" spc="80" dirty="0"/>
              <a:t>D</a:t>
            </a:r>
            <a:endParaRPr sz="4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479039"/>
            <a:ext cx="7140575" cy="662940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22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Android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1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iOS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6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(+mobile)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7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110" dirty="0">
                <a:solidFill>
                  <a:srgbClr val="FFFFFF"/>
                </a:solidFill>
                <a:latin typeface="Arial"/>
                <a:cs typeface="Arial"/>
              </a:rPr>
              <a:t>BlackBerry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10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150" dirty="0">
                <a:solidFill>
                  <a:srgbClr val="FFFFFF"/>
                </a:solidFill>
                <a:latin typeface="Arial"/>
                <a:cs typeface="Arial"/>
              </a:rPr>
              <a:t>Linux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14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Mac 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3600" b="1" spc="6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13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55" dirty="0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sz="3600" b="1" spc="6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-70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21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Arduino </a:t>
            </a:r>
            <a:r>
              <a:rPr sz="3600" spc="-204" dirty="0">
                <a:solidFill>
                  <a:srgbClr val="919191"/>
                </a:solidFill>
                <a:latin typeface="Arial"/>
                <a:cs typeface="Arial"/>
              </a:rPr>
              <a:t>–</a:t>
            </a:r>
            <a:r>
              <a:rPr sz="3600" spc="4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8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7449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4301490" algn="l"/>
              </a:tabLst>
            </a:pP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250" dirty="0"/>
              <a:t>N	</a:t>
            </a:r>
            <a:r>
              <a:rPr sz="4500" spc="-420" dirty="0"/>
              <a:t>P </a:t>
            </a:r>
            <a:r>
              <a:rPr sz="4500" spc="-335" dirty="0"/>
              <a:t>E </a:t>
            </a:r>
            <a:r>
              <a:rPr sz="4500" spc="-585" dirty="0"/>
              <a:t>R </a:t>
            </a:r>
            <a:r>
              <a:rPr sz="4500" spc="-250" dirty="0"/>
              <a:t>F</a:t>
            </a:r>
            <a:r>
              <a:rPr sz="4500" spc="-990" dirty="0"/>
              <a:t> </a:t>
            </a:r>
            <a:r>
              <a:rPr sz="4500" spc="-335" dirty="0"/>
              <a:t>E </a:t>
            </a:r>
            <a:r>
              <a:rPr sz="4500" spc="-85" dirty="0"/>
              <a:t>C</a:t>
            </a:r>
            <a:r>
              <a:rPr sz="4500" spc="-535" dirty="0"/>
              <a:t> </a:t>
            </a:r>
            <a:r>
              <a:rPr sz="4500" spc="-170" dirty="0"/>
              <a:t>T	</a:t>
            </a:r>
            <a:r>
              <a:rPr sz="4500" dirty="0"/>
              <a:t>W</a:t>
            </a:r>
            <a:r>
              <a:rPr sz="4500" spc="-555" dirty="0"/>
              <a:t> </a:t>
            </a:r>
            <a:r>
              <a:rPr sz="4500" spc="250" dirty="0"/>
              <a:t>O</a:t>
            </a:r>
            <a:r>
              <a:rPr sz="4500" spc="-555" dirty="0"/>
              <a:t> </a:t>
            </a:r>
            <a:r>
              <a:rPr sz="4500" spc="-585" dirty="0"/>
              <a:t>R</a:t>
            </a:r>
            <a:r>
              <a:rPr sz="4500" spc="-555" dirty="0"/>
              <a:t> </a:t>
            </a:r>
            <a:r>
              <a:rPr sz="4500" spc="-254" dirty="0"/>
              <a:t>L</a:t>
            </a:r>
            <a:r>
              <a:rPr sz="4500" spc="-555" dirty="0"/>
              <a:t> </a:t>
            </a:r>
            <a:r>
              <a:rPr sz="4500" spc="80" dirty="0"/>
              <a:t>D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 rot="21060000">
            <a:off x="8597314" y="7782659"/>
            <a:ext cx="23002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sz="4000" spc="180" dirty="0">
                <a:solidFill>
                  <a:srgbClr val="FF2E00"/>
                </a:solidFill>
                <a:latin typeface="Verdana"/>
                <a:cs typeface="Verdana"/>
              </a:rPr>
              <a:t>Possible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 rot="21060000">
            <a:off x="8334527" y="8549051"/>
            <a:ext cx="1467416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sz="4000" spc="484" dirty="0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r>
              <a:rPr sz="4000" spc="475" dirty="0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sz="4000" spc="360" dirty="0">
                <a:solidFill>
                  <a:srgbClr val="FF2E00"/>
                </a:solidFill>
                <a:latin typeface="Verdana"/>
                <a:cs typeface="Verdana"/>
              </a:rPr>
              <a:t>g</a:t>
            </a:r>
            <a:r>
              <a:rPr sz="4000" spc="-250" dirty="0">
                <a:solidFill>
                  <a:srgbClr val="FF2E00"/>
                </a:solidFill>
                <a:latin typeface="Verdana"/>
                <a:cs typeface="Verdana"/>
              </a:rPr>
              <a:t>h</a:t>
            </a:r>
            <a:r>
              <a:rPr sz="4000" spc="245" dirty="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 rot="21060000">
            <a:off x="9937675" y="8291803"/>
            <a:ext cx="1431733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sz="4000" spc="310" dirty="0">
                <a:solidFill>
                  <a:srgbClr val="FF2E00"/>
                </a:solidFill>
                <a:latin typeface="Verdana"/>
                <a:cs typeface="Verdana"/>
              </a:rPr>
              <a:t>n</a:t>
            </a:r>
            <a:r>
              <a:rPr sz="4000" spc="520" dirty="0">
                <a:solidFill>
                  <a:srgbClr val="FF2E00"/>
                </a:solidFill>
                <a:latin typeface="Verdana"/>
                <a:cs typeface="Verdana"/>
              </a:rPr>
              <a:t>o</a:t>
            </a:r>
            <a:r>
              <a:rPr sz="4000" spc="-30" dirty="0">
                <a:solidFill>
                  <a:srgbClr val="FF2E00"/>
                </a:solidFill>
                <a:latin typeface="Verdana"/>
                <a:cs typeface="Verdana"/>
              </a:rPr>
              <a:t>w</a:t>
            </a:r>
            <a:r>
              <a:rPr sz="4000" spc="-160" dirty="0">
                <a:solidFill>
                  <a:srgbClr val="FF2E00"/>
                </a:solidFill>
                <a:latin typeface="Verdana"/>
                <a:cs typeface="Verdana"/>
              </a:rPr>
              <a:t>!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5635" y="2692552"/>
            <a:ext cx="3251200" cy="4110354"/>
          </a:xfrm>
          <a:custGeom>
            <a:avLst/>
            <a:gdLst/>
            <a:ahLst/>
            <a:cxnLst/>
            <a:rect l="l" t="t" r="r" b="b"/>
            <a:pathLst>
              <a:path w="3251200" h="4110354">
                <a:moveTo>
                  <a:pt x="0" y="0"/>
                </a:moveTo>
                <a:lnTo>
                  <a:pt x="3250958" y="0"/>
                </a:lnTo>
                <a:lnTo>
                  <a:pt x="3250958" y="4110151"/>
                </a:lnTo>
                <a:lnTo>
                  <a:pt x="0" y="4110151"/>
                </a:lnTo>
                <a:lnTo>
                  <a:pt x="0" y="0"/>
                </a:lnTo>
                <a:close/>
              </a:path>
            </a:pathLst>
          </a:custGeom>
          <a:solidFill>
            <a:srgbClr val="3475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2259" y="2692552"/>
            <a:ext cx="3251200" cy="4110354"/>
          </a:xfrm>
          <a:custGeom>
            <a:avLst/>
            <a:gdLst/>
            <a:ahLst/>
            <a:cxnLst/>
            <a:rect l="l" t="t" r="r" b="b"/>
            <a:pathLst>
              <a:path w="3251200" h="4110354">
                <a:moveTo>
                  <a:pt x="0" y="0"/>
                </a:moveTo>
                <a:lnTo>
                  <a:pt x="3250958" y="0"/>
                </a:lnTo>
                <a:lnTo>
                  <a:pt x="3250958" y="4110151"/>
                </a:lnTo>
                <a:lnTo>
                  <a:pt x="0" y="4110151"/>
                </a:lnTo>
                <a:lnTo>
                  <a:pt x="0" y="0"/>
                </a:lnTo>
                <a:close/>
              </a:path>
            </a:pathLst>
          </a:custGeom>
          <a:solidFill>
            <a:srgbClr val="2C4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00" y="482600"/>
            <a:ext cx="11344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2490" algn="l"/>
                <a:tab pos="3359785" algn="l"/>
                <a:tab pos="6266180" algn="l"/>
              </a:tabLst>
            </a:pPr>
            <a:r>
              <a:rPr sz="4500" dirty="0"/>
              <a:t>W</a:t>
            </a:r>
            <a:r>
              <a:rPr sz="4500" spc="-615" dirty="0"/>
              <a:t> </a:t>
            </a:r>
            <a:r>
              <a:rPr sz="4500" spc="20" dirty="0"/>
              <a:t>AY</a:t>
            </a:r>
            <a:r>
              <a:rPr sz="4500" spc="-535" dirty="0"/>
              <a:t> </a:t>
            </a:r>
            <a:r>
              <a:rPr sz="4500" spc="-500" dirty="0"/>
              <a:t>S	</a:t>
            </a:r>
            <a:r>
              <a:rPr sz="4500" spc="250" dirty="0"/>
              <a:t>O</a:t>
            </a:r>
            <a:r>
              <a:rPr sz="4500" spc="-535" dirty="0"/>
              <a:t> </a:t>
            </a:r>
            <a:r>
              <a:rPr sz="4500" spc="-250" dirty="0"/>
              <a:t>F	</a:t>
            </a:r>
            <a:r>
              <a:rPr sz="4500" spc="250" dirty="0"/>
              <a:t>M</a:t>
            </a:r>
            <a:r>
              <a:rPr sz="4500" spc="-530" dirty="0"/>
              <a:t> </a:t>
            </a:r>
            <a:r>
              <a:rPr sz="4500" spc="250" dirty="0"/>
              <a:t>O</a:t>
            </a:r>
            <a:r>
              <a:rPr sz="4500" spc="-535" dirty="0"/>
              <a:t> </a:t>
            </a:r>
            <a:r>
              <a:rPr sz="4500" spc="-170" dirty="0"/>
              <a:t>B</a:t>
            </a:r>
            <a:r>
              <a:rPr sz="4500" spc="-530" dirty="0"/>
              <a:t> </a:t>
            </a:r>
            <a:r>
              <a:rPr sz="4500" spc="-85" dirty="0"/>
              <a:t>I</a:t>
            </a:r>
            <a:r>
              <a:rPr sz="4500" spc="-535" dirty="0"/>
              <a:t> </a:t>
            </a:r>
            <a:r>
              <a:rPr sz="4500" spc="-254" dirty="0"/>
              <a:t>L</a:t>
            </a:r>
            <a:r>
              <a:rPr sz="4500" spc="-535" dirty="0"/>
              <a:t> </a:t>
            </a:r>
            <a:r>
              <a:rPr sz="4500" spc="-335" dirty="0"/>
              <a:t>E	</a:t>
            </a:r>
            <a:r>
              <a:rPr sz="4500" spc="80" dirty="0"/>
              <a:t>D</a:t>
            </a:r>
            <a:r>
              <a:rPr sz="4500" spc="-540" dirty="0"/>
              <a:t> </a:t>
            </a:r>
            <a:r>
              <a:rPr sz="4500" spc="-335" dirty="0"/>
              <a:t>E</a:t>
            </a:r>
            <a:r>
              <a:rPr sz="4500" spc="-540" dirty="0"/>
              <a:t> </a:t>
            </a:r>
            <a:r>
              <a:rPr sz="4500" spc="-335" dirty="0"/>
              <a:t>V</a:t>
            </a:r>
            <a:r>
              <a:rPr sz="4500" spc="-545" dirty="0"/>
              <a:t> </a:t>
            </a:r>
            <a:r>
              <a:rPr sz="4500" spc="-335" dirty="0"/>
              <a:t>E</a:t>
            </a:r>
            <a:r>
              <a:rPr sz="4500" spc="-540" dirty="0"/>
              <a:t> </a:t>
            </a:r>
            <a:r>
              <a:rPr sz="4500" spc="-254" dirty="0"/>
              <a:t>L</a:t>
            </a:r>
            <a:r>
              <a:rPr sz="4500" spc="-545" dirty="0"/>
              <a:t> </a:t>
            </a:r>
            <a:r>
              <a:rPr sz="4500" spc="250" dirty="0"/>
              <a:t>O</a:t>
            </a:r>
            <a:r>
              <a:rPr sz="4500" spc="-540" dirty="0"/>
              <a:t> </a:t>
            </a:r>
            <a:r>
              <a:rPr sz="4500" spc="-420" dirty="0"/>
              <a:t>P</a:t>
            </a:r>
            <a:r>
              <a:rPr sz="4500" spc="-545" dirty="0"/>
              <a:t> </a:t>
            </a:r>
            <a:r>
              <a:rPr sz="4500" spc="250" dirty="0"/>
              <a:t>M</a:t>
            </a:r>
            <a:r>
              <a:rPr sz="4500" spc="-540" dirty="0"/>
              <a:t> </a:t>
            </a:r>
            <a:r>
              <a:rPr sz="4500" spc="-335" dirty="0"/>
              <a:t>E</a:t>
            </a:r>
            <a:r>
              <a:rPr sz="4500" spc="-540" dirty="0"/>
              <a:t> </a:t>
            </a:r>
            <a:r>
              <a:rPr sz="4500" spc="250" dirty="0"/>
              <a:t>N</a:t>
            </a:r>
            <a:r>
              <a:rPr sz="4500" spc="-545" dirty="0"/>
              <a:t> </a:t>
            </a:r>
            <a:r>
              <a:rPr sz="4500" spc="-170" dirty="0"/>
              <a:t>T</a:t>
            </a:r>
            <a:endParaRPr sz="4500"/>
          </a:p>
        </p:txBody>
      </p:sp>
      <p:sp>
        <p:nvSpPr>
          <p:cNvPr id="5" name="object 5"/>
          <p:cNvSpPr/>
          <p:nvPr/>
        </p:nvSpPr>
        <p:spPr>
          <a:xfrm>
            <a:off x="7035800" y="5461000"/>
            <a:ext cx="21463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00500" y="2901950"/>
            <a:ext cx="1824989" cy="946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3000" b="1" spc="-60" dirty="0">
                <a:solidFill>
                  <a:srgbClr val="FFFFFF"/>
                </a:solidFill>
                <a:latin typeface="Arial"/>
                <a:cs typeface="Arial"/>
              </a:rPr>
              <a:t>Compilers</a:t>
            </a:r>
            <a:endParaRPr sz="3000">
              <a:latin typeface="Arial"/>
              <a:cs typeface="Arial"/>
            </a:endParaRPr>
          </a:p>
          <a:p>
            <a:pPr marL="6350" algn="ctr">
              <a:lnSpc>
                <a:spcPct val="100000"/>
              </a:lnSpc>
              <a:spcBef>
                <a:spcPts val="500"/>
              </a:spcBef>
            </a:pP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2901950"/>
            <a:ext cx="2633980" cy="946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850"/>
              </a:spcBef>
            </a:pP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Hybrid</a:t>
            </a:r>
            <a:r>
              <a:rPr sz="30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WebView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97300" y="5232400"/>
            <a:ext cx="21463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7300" y="5969000"/>
            <a:ext cx="2146300" cy="48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48" y="2692552"/>
            <a:ext cx="3251200" cy="4110354"/>
          </a:xfrm>
          <a:custGeom>
            <a:avLst/>
            <a:gdLst/>
            <a:ahLst/>
            <a:cxnLst/>
            <a:rect l="l" t="t" r="r" b="b"/>
            <a:pathLst>
              <a:path w="3251200" h="4110354">
                <a:moveTo>
                  <a:pt x="0" y="0"/>
                </a:moveTo>
                <a:lnTo>
                  <a:pt x="3250955" y="0"/>
                </a:lnTo>
                <a:lnTo>
                  <a:pt x="3250955" y="4110151"/>
                </a:lnTo>
                <a:lnTo>
                  <a:pt x="0" y="4110151"/>
                </a:lnTo>
                <a:lnTo>
                  <a:pt x="0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6100" y="3022600"/>
            <a:ext cx="2164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3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28047" y="2691485"/>
            <a:ext cx="3277235" cy="4112895"/>
          </a:xfrm>
          <a:custGeom>
            <a:avLst/>
            <a:gdLst/>
            <a:ahLst/>
            <a:cxnLst/>
            <a:rect l="l" t="t" r="r" b="b"/>
            <a:pathLst>
              <a:path w="3277234" h="4112895">
                <a:moveTo>
                  <a:pt x="0" y="0"/>
                </a:moveTo>
                <a:lnTo>
                  <a:pt x="3276879" y="0"/>
                </a:lnTo>
                <a:lnTo>
                  <a:pt x="3276879" y="4112285"/>
                </a:lnTo>
                <a:lnTo>
                  <a:pt x="0" y="4112285"/>
                </a:lnTo>
                <a:lnTo>
                  <a:pt x="0" y="0"/>
                </a:lnTo>
                <a:close/>
              </a:path>
            </a:pathLst>
          </a:custGeom>
          <a:solidFill>
            <a:srgbClr val="D471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99700" y="3022600"/>
            <a:ext cx="2142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3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9</a:t>
            </a:fld>
            <a:r>
              <a:rPr sz="2700" spc="15" baseline="1543" dirty="0"/>
              <a:t>/68</a:t>
            </a:r>
            <a:endParaRPr sz="2700" baseline="1543"/>
          </a:p>
        </p:txBody>
      </p:sp>
      <p:sp>
        <p:nvSpPr>
          <p:cNvPr id="14" name="object 14"/>
          <p:cNvSpPr txBox="1"/>
          <p:nvPr/>
        </p:nvSpPr>
        <p:spPr>
          <a:xfrm>
            <a:off x="10490200" y="5422900"/>
            <a:ext cx="17475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0">
              <a:lnSpc>
                <a:spcPct val="112500"/>
              </a:lnSpc>
              <a:spcBef>
                <a:spcPts val="100"/>
              </a:spcBef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Progressive 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apps,…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300" y="5626100"/>
            <a:ext cx="20313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Java,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Swift,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C#,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1777</Words>
  <Application>Microsoft Office PowerPoint</Application>
  <PresentationFormat>Custom</PresentationFormat>
  <Paragraphs>466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C O U R S E S T R U C T U R E</vt:lpstr>
      <vt:lpstr>N AT I V E V S . H Y B R I D A P P S</vt:lpstr>
      <vt:lpstr>PowerPoint Presentation</vt:lpstr>
      <vt:lpstr>N AT I V E</vt:lpstr>
      <vt:lpstr>M O R E P L AT F O R M S , M O R E P R O B L E M S ,  M O R E L A N G U A G E S</vt:lpstr>
      <vt:lpstr>I N P E R F E C T W O R L D</vt:lpstr>
      <vt:lpstr>I N P E R F E C T W O R L D</vt:lpstr>
      <vt:lpstr>W AY S O F M O B I L E D E V E L O P M E N T</vt:lpstr>
      <vt:lpstr>W AY S O F M O B I L E D E V E L O P M E N T</vt:lpstr>
      <vt:lpstr>C A S E S T U D Y</vt:lpstr>
      <vt:lpstr>C O M P I L E R S T O N AT I V E C O D E</vt:lpstr>
      <vt:lpstr>H Y B R I D A P P S</vt:lpstr>
      <vt:lpstr>Our biggest mistake  was betting too much  on HTML5</vt:lpstr>
      <vt:lpstr>PowerPoint Presentation</vt:lpstr>
      <vt:lpstr>ASK YOURSELF </vt:lpstr>
      <vt:lpstr>ASK YOURSELF </vt:lpstr>
      <vt:lpstr>ASK YOURSELF </vt:lpstr>
      <vt:lpstr>OTHERWISE GO HYBRID </vt:lpstr>
      <vt:lpstr>Hybrid apps  are slow!</vt:lpstr>
      <vt:lpstr>Hybrid apps  are slow!</vt:lpstr>
      <vt:lpstr>Hybrid apps  are slow!</vt:lpstr>
      <vt:lpstr>M O B I L E D E V I C E S H AV E R A P I D LY I M P R O V E D</vt:lpstr>
      <vt:lpstr>PowerPoint Presentation</vt:lpstr>
      <vt:lpstr>PowerPoint Presentation</vt:lpstr>
      <vt:lpstr>P L U G I N S</vt:lpstr>
      <vt:lpstr>PowerPoint Presentation</vt:lpstr>
      <vt:lpstr>PowerPoint Presentation</vt:lpstr>
      <vt:lpstr>F E W Q U E S T I O N S F O R Y O U</vt:lpstr>
      <vt:lpstr>C O M PA R E T E C H N O L O G I E S</vt:lpstr>
      <vt:lpstr>PowerPoint Presentation</vt:lpstr>
      <vt:lpstr>W H AT T O U S E ?</vt:lpstr>
      <vt:lpstr>W H AT T O U S E ?</vt:lpstr>
      <vt:lpstr>W H AT T O U S E ?</vt:lpstr>
      <vt:lpstr>W H AT T O U S E ?</vt:lpstr>
      <vt:lpstr>W H AT T O U S E ?</vt:lpstr>
      <vt:lpstr>W H AT T O U S E ?</vt:lpstr>
      <vt:lpstr>W H AT T O U S E ?</vt:lpstr>
      <vt:lpstr>W H AT T O U S E ?</vt:lpstr>
      <vt:lpstr>W H AT T O U S E ?</vt:lpstr>
      <vt:lpstr>W H AT T O U S E ?</vt:lpstr>
      <vt:lpstr>W I N N E R S</vt:lpstr>
      <vt:lpstr>PowerPoint Presentation</vt:lpstr>
      <vt:lpstr>I O N I C</vt:lpstr>
      <vt:lpstr>S U P P O R T E D P L AT F O R M S</vt:lpstr>
      <vt:lpstr>S U P P O R T E D P L AT F O R M S</vt:lpstr>
      <vt:lpstr>S U P P O R T E D P L AT F O R M S</vt:lpstr>
      <vt:lpstr>I O N I C A C H I E V E M E N T S</vt:lpstr>
      <vt:lpstr>W E B D E V S W I L L F E E L R I G H T AT H O M E</vt:lpstr>
      <vt:lpstr>PowerPoint Presentation</vt:lpstr>
      <vt:lpstr>I S A N G U L A R D E A D ?</vt:lpstr>
      <vt:lpstr>PowerPoint Presentation</vt:lpstr>
      <vt:lpstr>PowerPoint Presentation</vt:lpstr>
      <vt:lpstr>K I L L E R F E AT U R E S</vt:lpstr>
      <vt:lpstr>S Y N TA C T I C A L LY A W E S O M E C S S SASS/SCSS </vt:lpstr>
      <vt:lpstr>PowerPoint Presentation</vt:lpstr>
      <vt:lpstr>PowerPoint Presentation</vt:lpstr>
      <vt:lpstr>D E M O</vt:lpstr>
      <vt:lpstr>H O M E W O R K</vt:lpstr>
      <vt:lpstr>Q U E S T I O N 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buithanh</cp:lastModifiedBy>
  <cp:revision>4</cp:revision>
  <dcterms:created xsi:type="dcterms:W3CDTF">2019-08-15T00:34:01Z</dcterms:created>
  <dcterms:modified xsi:type="dcterms:W3CDTF">2019-09-03T15:26:33Z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2019-08-15T00:00:00Z</vt:filetime>
  </property>
</Properties>
</file>