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6700" y="1498600"/>
            <a:ext cx="73914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4279" y="1498600"/>
            <a:ext cx="54762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0" y="3903014"/>
            <a:ext cx="11607800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08129" y="9296400"/>
            <a:ext cx="5988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‹#›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ns/1.0" TargetMode="External"/><Relationship Id="rId2" Type="http://schemas.openxmlformats.org/officeDocument/2006/relationships/hyperlink" Target="http://www.w3.org/ns/widg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onicframework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pure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space@director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4660900"/>
            <a:ext cx="10158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9520" algn="l"/>
                <a:tab pos="5270500" algn="l"/>
                <a:tab pos="7044690" algn="l"/>
              </a:tabLst>
            </a:pP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500" spc="-10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33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L L</a:t>
            </a:r>
            <a:r>
              <a:rPr sz="45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4500" spc="2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500" spc="-10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5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80" dirty="0">
                <a:solidFill>
                  <a:srgbClr val="FFFFFF"/>
                </a:solidFill>
                <a:latin typeface="Arial"/>
                <a:cs typeface="Arial"/>
              </a:rPr>
              <a:t>D	A</a:t>
            </a:r>
            <a:r>
              <a:rPr sz="4500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5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80" dirty="0">
                <a:solidFill>
                  <a:srgbClr val="FFFFFF"/>
                </a:solidFill>
                <a:latin typeface="Arial"/>
                <a:cs typeface="Arial"/>
              </a:rPr>
              <a:t>D	D</a:t>
            </a:r>
            <a:r>
              <a:rPr sz="45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3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500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5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5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5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4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68359" y="5107115"/>
            <a:ext cx="3192145" cy="0"/>
          </a:xfrm>
          <a:custGeom>
            <a:avLst/>
            <a:gdLst/>
            <a:ahLst/>
            <a:cxnLst/>
            <a:rect l="l" t="t" r="r" b="b"/>
            <a:pathLst>
              <a:path w="3192145">
                <a:moveTo>
                  <a:pt x="0" y="0"/>
                </a:moveTo>
                <a:lnTo>
                  <a:pt x="3191827" y="0"/>
                </a:lnTo>
              </a:path>
            </a:pathLst>
          </a:custGeom>
          <a:ln w="341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21180000">
            <a:off x="8667732" y="5356124"/>
            <a:ext cx="337331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sz="6000" spc="305" dirty="0">
                <a:solidFill>
                  <a:srgbClr val="FF2E00"/>
                </a:solidFill>
                <a:latin typeface="Verdana"/>
                <a:cs typeface="Verdana"/>
              </a:rPr>
              <a:t>DEPL</a:t>
            </a:r>
            <a:r>
              <a:rPr sz="9000" spc="457" baseline="1388" dirty="0">
                <a:solidFill>
                  <a:srgbClr val="FF2E00"/>
                </a:solidFill>
                <a:latin typeface="Verdana"/>
                <a:cs typeface="Verdana"/>
              </a:rPr>
              <a:t>OY</a:t>
            </a:r>
            <a:endParaRPr sz="9000" baseline="138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sz="2400" spc="265" dirty="0">
                <a:solidFill>
                  <a:srgbClr val="55D7FF"/>
                </a:solidFill>
                <a:latin typeface="Verdana"/>
                <a:cs typeface="Verdana"/>
              </a:rPr>
              <a:t>LECTUR</a:t>
            </a:r>
            <a:r>
              <a:rPr sz="2400" spc="-110" dirty="0">
                <a:solidFill>
                  <a:srgbClr val="55D7FF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55D7FF"/>
                </a:solidFill>
                <a:latin typeface="Verdana"/>
                <a:cs typeface="Verdana"/>
              </a:rPr>
              <a:t>	</a:t>
            </a:r>
            <a:r>
              <a:rPr sz="2400" spc="-195" dirty="0">
                <a:solidFill>
                  <a:srgbClr val="55D7FF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sz="3000" spc="415" dirty="0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sz="3000" spc="-335" dirty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sz="3000" spc="-10" dirty="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sz="3000" spc="409" dirty="0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sz="3000" spc="280" dirty="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sz="3000" spc="-4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000" spc="310" dirty="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10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6200" y="4622800"/>
            <a:ext cx="1671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990" y="4241762"/>
            <a:ext cx="3389629" cy="1270635"/>
          </a:xfrm>
          <a:custGeom>
            <a:avLst/>
            <a:gdLst/>
            <a:ahLst/>
            <a:cxnLst/>
            <a:rect l="l" t="t" r="r" b="b"/>
            <a:pathLst>
              <a:path w="3389629" h="1270635">
                <a:moveTo>
                  <a:pt x="0" y="0"/>
                </a:moveTo>
                <a:lnTo>
                  <a:pt x="3389195" y="0"/>
                </a:lnTo>
                <a:lnTo>
                  <a:pt x="3389195" y="1270076"/>
                </a:lnTo>
                <a:lnTo>
                  <a:pt x="0" y="1270076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03300" y="4546600"/>
            <a:ext cx="2651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</a:rPr>
              <a:t>Core</a:t>
            </a:r>
            <a:r>
              <a:rPr sz="4000" spc="-135" dirty="0">
                <a:solidFill>
                  <a:srgbClr val="FFFFFF"/>
                </a:solidFill>
              </a:rPr>
              <a:t> </a:t>
            </a:r>
            <a:r>
              <a:rPr sz="4000" spc="5" dirty="0">
                <a:solidFill>
                  <a:srgbClr val="FFFFFF"/>
                </a:solidFill>
              </a:rPr>
              <a:t>library</a:t>
            </a:r>
            <a:endParaRPr sz="4000"/>
          </a:p>
        </p:txBody>
      </p:sp>
      <p:sp>
        <p:nvSpPr>
          <p:cNvPr id="15" name="object 15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2881" y="5018506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484082" y="0"/>
                </a:moveTo>
                <a:lnTo>
                  <a:pt x="439632" y="0"/>
                </a:lnTo>
                <a:lnTo>
                  <a:pt x="44450" y="0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11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6200" y="4622800"/>
            <a:ext cx="1671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7860" y="1426984"/>
            <a:ext cx="3289935" cy="945515"/>
          </a:xfrm>
          <a:custGeom>
            <a:avLst/>
            <a:gdLst/>
            <a:ahLst/>
            <a:cxnLst/>
            <a:rect l="l" t="t" r="r" b="b"/>
            <a:pathLst>
              <a:path w="3289934" h="945514">
                <a:moveTo>
                  <a:pt x="0" y="0"/>
                </a:moveTo>
                <a:lnTo>
                  <a:pt x="3289338" y="0"/>
                </a:lnTo>
                <a:lnTo>
                  <a:pt x="3289338" y="944968"/>
                </a:lnTo>
                <a:lnTo>
                  <a:pt x="0" y="944968"/>
                </a:lnTo>
                <a:lnTo>
                  <a:pt x="0" y="0"/>
                </a:lnTo>
                <a:close/>
              </a:path>
            </a:pathLst>
          </a:custGeom>
          <a:solidFill>
            <a:srgbClr val="095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66165" algn="ctr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FFFFFF"/>
                </a:solidFill>
              </a:rPr>
              <a:t>View</a:t>
            </a:r>
            <a:endParaRPr sz="4000"/>
          </a:p>
        </p:txBody>
      </p:sp>
      <p:sp>
        <p:nvSpPr>
          <p:cNvPr id="15" name="object 15"/>
          <p:cNvSpPr/>
          <p:nvPr/>
        </p:nvSpPr>
        <p:spPr>
          <a:xfrm>
            <a:off x="6352593" y="2538226"/>
            <a:ext cx="586105" cy="1682750"/>
          </a:xfrm>
          <a:custGeom>
            <a:avLst/>
            <a:gdLst/>
            <a:ahLst/>
            <a:cxnLst/>
            <a:rect l="l" t="t" r="r" b="b"/>
            <a:pathLst>
              <a:path w="586104" h="1682750">
                <a:moveTo>
                  <a:pt x="0" y="1682508"/>
                </a:moveTo>
                <a:lnTo>
                  <a:pt x="14617" y="1640531"/>
                </a:lnTo>
                <a:lnTo>
                  <a:pt x="571252" y="41977"/>
                </a:lnTo>
                <a:lnTo>
                  <a:pt x="58587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8330" y="2249182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5">
                <a:moveTo>
                  <a:pt x="280784" y="0"/>
                </a:moveTo>
                <a:lnTo>
                  <a:pt x="0" y="273392"/>
                </a:lnTo>
                <a:lnTo>
                  <a:pt x="331025" y="388658"/>
                </a:lnTo>
                <a:lnTo>
                  <a:pt x="2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1702" y="4121124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4">
                <a:moveTo>
                  <a:pt x="0" y="0"/>
                </a:moveTo>
                <a:lnTo>
                  <a:pt x="50241" y="388658"/>
                </a:lnTo>
                <a:lnTo>
                  <a:pt x="331025" y="115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990" y="4241762"/>
            <a:ext cx="3389629" cy="1270635"/>
          </a:xfrm>
          <a:custGeom>
            <a:avLst/>
            <a:gdLst/>
            <a:ahLst/>
            <a:cxnLst/>
            <a:rect l="l" t="t" r="r" b="b"/>
            <a:pathLst>
              <a:path w="3389629" h="1270635">
                <a:moveTo>
                  <a:pt x="0" y="0"/>
                </a:moveTo>
                <a:lnTo>
                  <a:pt x="3389195" y="0"/>
                </a:lnTo>
                <a:lnTo>
                  <a:pt x="3389195" y="1270076"/>
                </a:lnTo>
                <a:lnTo>
                  <a:pt x="0" y="1270076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3300" y="4546600"/>
            <a:ext cx="2651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2881" y="5018506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484082" y="0"/>
                </a:moveTo>
                <a:lnTo>
                  <a:pt x="439632" y="0"/>
                </a:lnTo>
                <a:lnTo>
                  <a:pt x="44450" y="0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12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6200" y="4622800"/>
            <a:ext cx="1671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990" y="4241762"/>
            <a:ext cx="3389629" cy="1270635"/>
          </a:xfrm>
          <a:custGeom>
            <a:avLst/>
            <a:gdLst/>
            <a:ahLst/>
            <a:cxnLst/>
            <a:rect l="l" t="t" r="r" b="b"/>
            <a:pathLst>
              <a:path w="3389629" h="1270635">
                <a:moveTo>
                  <a:pt x="0" y="0"/>
                </a:moveTo>
                <a:lnTo>
                  <a:pt x="3389195" y="0"/>
                </a:lnTo>
                <a:lnTo>
                  <a:pt x="3389195" y="1270076"/>
                </a:lnTo>
                <a:lnTo>
                  <a:pt x="0" y="1270076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3300" y="4546600"/>
            <a:ext cx="2651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2881" y="5018506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484082" y="0"/>
                </a:moveTo>
                <a:lnTo>
                  <a:pt x="439632" y="0"/>
                </a:lnTo>
                <a:lnTo>
                  <a:pt x="44450" y="0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7860" y="1426984"/>
            <a:ext cx="3289935" cy="945515"/>
          </a:xfrm>
          <a:custGeom>
            <a:avLst/>
            <a:gdLst/>
            <a:ahLst/>
            <a:cxnLst/>
            <a:rect l="l" t="t" r="r" b="b"/>
            <a:pathLst>
              <a:path w="3289934" h="945514">
                <a:moveTo>
                  <a:pt x="0" y="0"/>
                </a:moveTo>
                <a:lnTo>
                  <a:pt x="3289338" y="0"/>
                </a:lnTo>
                <a:lnTo>
                  <a:pt x="3289338" y="944968"/>
                </a:lnTo>
                <a:lnTo>
                  <a:pt x="0" y="944968"/>
                </a:lnTo>
                <a:lnTo>
                  <a:pt x="0" y="0"/>
                </a:lnTo>
                <a:close/>
              </a:path>
            </a:pathLst>
          </a:custGeom>
          <a:solidFill>
            <a:srgbClr val="095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66165" algn="ctr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FFFFFF"/>
                </a:solidFill>
              </a:rPr>
              <a:t>View</a:t>
            </a:r>
            <a:endParaRPr sz="4000"/>
          </a:p>
        </p:txBody>
      </p:sp>
      <p:sp>
        <p:nvSpPr>
          <p:cNvPr id="23" name="object 23"/>
          <p:cNvSpPr/>
          <p:nvPr/>
        </p:nvSpPr>
        <p:spPr>
          <a:xfrm>
            <a:off x="6352593" y="2538226"/>
            <a:ext cx="586105" cy="1682750"/>
          </a:xfrm>
          <a:custGeom>
            <a:avLst/>
            <a:gdLst/>
            <a:ahLst/>
            <a:cxnLst/>
            <a:rect l="l" t="t" r="r" b="b"/>
            <a:pathLst>
              <a:path w="586104" h="1682750">
                <a:moveTo>
                  <a:pt x="0" y="1682508"/>
                </a:moveTo>
                <a:lnTo>
                  <a:pt x="14617" y="1640531"/>
                </a:lnTo>
                <a:lnTo>
                  <a:pt x="571252" y="41977"/>
                </a:lnTo>
                <a:lnTo>
                  <a:pt x="58587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8330" y="2249182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5">
                <a:moveTo>
                  <a:pt x="280784" y="0"/>
                </a:moveTo>
                <a:lnTo>
                  <a:pt x="0" y="273392"/>
                </a:lnTo>
                <a:lnTo>
                  <a:pt x="331025" y="388658"/>
                </a:lnTo>
                <a:lnTo>
                  <a:pt x="2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1702" y="4121124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4">
                <a:moveTo>
                  <a:pt x="0" y="0"/>
                </a:moveTo>
                <a:lnTo>
                  <a:pt x="50241" y="388658"/>
                </a:lnTo>
                <a:lnTo>
                  <a:pt x="331025" y="115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8938" y="4166717"/>
            <a:ext cx="2900680" cy="1023619"/>
          </a:xfrm>
          <a:custGeom>
            <a:avLst/>
            <a:gdLst/>
            <a:ahLst/>
            <a:cxnLst/>
            <a:rect l="l" t="t" r="r" b="b"/>
            <a:pathLst>
              <a:path w="2900679" h="1023620">
                <a:moveTo>
                  <a:pt x="0" y="0"/>
                </a:moveTo>
                <a:lnTo>
                  <a:pt x="2900172" y="0"/>
                </a:lnTo>
                <a:lnTo>
                  <a:pt x="2900172" y="1023289"/>
                </a:lnTo>
                <a:lnTo>
                  <a:pt x="0" y="1023289"/>
                </a:lnTo>
                <a:lnTo>
                  <a:pt x="0" y="0"/>
                </a:lnTo>
                <a:close/>
              </a:path>
            </a:pathLst>
          </a:custGeom>
          <a:solidFill>
            <a:srgbClr val="D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309100" y="4343400"/>
            <a:ext cx="1643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996868" y="530097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-44450" y="571284"/>
                </a:moveTo>
                <a:lnTo>
                  <a:pt x="44450" y="571284"/>
                </a:lnTo>
              </a:path>
            </a:pathLst>
          </a:custGeom>
          <a:ln w="11425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21595" y="499489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72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1595" y="639909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72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6681" y="4701663"/>
            <a:ext cx="1162050" cy="252095"/>
          </a:xfrm>
          <a:custGeom>
            <a:avLst/>
            <a:gdLst/>
            <a:ahLst/>
            <a:cxnLst/>
            <a:rect l="l" t="t" r="r" b="b"/>
            <a:pathLst>
              <a:path w="1162050" h="252095">
                <a:moveTo>
                  <a:pt x="0" y="251958"/>
                </a:moveTo>
                <a:lnTo>
                  <a:pt x="43439" y="242534"/>
                </a:lnTo>
                <a:lnTo>
                  <a:pt x="1118050" y="9423"/>
                </a:lnTo>
                <a:lnTo>
                  <a:pt x="116149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7574" y="4539818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0" y="0"/>
                </a:moveTo>
                <a:lnTo>
                  <a:pt x="74307" y="342544"/>
                </a:lnTo>
                <a:lnTo>
                  <a:pt x="379704" y="969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7567" y="4772926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305396" y="0"/>
                </a:moveTo>
                <a:lnTo>
                  <a:pt x="0" y="245579"/>
                </a:lnTo>
                <a:lnTo>
                  <a:pt x="379704" y="342557"/>
                </a:lnTo>
                <a:lnTo>
                  <a:pt x="305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13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6200" y="4622800"/>
            <a:ext cx="1671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990" y="4241762"/>
            <a:ext cx="3389629" cy="1270635"/>
          </a:xfrm>
          <a:custGeom>
            <a:avLst/>
            <a:gdLst/>
            <a:ahLst/>
            <a:cxnLst/>
            <a:rect l="l" t="t" r="r" b="b"/>
            <a:pathLst>
              <a:path w="3389629" h="1270635">
                <a:moveTo>
                  <a:pt x="0" y="0"/>
                </a:moveTo>
                <a:lnTo>
                  <a:pt x="3389195" y="0"/>
                </a:lnTo>
                <a:lnTo>
                  <a:pt x="3389195" y="1270076"/>
                </a:lnTo>
                <a:lnTo>
                  <a:pt x="0" y="1270076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3300" y="4546600"/>
            <a:ext cx="2651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2881" y="5018506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484082" y="0"/>
                </a:moveTo>
                <a:lnTo>
                  <a:pt x="439632" y="0"/>
                </a:lnTo>
                <a:lnTo>
                  <a:pt x="44450" y="0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7860" y="1426984"/>
            <a:ext cx="3289935" cy="945515"/>
          </a:xfrm>
          <a:custGeom>
            <a:avLst/>
            <a:gdLst/>
            <a:ahLst/>
            <a:cxnLst/>
            <a:rect l="l" t="t" r="r" b="b"/>
            <a:pathLst>
              <a:path w="3289934" h="945514">
                <a:moveTo>
                  <a:pt x="0" y="0"/>
                </a:moveTo>
                <a:lnTo>
                  <a:pt x="3289338" y="0"/>
                </a:lnTo>
                <a:lnTo>
                  <a:pt x="3289338" y="944968"/>
                </a:lnTo>
                <a:lnTo>
                  <a:pt x="0" y="944968"/>
                </a:lnTo>
                <a:lnTo>
                  <a:pt x="0" y="0"/>
                </a:lnTo>
                <a:close/>
              </a:path>
            </a:pathLst>
          </a:custGeom>
          <a:solidFill>
            <a:srgbClr val="095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87860" y="1562100"/>
            <a:ext cx="3289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2593" y="2538226"/>
            <a:ext cx="586105" cy="1682750"/>
          </a:xfrm>
          <a:custGeom>
            <a:avLst/>
            <a:gdLst/>
            <a:ahLst/>
            <a:cxnLst/>
            <a:rect l="l" t="t" r="r" b="b"/>
            <a:pathLst>
              <a:path w="586104" h="1682750">
                <a:moveTo>
                  <a:pt x="0" y="1682508"/>
                </a:moveTo>
                <a:lnTo>
                  <a:pt x="14617" y="1640531"/>
                </a:lnTo>
                <a:lnTo>
                  <a:pt x="571252" y="41977"/>
                </a:lnTo>
                <a:lnTo>
                  <a:pt x="58587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8330" y="2249182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5">
                <a:moveTo>
                  <a:pt x="280784" y="0"/>
                </a:moveTo>
                <a:lnTo>
                  <a:pt x="0" y="273392"/>
                </a:lnTo>
                <a:lnTo>
                  <a:pt x="331025" y="388658"/>
                </a:lnTo>
                <a:lnTo>
                  <a:pt x="2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1702" y="4121124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4">
                <a:moveTo>
                  <a:pt x="0" y="0"/>
                </a:moveTo>
                <a:lnTo>
                  <a:pt x="50241" y="388658"/>
                </a:lnTo>
                <a:lnTo>
                  <a:pt x="331025" y="115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8938" y="4166717"/>
            <a:ext cx="2900680" cy="1023619"/>
          </a:xfrm>
          <a:custGeom>
            <a:avLst/>
            <a:gdLst/>
            <a:ahLst/>
            <a:cxnLst/>
            <a:rect l="l" t="t" r="r" b="b"/>
            <a:pathLst>
              <a:path w="2900679" h="1023620">
                <a:moveTo>
                  <a:pt x="0" y="0"/>
                </a:moveTo>
                <a:lnTo>
                  <a:pt x="2900172" y="0"/>
                </a:lnTo>
                <a:lnTo>
                  <a:pt x="2900172" y="1023289"/>
                </a:lnTo>
                <a:lnTo>
                  <a:pt x="0" y="1023289"/>
                </a:lnTo>
                <a:lnTo>
                  <a:pt x="0" y="0"/>
                </a:lnTo>
                <a:close/>
              </a:path>
            </a:pathLst>
          </a:custGeom>
          <a:solidFill>
            <a:srgbClr val="D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309100" y="4343400"/>
            <a:ext cx="1643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996868" y="530097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-44450" y="571284"/>
                </a:moveTo>
                <a:lnTo>
                  <a:pt x="44450" y="571284"/>
                </a:lnTo>
              </a:path>
            </a:pathLst>
          </a:custGeom>
          <a:ln w="11425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21595" y="499489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72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1595" y="639909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72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6681" y="4701663"/>
            <a:ext cx="1162050" cy="252095"/>
          </a:xfrm>
          <a:custGeom>
            <a:avLst/>
            <a:gdLst/>
            <a:ahLst/>
            <a:cxnLst/>
            <a:rect l="l" t="t" r="r" b="b"/>
            <a:pathLst>
              <a:path w="1162050" h="252095">
                <a:moveTo>
                  <a:pt x="0" y="251958"/>
                </a:moveTo>
                <a:lnTo>
                  <a:pt x="43439" y="242534"/>
                </a:lnTo>
                <a:lnTo>
                  <a:pt x="1118050" y="9423"/>
                </a:lnTo>
                <a:lnTo>
                  <a:pt x="116149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7574" y="4539818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0" y="0"/>
                </a:moveTo>
                <a:lnTo>
                  <a:pt x="74307" y="342544"/>
                </a:lnTo>
                <a:lnTo>
                  <a:pt x="379704" y="969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7567" y="4772926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305396" y="0"/>
                </a:moveTo>
                <a:lnTo>
                  <a:pt x="0" y="245579"/>
                </a:lnTo>
                <a:lnTo>
                  <a:pt x="379704" y="342557"/>
                </a:lnTo>
                <a:lnTo>
                  <a:pt x="305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253" y="1236891"/>
            <a:ext cx="2875280" cy="1008380"/>
          </a:xfrm>
          <a:custGeom>
            <a:avLst/>
            <a:gdLst/>
            <a:ahLst/>
            <a:cxnLst/>
            <a:rect l="l" t="t" r="r" b="b"/>
            <a:pathLst>
              <a:path w="2875279" h="1008380">
                <a:moveTo>
                  <a:pt x="0" y="0"/>
                </a:moveTo>
                <a:lnTo>
                  <a:pt x="2874772" y="0"/>
                </a:lnTo>
                <a:lnTo>
                  <a:pt x="2874772" y="1008227"/>
                </a:lnTo>
                <a:lnTo>
                  <a:pt x="0" y="1008227"/>
                </a:lnTo>
                <a:lnTo>
                  <a:pt x="0" y="0"/>
                </a:lnTo>
                <a:close/>
              </a:path>
            </a:pathLst>
          </a:custGeom>
          <a:solidFill>
            <a:srgbClr val="AD2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955800" y="1409700"/>
            <a:ext cx="18535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</a:rPr>
              <a:t>List</a:t>
            </a:r>
            <a:r>
              <a:rPr sz="4000" spc="-140" dirty="0">
                <a:solidFill>
                  <a:srgbClr val="FFFFFF"/>
                </a:solidFill>
              </a:rPr>
              <a:t>V</a:t>
            </a:r>
            <a:r>
              <a:rPr sz="4000" spc="-5" dirty="0">
                <a:solidFill>
                  <a:srgbClr val="FFFFFF"/>
                </a:solidFill>
              </a:rPr>
              <a:t>iew</a:t>
            </a:r>
            <a:endParaRPr sz="4000"/>
          </a:p>
        </p:txBody>
      </p:sp>
      <p:sp>
        <p:nvSpPr>
          <p:cNvPr id="36" name="object 36"/>
          <p:cNvSpPr/>
          <p:nvPr/>
        </p:nvSpPr>
        <p:spPr>
          <a:xfrm>
            <a:off x="3003258" y="2255182"/>
            <a:ext cx="2284730" cy="2049780"/>
          </a:xfrm>
          <a:custGeom>
            <a:avLst/>
            <a:gdLst/>
            <a:ahLst/>
            <a:cxnLst/>
            <a:rect l="l" t="t" r="r" b="b"/>
            <a:pathLst>
              <a:path w="2284729" h="2049779">
                <a:moveTo>
                  <a:pt x="2284502" y="2049524"/>
                </a:moveTo>
                <a:lnTo>
                  <a:pt x="2251416" y="2019841"/>
                </a:lnTo>
                <a:lnTo>
                  <a:pt x="33086" y="29683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5432" y="2050795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0" y="0"/>
                </a:moveTo>
                <a:lnTo>
                  <a:pt x="143865" y="364528"/>
                </a:lnTo>
                <a:lnTo>
                  <a:pt x="377939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37632" y="4144568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234073" y="0"/>
                </a:moveTo>
                <a:lnTo>
                  <a:pt x="0" y="260908"/>
                </a:lnTo>
                <a:lnTo>
                  <a:pt x="377951" y="364528"/>
                </a:lnTo>
                <a:lnTo>
                  <a:pt x="2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14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7860" y="1426984"/>
            <a:ext cx="3289935" cy="945515"/>
          </a:xfrm>
          <a:custGeom>
            <a:avLst/>
            <a:gdLst/>
            <a:ahLst/>
            <a:cxnLst/>
            <a:rect l="l" t="t" r="r" b="b"/>
            <a:pathLst>
              <a:path w="3289934" h="945514">
                <a:moveTo>
                  <a:pt x="0" y="0"/>
                </a:moveTo>
                <a:lnTo>
                  <a:pt x="3289338" y="0"/>
                </a:lnTo>
                <a:lnTo>
                  <a:pt x="3289338" y="944968"/>
                </a:lnTo>
                <a:lnTo>
                  <a:pt x="0" y="944968"/>
                </a:lnTo>
                <a:lnTo>
                  <a:pt x="0" y="0"/>
                </a:lnTo>
                <a:close/>
              </a:path>
            </a:pathLst>
          </a:custGeom>
          <a:solidFill>
            <a:srgbClr val="095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87860" y="1562100"/>
            <a:ext cx="3289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7253" y="1236891"/>
            <a:ext cx="2875280" cy="1008380"/>
          </a:xfrm>
          <a:custGeom>
            <a:avLst/>
            <a:gdLst/>
            <a:ahLst/>
            <a:cxnLst/>
            <a:rect l="l" t="t" r="r" b="b"/>
            <a:pathLst>
              <a:path w="2875279" h="1008380">
                <a:moveTo>
                  <a:pt x="0" y="0"/>
                </a:moveTo>
                <a:lnTo>
                  <a:pt x="2874772" y="0"/>
                </a:lnTo>
                <a:lnTo>
                  <a:pt x="2874772" y="1008227"/>
                </a:lnTo>
                <a:lnTo>
                  <a:pt x="0" y="1008227"/>
                </a:lnTo>
                <a:lnTo>
                  <a:pt x="0" y="0"/>
                </a:lnTo>
                <a:close/>
              </a:path>
            </a:pathLst>
          </a:custGeom>
          <a:solidFill>
            <a:srgbClr val="AD2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5800" y="1409700"/>
            <a:ext cx="18535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</a:rPr>
              <a:t>List</a:t>
            </a:r>
            <a:r>
              <a:rPr sz="4000" spc="-140" dirty="0">
                <a:solidFill>
                  <a:srgbClr val="FFFFFF"/>
                </a:solidFill>
              </a:rPr>
              <a:t>V</a:t>
            </a:r>
            <a:r>
              <a:rPr sz="4000" spc="-5" dirty="0">
                <a:solidFill>
                  <a:srgbClr val="FFFFFF"/>
                </a:solidFill>
              </a:rPr>
              <a:t>iew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638990" y="4241762"/>
            <a:ext cx="3389629" cy="1270635"/>
          </a:xfrm>
          <a:custGeom>
            <a:avLst/>
            <a:gdLst/>
            <a:ahLst/>
            <a:cxnLst/>
            <a:rect l="l" t="t" r="r" b="b"/>
            <a:pathLst>
              <a:path w="3389629" h="1270635">
                <a:moveTo>
                  <a:pt x="0" y="0"/>
                </a:moveTo>
                <a:lnTo>
                  <a:pt x="3389195" y="0"/>
                </a:lnTo>
                <a:lnTo>
                  <a:pt x="3389195" y="1270076"/>
                </a:lnTo>
                <a:lnTo>
                  <a:pt x="0" y="1270076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3300" y="4546600"/>
            <a:ext cx="2651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8938" y="4166717"/>
            <a:ext cx="2900680" cy="1023619"/>
          </a:xfrm>
          <a:custGeom>
            <a:avLst/>
            <a:gdLst/>
            <a:ahLst/>
            <a:cxnLst/>
            <a:rect l="l" t="t" r="r" b="b"/>
            <a:pathLst>
              <a:path w="2900679" h="1023620">
                <a:moveTo>
                  <a:pt x="0" y="0"/>
                </a:moveTo>
                <a:lnTo>
                  <a:pt x="2900172" y="0"/>
                </a:lnTo>
                <a:lnTo>
                  <a:pt x="2900172" y="1023289"/>
                </a:lnTo>
                <a:lnTo>
                  <a:pt x="0" y="1023289"/>
                </a:lnTo>
                <a:lnTo>
                  <a:pt x="0" y="0"/>
                </a:lnTo>
                <a:close/>
              </a:path>
            </a:pathLst>
          </a:custGeom>
          <a:solidFill>
            <a:srgbClr val="D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09100" y="4343400"/>
            <a:ext cx="1643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4622800"/>
            <a:ext cx="1671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43033" y="1754695"/>
            <a:ext cx="2053589" cy="1188720"/>
          </a:xfrm>
          <a:custGeom>
            <a:avLst/>
            <a:gdLst/>
            <a:ahLst/>
            <a:cxnLst/>
            <a:rect l="l" t="t" r="r" b="b"/>
            <a:pathLst>
              <a:path w="2053590" h="1188720">
                <a:moveTo>
                  <a:pt x="0" y="0"/>
                </a:moveTo>
                <a:lnTo>
                  <a:pt x="2053107" y="0"/>
                </a:lnTo>
                <a:lnTo>
                  <a:pt x="2053107" y="1188516"/>
                </a:lnTo>
                <a:lnTo>
                  <a:pt x="0" y="1188516"/>
                </a:lnTo>
                <a:lnTo>
                  <a:pt x="0" y="0"/>
                </a:lnTo>
                <a:close/>
              </a:path>
            </a:pathLst>
          </a:custGeom>
          <a:solidFill>
            <a:srgbClr val="1E3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43033" y="2019300"/>
            <a:ext cx="20535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Intent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96868" y="530097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-44450" y="571284"/>
                </a:moveTo>
                <a:lnTo>
                  <a:pt x="44450" y="571284"/>
                </a:lnTo>
              </a:path>
            </a:pathLst>
          </a:custGeom>
          <a:ln w="11425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21595" y="499489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72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21595" y="639909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72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3258" y="2255182"/>
            <a:ext cx="2284730" cy="2049780"/>
          </a:xfrm>
          <a:custGeom>
            <a:avLst/>
            <a:gdLst/>
            <a:ahLst/>
            <a:cxnLst/>
            <a:rect l="l" t="t" r="r" b="b"/>
            <a:pathLst>
              <a:path w="2284729" h="2049779">
                <a:moveTo>
                  <a:pt x="2284502" y="2049524"/>
                </a:moveTo>
                <a:lnTo>
                  <a:pt x="2251416" y="2019841"/>
                </a:lnTo>
                <a:lnTo>
                  <a:pt x="33086" y="29683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5432" y="2050795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0" y="0"/>
                </a:moveTo>
                <a:lnTo>
                  <a:pt x="143865" y="364528"/>
                </a:lnTo>
                <a:lnTo>
                  <a:pt x="377939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37632" y="4144568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234073" y="0"/>
                </a:moveTo>
                <a:lnTo>
                  <a:pt x="0" y="260908"/>
                </a:lnTo>
                <a:lnTo>
                  <a:pt x="377951" y="364528"/>
                </a:lnTo>
                <a:lnTo>
                  <a:pt x="2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2593" y="2538226"/>
            <a:ext cx="586105" cy="1682750"/>
          </a:xfrm>
          <a:custGeom>
            <a:avLst/>
            <a:gdLst/>
            <a:ahLst/>
            <a:cxnLst/>
            <a:rect l="l" t="t" r="r" b="b"/>
            <a:pathLst>
              <a:path w="586104" h="1682750">
                <a:moveTo>
                  <a:pt x="0" y="1682508"/>
                </a:moveTo>
                <a:lnTo>
                  <a:pt x="14617" y="1640531"/>
                </a:lnTo>
                <a:lnTo>
                  <a:pt x="571252" y="41977"/>
                </a:lnTo>
                <a:lnTo>
                  <a:pt x="58587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330" y="2249182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5">
                <a:moveTo>
                  <a:pt x="280784" y="0"/>
                </a:moveTo>
                <a:lnTo>
                  <a:pt x="0" y="273392"/>
                </a:lnTo>
                <a:lnTo>
                  <a:pt x="331025" y="388658"/>
                </a:lnTo>
                <a:lnTo>
                  <a:pt x="2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01702" y="4121124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4">
                <a:moveTo>
                  <a:pt x="0" y="0"/>
                </a:moveTo>
                <a:lnTo>
                  <a:pt x="50241" y="388658"/>
                </a:lnTo>
                <a:lnTo>
                  <a:pt x="331025" y="115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6681" y="4701663"/>
            <a:ext cx="1162050" cy="252095"/>
          </a:xfrm>
          <a:custGeom>
            <a:avLst/>
            <a:gdLst/>
            <a:ahLst/>
            <a:cxnLst/>
            <a:rect l="l" t="t" r="r" b="b"/>
            <a:pathLst>
              <a:path w="1162050" h="252095">
                <a:moveTo>
                  <a:pt x="0" y="251958"/>
                </a:moveTo>
                <a:lnTo>
                  <a:pt x="43439" y="242534"/>
                </a:lnTo>
                <a:lnTo>
                  <a:pt x="1118050" y="9423"/>
                </a:lnTo>
                <a:lnTo>
                  <a:pt x="116149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7574" y="4539818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0" y="0"/>
                </a:moveTo>
                <a:lnTo>
                  <a:pt x="74307" y="342544"/>
                </a:lnTo>
                <a:lnTo>
                  <a:pt x="379704" y="969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7567" y="4772926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305396" y="0"/>
                </a:moveTo>
                <a:lnTo>
                  <a:pt x="0" y="245579"/>
                </a:lnTo>
                <a:lnTo>
                  <a:pt x="379704" y="342557"/>
                </a:lnTo>
                <a:lnTo>
                  <a:pt x="305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3584" y="2824516"/>
            <a:ext cx="2620010" cy="1649730"/>
          </a:xfrm>
          <a:custGeom>
            <a:avLst/>
            <a:gdLst/>
            <a:ahLst/>
            <a:cxnLst/>
            <a:rect l="l" t="t" r="r" b="b"/>
            <a:pathLst>
              <a:path w="2620009" h="1649729">
                <a:moveTo>
                  <a:pt x="0" y="1649207"/>
                </a:moveTo>
                <a:lnTo>
                  <a:pt x="37616" y="1625527"/>
                </a:lnTo>
                <a:lnTo>
                  <a:pt x="2582148" y="23680"/>
                </a:lnTo>
                <a:lnTo>
                  <a:pt x="2619765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62363" y="2661450"/>
            <a:ext cx="390525" cy="335280"/>
          </a:xfrm>
          <a:custGeom>
            <a:avLst/>
            <a:gdLst/>
            <a:ahLst/>
            <a:cxnLst/>
            <a:rect l="l" t="t" r="r" b="b"/>
            <a:pathLst>
              <a:path w="390525" h="335280">
                <a:moveTo>
                  <a:pt x="390004" y="0"/>
                </a:moveTo>
                <a:lnTo>
                  <a:pt x="0" y="38430"/>
                </a:lnTo>
                <a:lnTo>
                  <a:pt x="186740" y="335064"/>
                </a:lnTo>
                <a:lnTo>
                  <a:pt x="390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4566" y="4301731"/>
            <a:ext cx="390525" cy="335280"/>
          </a:xfrm>
          <a:custGeom>
            <a:avLst/>
            <a:gdLst/>
            <a:ahLst/>
            <a:cxnLst/>
            <a:rect l="l" t="t" r="r" b="b"/>
            <a:pathLst>
              <a:path w="390525" h="335279">
                <a:moveTo>
                  <a:pt x="203263" y="0"/>
                </a:moveTo>
                <a:lnTo>
                  <a:pt x="0" y="335051"/>
                </a:lnTo>
                <a:lnTo>
                  <a:pt x="390004" y="296633"/>
                </a:lnTo>
                <a:lnTo>
                  <a:pt x="203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72881" y="5018506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484082" y="0"/>
                </a:moveTo>
                <a:lnTo>
                  <a:pt x="439632" y="0"/>
                </a:lnTo>
                <a:lnTo>
                  <a:pt x="44450" y="0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15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3258" y="2255182"/>
            <a:ext cx="2284730" cy="2049780"/>
          </a:xfrm>
          <a:custGeom>
            <a:avLst/>
            <a:gdLst/>
            <a:ahLst/>
            <a:cxnLst/>
            <a:rect l="l" t="t" r="r" b="b"/>
            <a:pathLst>
              <a:path w="2284729" h="2049779">
                <a:moveTo>
                  <a:pt x="2284502" y="2049524"/>
                </a:moveTo>
                <a:lnTo>
                  <a:pt x="2251416" y="2019841"/>
                </a:lnTo>
                <a:lnTo>
                  <a:pt x="33086" y="29683"/>
                </a:lnTo>
                <a:lnTo>
                  <a:pt x="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5432" y="2050795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0" y="0"/>
                </a:moveTo>
                <a:lnTo>
                  <a:pt x="143865" y="364528"/>
                </a:lnTo>
                <a:lnTo>
                  <a:pt x="377939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7632" y="4144568"/>
            <a:ext cx="378460" cy="365125"/>
          </a:xfrm>
          <a:custGeom>
            <a:avLst/>
            <a:gdLst/>
            <a:ahLst/>
            <a:cxnLst/>
            <a:rect l="l" t="t" r="r" b="b"/>
            <a:pathLst>
              <a:path w="378460" h="365125">
                <a:moveTo>
                  <a:pt x="234073" y="0"/>
                </a:moveTo>
                <a:lnTo>
                  <a:pt x="0" y="260908"/>
                </a:lnTo>
                <a:lnTo>
                  <a:pt x="377951" y="364528"/>
                </a:lnTo>
                <a:lnTo>
                  <a:pt x="2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2593" y="2538226"/>
            <a:ext cx="586105" cy="1682750"/>
          </a:xfrm>
          <a:custGeom>
            <a:avLst/>
            <a:gdLst/>
            <a:ahLst/>
            <a:cxnLst/>
            <a:rect l="l" t="t" r="r" b="b"/>
            <a:pathLst>
              <a:path w="586104" h="1682750">
                <a:moveTo>
                  <a:pt x="0" y="1682508"/>
                </a:moveTo>
                <a:lnTo>
                  <a:pt x="14617" y="1640531"/>
                </a:lnTo>
                <a:lnTo>
                  <a:pt x="571252" y="41977"/>
                </a:lnTo>
                <a:lnTo>
                  <a:pt x="58587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8330" y="2249182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5">
                <a:moveTo>
                  <a:pt x="280784" y="0"/>
                </a:moveTo>
                <a:lnTo>
                  <a:pt x="0" y="273392"/>
                </a:lnTo>
                <a:lnTo>
                  <a:pt x="331025" y="388658"/>
                </a:lnTo>
                <a:lnTo>
                  <a:pt x="2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1702" y="4121124"/>
            <a:ext cx="331470" cy="389255"/>
          </a:xfrm>
          <a:custGeom>
            <a:avLst/>
            <a:gdLst/>
            <a:ahLst/>
            <a:cxnLst/>
            <a:rect l="l" t="t" r="r" b="b"/>
            <a:pathLst>
              <a:path w="331470" h="389254">
                <a:moveTo>
                  <a:pt x="0" y="0"/>
                </a:moveTo>
                <a:lnTo>
                  <a:pt x="50241" y="388658"/>
                </a:lnTo>
                <a:lnTo>
                  <a:pt x="331025" y="115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6681" y="4701663"/>
            <a:ext cx="1162050" cy="252095"/>
          </a:xfrm>
          <a:custGeom>
            <a:avLst/>
            <a:gdLst/>
            <a:ahLst/>
            <a:cxnLst/>
            <a:rect l="l" t="t" r="r" b="b"/>
            <a:pathLst>
              <a:path w="1162050" h="252095">
                <a:moveTo>
                  <a:pt x="0" y="251958"/>
                </a:moveTo>
                <a:lnTo>
                  <a:pt x="43439" y="242534"/>
                </a:lnTo>
                <a:lnTo>
                  <a:pt x="1118050" y="9423"/>
                </a:lnTo>
                <a:lnTo>
                  <a:pt x="1161490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574" y="4539818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0" y="0"/>
                </a:moveTo>
                <a:lnTo>
                  <a:pt x="74307" y="342544"/>
                </a:lnTo>
                <a:lnTo>
                  <a:pt x="379704" y="969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7567" y="4772926"/>
            <a:ext cx="379730" cy="342900"/>
          </a:xfrm>
          <a:custGeom>
            <a:avLst/>
            <a:gdLst/>
            <a:ahLst/>
            <a:cxnLst/>
            <a:rect l="l" t="t" r="r" b="b"/>
            <a:pathLst>
              <a:path w="379729" h="342900">
                <a:moveTo>
                  <a:pt x="305396" y="0"/>
                </a:moveTo>
                <a:lnTo>
                  <a:pt x="0" y="245579"/>
                </a:lnTo>
                <a:lnTo>
                  <a:pt x="379704" y="342557"/>
                </a:lnTo>
                <a:lnTo>
                  <a:pt x="305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3584" y="2824516"/>
            <a:ext cx="2620010" cy="1649730"/>
          </a:xfrm>
          <a:custGeom>
            <a:avLst/>
            <a:gdLst/>
            <a:ahLst/>
            <a:cxnLst/>
            <a:rect l="l" t="t" r="r" b="b"/>
            <a:pathLst>
              <a:path w="2620009" h="1649729">
                <a:moveTo>
                  <a:pt x="0" y="1649207"/>
                </a:moveTo>
                <a:lnTo>
                  <a:pt x="37616" y="1625527"/>
                </a:lnTo>
                <a:lnTo>
                  <a:pt x="2582148" y="23680"/>
                </a:lnTo>
                <a:lnTo>
                  <a:pt x="2619765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62363" y="2661450"/>
            <a:ext cx="390525" cy="335280"/>
          </a:xfrm>
          <a:custGeom>
            <a:avLst/>
            <a:gdLst/>
            <a:ahLst/>
            <a:cxnLst/>
            <a:rect l="l" t="t" r="r" b="b"/>
            <a:pathLst>
              <a:path w="390525" h="335280">
                <a:moveTo>
                  <a:pt x="390004" y="0"/>
                </a:moveTo>
                <a:lnTo>
                  <a:pt x="0" y="38430"/>
                </a:lnTo>
                <a:lnTo>
                  <a:pt x="186740" y="335064"/>
                </a:lnTo>
                <a:lnTo>
                  <a:pt x="390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4566" y="4301731"/>
            <a:ext cx="390525" cy="335280"/>
          </a:xfrm>
          <a:custGeom>
            <a:avLst/>
            <a:gdLst/>
            <a:ahLst/>
            <a:cxnLst/>
            <a:rect l="l" t="t" r="r" b="b"/>
            <a:pathLst>
              <a:path w="390525" h="335279">
                <a:moveTo>
                  <a:pt x="203263" y="0"/>
                </a:moveTo>
                <a:lnTo>
                  <a:pt x="0" y="335051"/>
                </a:lnTo>
                <a:lnTo>
                  <a:pt x="390004" y="296633"/>
                </a:lnTo>
                <a:lnTo>
                  <a:pt x="203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6000" y="203200"/>
            <a:ext cx="10411460" cy="925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59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tabLst>
                <a:tab pos="5485765" algn="l"/>
              </a:tabLst>
            </a:pPr>
            <a:r>
              <a:rPr sz="4000" spc="-65" dirty="0">
                <a:solidFill>
                  <a:srgbClr val="FFFFFF"/>
                </a:solidFill>
                <a:latin typeface="Arial"/>
                <a:cs typeface="Arial"/>
              </a:rPr>
              <a:t>ListView	</a:t>
            </a:r>
            <a:r>
              <a:rPr sz="6000" spc="-104" baseline="-16666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6000" baseline="-16666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Intent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152265" algn="l"/>
                <a:tab pos="8305165" algn="l"/>
              </a:tabLst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library	</a:t>
            </a:r>
            <a:r>
              <a:rPr sz="6000" spc="52" baseline="-8333" dirty="0">
                <a:solidFill>
                  <a:srgbClr val="FFFFFF"/>
                </a:solidFill>
                <a:latin typeface="Arial"/>
                <a:cs typeface="Arial"/>
              </a:rPr>
              <a:t>Activity	</a:t>
            </a:r>
            <a:r>
              <a:rPr sz="6000" spc="-135" baseline="22222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6000" baseline="2222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850">
              <a:latin typeface="Times New Roman"/>
              <a:cs typeface="Times New Roman"/>
            </a:endParaRPr>
          </a:p>
          <a:p>
            <a:pPr marL="553085" algn="ctr">
              <a:lnSpc>
                <a:spcPct val="100000"/>
              </a:lnSpc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2824480">
              <a:lnSpc>
                <a:spcPct val="100000"/>
              </a:lnSpc>
              <a:spcBef>
                <a:spcPts val="800"/>
              </a:spcBef>
              <a:tabLst>
                <a:tab pos="314896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2824480">
              <a:lnSpc>
                <a:spcPct val="100000"/>
              </a:lnSpc>
              <a:spcBef>
                <a:spcPts val="340"/>
              </a:spcBef>
              <a:tabLst>
                <a:tab pos="314896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2824480">
              <a:lnSpc>
                <a:spcPct val="100000"/>
              </a:lnSpc>
              <a:spcBef>
                <a:spcPts val="340"/>
              </a:spcBef>
              <a:tabLst>
                <a:tab pos="314896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549275" algn="ctr">
              <a:lnSpc>
                <a:spcPct val="100000"/>
              </a:lnSpc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21595" y="499489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72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1595" y="639909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72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5437" y="5412618"/>
            <a:ext cx="142875" cy="1141095"/>
          </a:xfrm>
          <a:custGeom>
            <a:avLst/>
            <a:gdLst/>
            <a:ahLst/>
            <a:cxnLst/>
            <a:rect l="l" t="t" r="r" b="b"/>
            <a:pathLst>
              <a:path w="142875" h="1141095">
                <a:moveTo>
                  <a:pt x="142532" y="1140746"/>
                </a:moveTo>
                <a:lnTo>
                  <a:pt x="137021" y="1096639"/>
                </a:lnTo>
                <a:lnTo>
                  <a:pt x="5511" y="44107"/>
                </a:lnTo>
                <a:lnTo>
                  <a:pt x="0" y="0"/>
                </a:lnTo>
              </a:path>
            </a:pathLst>
          </a:custGeom>
          <a:ln w="888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7049" y="5108905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130441" y="0"/>
                </a:moveTo>
                <a:lnTo>
                  <a:pt x="0" y="369544"/>
                </a:lnTo>
                <a:lnTo>
                  <a:pt x="347814" y="326097"/>
                </a:lnTo>
                <a:lnTo>
                  <a:pt x="130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8557" y="6487528"/>
            <a:ext cx="347980" cy="369570"/>
          </a:xfrm>
          <a:custGeom>
            <a:avLst/>
            <a:gdLst/>
            <a:ahLst/>
            <a:cxnLst/>
            <a:rect l="l" t="t" r="r" b="b"/>
            <a:pathLst>
              <a:path w="347980" h="369570">
                <a:moveTo>
                  <a:pt x="347814" y="0"/>
                </a:moveTo>
                <a:lnTo>
                  <a:pt x="0" y="43459"/>
                </a:lnTo>
                <a:lnTo>
                  <a:pt x="217360" y="369544"/>
                </a:lnTo>
                <a:lnTo>
                  <a:pt x="347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6807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2513" y="484324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>
              <a:alpha val="81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638300" y="4203700"/>
            <a:ext cx="97383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  <a:tab pos="4441190" algn="l"/>
                <a:tab pos="6003290" algn="l"/>
              </a:tabLst>
            </a:pPr>
            <a:r>
              <a:rPr dirty="0">
                <a:solidFill>
                  <a:srgbClr val="FFFFFF"/>
                </a:solidFill>
              </a:rPr>
              <a:t>W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160" dirty="0">
                <a:solidFill>
                  <a:srgbClr val="FFFFFF"/>
                </a:solidFill>
              </a:rPr>
              <a:t>AT	</a:t>
            </a:r>
            <a:r>
              <a:rPr spc="-85" dirty="0">
                <a:solidFill>
                  <a:srgbClr val="FFFFFF"/>
                </a:solidFill>
              </a:rPr>
              <a:t>I</a:t>
            </a:r>
            <a:r>
              <a:rPr spc="-530" dirty="0">
                <a:solidFill>
                  <a:srgbClr val="FFFFFF"/>
                </a:solidFill>
              </a:rPr>
              <a:t> </a:t>
            </a:r>
            <a:r>
              <a:rPr spc="-250" dirty="0">
                <a:solidFill>
                  <a:srgbClr val="FFFFFF"/>
                </a:solidFill>
              </a:rPr>
              <a:t>F	</a:t>
            </a:r>
            <a:r>
              <a:rPr dirty="0">
                <a:solidFill>
                  <a:srgbClr val="FFFFFF"/>
                </a:solidFill>
              </a:rPr>
              <a:t>W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E	</a:t>
            </a:r>
            <a:r>
              <a:rPr spc="-175" dirty="0">
                <a:solidFill>
                  <a:srgbClr val="FFFFFF"/>
                </a:solidFill>
              </a:rPr>
              <a:t>U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-500" dirty="0">
                <a:solidFill>
                  <a:srgbClr val="FFFFFF"/>
                </a:solidFill>
              </a:rPr>
              <a:t>S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E	</a:t>
            </a:r>
            <a:r>
              <a:rPr spc="-85" dirty="0">
                <a:solidFill>
                  <a:srgbClr val="FFFFFF"/>
                </a:solidFill>
              </a:rPr>
              <a:t>C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250" dirty="0">
                <a:solidFill>
                  <a:srgbClr val="FFFFFF"/>
                </a:solidFill>
              </a:rPr>
              <a:t>O</a:t>
            </a:r>
            <a:r>
              <a:rPr spc="-550" dirty="0">
                <a:solidFill>
                  <a:srgbClr val="FFFFFF"/>
                </a:solidFill>
              </a:rPr>
              <a:t> </a:t>
            </a:r>
            <a:r>
              <a:rPr spc="-585" dirty="0">
                <a:solidFill>
                  <a:srgbClr val="FFFFFF"/>
                </a:solidFill>
              </a:rPr>
              <a:t>R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80" dirty="0">
                <a:solidFill>
                  <a:srgbClr val="FFFFFF"/>
                </a:solidFill>
              </a:rPr>
              <a:t>D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250" dirty="0">
                <a:solidFill>
                  <a:srgbClr val="FFFFFF"/>
                </a:solidFill>
              </a:rPr>
              <a:t>O</a:t>
            </a:r>
            <a:r>
              <a:rPr spc="-550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VA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-420" dirty="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16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7945" y="6743700"/>
            <a:ext cx="539559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17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843" y="3644277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9843" y="4445000"/>
            <a:ext cx="651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FFFFFF"/>
                </a:solidFill>
              </a:rPr>
              <a:t>WebView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3648608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3348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59" y="0"/>
                </a:moveTo>
                <a:lnTo>
                  <a:pt x="0" y="350519"/>
                </a:lnTo>
                <a:lnTo>
                  <a:pt x="350519" y="350519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3348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27945" y="6743700"/>
            <a:ext cx="539559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18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843" y="3644277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843" y="785736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21"/>
                </a:lnTo>
                <a:lnTo>
                  <a:pt x="0" y="2140521"/>
                </a:lnTo>
                <a:lnTo>
                  <a:pt x="0" y="0"/>
                </a:lnTo>
                <a:close/>
              </a:path>
            </a:pathLst>
          </a:custGeom>
          <a:solidFill>
            <a:srgbClr val="EB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9843" y="4445000"/>
            <a:ext cx="651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WebView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39900" y="1117600"/>
            <a:ext cx="3733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5" dirty="0">
                <a:solidFill>
                  <a:srgbClr val="FFFFFF"/>
                </a:solidFill>
              </a:rPr>
              <a:t>Web</a:t>
            </a:r>
            <a:r>
              <a:rPr sz="4000" spc="-114" dirty="0">
                <a:solidFill>
                  <a:srgbClr val="FFFFFF"/>
                </a:solidFill>
              </a:rPr>
              <a:t> </a:t>
            </a:r>
            <a:r>
              <a:rPr sz="4000" spc="55" dirty="0">
                <a:solidFill>
                  <a:srgbClr val="FFFFFF"/>
                </a:solidFill>
              </a:rPr>
              <a:t>application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358900" y="2082800"/>
            <a:ext cx="45834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HTML, </a:t>
            </a:r>
            <a:r>
              <a:rPr sz="2300" spc="-150" dirty="0">
                <a:solidFill>
                  <a:srgbClr val="FFFFFF"/>
                </a:solidFill>
                <a:latin typeface="Arial"/>
                <a:cs typeface="Arial"/>
              </a:rPr>
              <a:t>CSS, JS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(+ 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Framework)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8608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3348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59" y="0"/>
                </a:moveTo>
                <a:lnTo>
                  <a:pt x="0" y="350519"/>
                </a:lnTo>
                <a:lnTo>
                  <a:pt x="350519" y="350519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3348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608" y="2879356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-44450" y="404463"/>
                </a:moveTo>
                <a:lnTo>
                  <a:pt x="44450" y="404463"/>
                </a:lnTo>
              </a:path>
            </a:pathLst>
          </a:custGeom>
          <a:ln w="8089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3348" y="257328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175259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3348" y="364383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7945" y="6743700"/>
            <a:ext cx="539559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3529" y="9309100"/>
            <a:ext cx="56070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19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843" y="3644277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843" y="785736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21"/>
                </a:lnTo>
                <a:lnTo>
                  <a:pt x="0" y="2140521"/>
                </a:lnTo>
                <a:lnTo>
                  <a:pt x="0" y="0"/>
                </a:lnTo>
                <a:close/>
              </a:path>
            </a:pathLst>
          </a:custGeom>
          <a:solidFill>
            <a:srgbClr val="EB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9205" y="782840"/>
            <a:ext cx="5039995" cy="5002530"/>
          </a:xfrm>
          <a:custGeom>
            <a:avLst/>
            <a:gdLst/>
            <a:ahLst/>
            <a:cxnLst/>
            <a:rect l="l" t="t" r="r" b="b"/>
            <a:pathLst>
              <a:path w="5039995" h="5002530">
                <a:moveTo>
                  <a:pt x="0" y="0"/>
                </a:moveTo>
                <a:lnTo>
                  <a:pt x="5039639" y="0"/>
                </a:lnTo>
                <a:lnTo>
                  <a:pt x="5039639" y="5001945"/>
                </a:lnTo>
                <a:lnTo>
                  <a:pt x="0" y="5001945"/>
                </a:lnTo>
                <a:lnTo>
                  <a:pt x="0" y="0"/>
                </a:lnTo>
                <a:close/>
              </a:path>
            </a:pathLst>
          </a:custGeom>
          <a:solidFill>
            <a:srgbClr val="3475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7300" y="4445000"/>
            <a:ext cx="2155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9900" y="1117600"/>
            <a:ext cx="3733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5" dirty="0">
                <a:solidFill>
                  <a:srgbClr val="FFFFFF"/>
                </a:solidFill>
              </a:rPr>
              <a:t>Web</a:t>
            </a:r>
            <a:r>
              <a:rPr sz="4000" spc="-114" dirty="0">
                <a:solidFill>
                  <a:srgbClr val="FFFFFF"/>
                </a:solidFill>
              </a:rPr>
              <a:t> </a:t>
            </a:r>
            <a:r>
              <a:rPr sz="4000" spc="55" dirty="0">
                <a:solidFill>
                  <a:srgbClr val="FFFFFF"/>
                </a:solidFill>
              </a:rPr>
              <a:t>application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358900" y="2082800"/>
            <a:ext cx="45834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HTML, </a:t>
            </a:r>
            <a:r>
              <a:rPr sz="2300" spc="-150" dirty="0">
                <a:solidFill>
                  <a:srgbClr val="FFFFFF"/>
                </a:solidFill>
                <a:latin typeface="Arial"/>
                <a:cs typeface="Arial"/>
              </a:rPr>
              <a:t>CSS, JS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(+ 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Framework)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205" y="1117600"/>
            <a:ext cx="503999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0"/>
              </a:spcBef>
            </a:pP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40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210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sz="2300" spc="30" dirty="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8608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348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59" y="0"/>
                </a:moveTo>
                <a:lnTo>
                  <a:pt x="0" y="350519"/>
                </a:lnTo>
                <a:lnTo>
                  <a:pt x="350519" y="350519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3348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9024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53764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19"/>
                </a:lnTo>
                <a:lnTo>
                  <a:pt x="350520" y="350519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53764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8608" y="2879356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-44450" y="404463"/>
                </a:moveTo>
                <a:lnTo>
                  <a:pt x="44450" y="404463"/>
                </a:lnTo>
              </a:path>
            </a:pathLst>
          </a:custGeom>
          <a:ln w="8089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3348" y="257328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175259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3348" y="364383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4634" y="476415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44449" y="0"/>
                </a:lnTo>
                <a:lnTo>
                  <a:pt x="763037" y="0"/>
                </a:lnTo>
                <a:lnTo>
                  <a:pt x="807487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7662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8564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27945" y="6743700"/>
            <a:ext cx="539559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37185" algn="l"/>
              </a:tabLst>
            </a:pPr>
            <a:r>
              <a:rPr sz="2050" spc="31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O</a:t>
            </a:r>
            <a:r>
              <a:rPr spc="-550" dirty="0"/>
              <a:t> </a:t>
            </a:r>
            <a:r>
              <a:rPr spc="-335" dirty="0"/>
              <a:t>V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15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</a:t>
            </a:fld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2104135"/>
            <a:ext cx="7036434" cy="6484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30"/>
              </a:spcBef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sz="3100" spc="3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1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sz="31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100" spc="3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100" spc="90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3100" spc="3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31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3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3100" spc="6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(Chrome,</a:t>
            </a:r>
            <a:r>
              <a:rPr sz="31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Safari)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sz="3100" spc="60" dirty="0">
                <a:solidFill>
                  <a:srgbClr val="FFFFFF"/>
                </a:solidFill>
                <a:latin typeface="Arial"/>
                <a:cs typeface="Arial"/>
              </a:rPr>
              <a:t>Deploy </a:t>
            </a:r>
            <a:r>
              <a:rPr sz="3100" spc="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1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2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889000" lvl="1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cabel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889000" lvl="1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Remotely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445000"/>
            <a:ext cx="826833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5218430" algn="l"/>
              </a:tabLst>
            </a:pPr>
            <a:r>
              <a:rPr spc="-85" dirty="0"/>
              <a:t>C </a:t>
            </a:r>
            <a:r>
              <a:rPr spc="-585" dirty="0"/>
              <a:t>R </a:t>
            </a:r>
            <a:r>
              <a:rPr spc="-335" dirty="0"/>
              <a:t>E</a:t>
            </a:r>
            <a:r>
              <a:rPr spc="-9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170" dirty="0"/>
              <a:t>B </a:t>
            </a:r>
            <a:r>
              <a:rPr spc="80" dirty="0"/>
              <a:t>A</a:t>
            </a:r>
            <a:r>
              <a:rPr spc="-930" dirty="0"/>
              <a:t> </a:t>
            </a:r>
            <a:r>
              <a:rPr spc="-500" dirty="0"/>
              <a:t>S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85" dirty="0"/>
              <a:t>C	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85" dirty="0"/>
              <a:t>J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170" dirty="0" smtClean="0"/>
              <a:t>T</a:t>
            </a:r>
            <a:r>
              <a:rPr lang="en-US" spc="-170" dirty="0" smtClean="0"/>
              <a:t/>
            </a:r>
            <a:br>
              <a:rPr lang="en-US" spc="-170" dirty="0" smtClean="0"/>
            </a:br>
            <a:r>
              <a:rPr lang="en-US" spc="-170" dirty="0" smtClean="0"/>
              <a:t>ON IONIC</a:t>
            </a:r>
            <a:endParaRPr spc="-17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20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1028700"/>
            <a:ext cx="7788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738370" algn="l"/>
              </a:tabLst>
            </a:pPr>
            <a:r>
              <a:rPr spc="-85" dirty="0"/>
              <a:t>C </a:t>
            </a:r>
            <a:r>
              <a:rPr spc="-585" dirty="0"/>
              <a:t>R </a:t>
            </a:r>
            <a:r>
              <a:rPr spc="-335" dirty="0"/>
              <a:t>E</a:t>
            </a:r>
            <a:r>
              <a:rPr spc="-9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dirty="0"/>
              <a:t>W	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-85" dirty="0"/>
              <a:t>J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1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5605779"/>
            <a:ext cx="536257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7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~/my-ionic-projects/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 start</a:t>
            </a:r>
            <a:r>
              <a:rPr sz="2700" spc="-10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21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6" name="object 6"/>
          <p:cNvSpPr txBox="1"/>
          <p:nvPr/>
        </p:nvSpPr>
        <p:spPr>
          <a:xfrm>
            <a:off x="6368681" y="6184900"/>
            <a:ext cx="83629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tabs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1028700"/>
            <a:ext cx="7788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738370" algn="l"/>
              </a:tabLst>
            </a:pPr>
            <a:r>
              <a:rPr spc="-85" dirty="0"/>
              <a:t>C </a:t>
            </a:r>
            <a:r>
              <a:rPr spc="-585" dirty="0"/>
              <a:t>R </a:t>
            </a:r>
            <a:r>
              <a:rPr spc="-335" dirty="0"/>
              <a:t>E</a:t>
            </a:r>
            <a:r>
              <a:rPr spc="-9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dirty="0"/>
              <a:t>W	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-85" dirty="0"/>
              <a:t>J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1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5605779"/>
            <a:ext cx="537527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7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~/my-ionic-projects/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 start</a:t>
            </a:r>
            <a:r>
              <a:rPr sz="2700" spc="-10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5981" y="6184900"/>
            <a:ext cx="84899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 smtClean="0">
                <a:solidFill>
                  <a:srgbClr val="00F900"/>
                </a:solidFill>
                <a:latin typeface="Courier New"/>
                <a:cs typeface="Courier New"/>
              </a:rPr>
              <a:t>tabs</a:t>
            </a:r>
            <a:endParaRPr sz="2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6270" y="4228010"/>
            <a:ext cx="3215005" cy="1485900"/>
          </a:xfrm>
          <a:custGeom>
            <a:avLst/>
            <a:gdLst/>
            <a:ahLst/>
            <a:cxnLst/>
            <a:rect l="l" t="t" r="r" b="b"/>
            <a:pathLst>
              <a:path w="3215004" h="1485900">
                <a:moveTo>
                  <a:pt x="4483" y="1473200"/>
                </a:moveTo>
                <a:lnTo>
                  <a:pt x="0" y="1485900"/>
                </a:lnTo>
                <a:lnTo>
                  <a:pt x="5087" y="1485900"/>
                </a:lnTo>
                <a:lnTo>
                  <a:pt x="6274" y="1484685"/>
                </a:lnTo>
                <a:lnTo>
                  <a:pt x="448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7500" y="1473200"/>
                </a:lnTo>
                <a:lnTo>
                  <a:pt x="6274" y="1484685"/>
                </a:lnTo>
                <a:lnTo>
                  <a:pt x="6464" y="1485900"/>
                </a:lnTo>
                <a:lnTo>
                  <a:pt x="13093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3093" y="1485900"/>
                </a:lnTo>
                <a:lnTo>
                  <a:pt x="20121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51904" y="1473200"/>
                </a:moveTo>
                <a:lnTo>
                  <a:pt x="32743" y="1473200"/>
                </a:lnTo>
                <a:lnTo>
                  <a:pt x="20121" y="1485900"/>
                </a:lnTo>
                <a:lnTo>
                  <a:pt x="52971" y="1485900"/>
                </a:lnTo>
                <a:lnTo>
                  <a:pt x="51904" y="1473200"/>
                </a:lnTo>
                <a:close/>
              </a:path>
              <a:path w="3215004" h="1485900">
                <a:moveTo>
                  <a:pt x="60148" y="1475252"/>
                </a:moveTo>
                <a:lnTo>
                  <a:pt x="52971" y="1485900"/>
                </a:lnTo>
                <a:lnTo>
                  <a:pt x="64363" y="1485900"/>
                </a:lnTo>
                <a:lnTo>
                  <a:pt x="60148" y="1475252"/>
                </a:lnTo>
                <a:close/>
              </a:path>
              <a:path w="3215004" h="1485900">
                <a:moveTo>
                  <a:pt x="61531" y="1473200"/>
                </a:moveTo>
                <a:lnTo>
                  <a:pt x="59335" y="1473200"/>
                </a:lnTo>
                <a:lnTo>
                  <a:pt x="60148" y="1475252"/>
                </a:lnTo>
                <a:lnTo>
                  <a:pt x="61531" y="1473200"/>
                </a:lnTo>
                <a:close/>
              </a:path>
              <a:path w="3215004" h="1485900">
                <a:moveTo>
                  <a:pt x="60058" y="1460500"/>
                </a:moveTo>
                <a:lnTo>
                  <a:pt x="4891" y="1460500"/>
                </a:lnTo>
                <a:lnTo>
                  <a:pt x="749" y="1473200"/>
                </a:lnTo>
                <a:lnTo>
                  <a:pt x="59335" y="1473200"/>
                </a:lnTo>
                <a:lnTo>
                  <a:pt x="60058" y="1460500"/>
                </a:lnTo>
                <a:close/>
              </a:path>
              <a:path w="3215004" h="1485900">
                <a:moveTo>
                  <a:pt x="77774" y="1460500"/>
                </a:moveTo>
                <a:lnTo>
                  <a:pt x="66578" y="1460500"/>
                </a:lnTo>
                <a:lnTo>
                  <a:pt x="61417" y="1473200"/>
                </a:lnTo>
                <a:lnTo>
                  <a:pt x="74841" y="1473200"/>
                </a:lnTo>
                <a:lnTo>
                  <a:pt x="77774" y="1460500"/>
                </a:lnTo>
                <a:close/>
              </a:path>
              <a:path w="3215004" h="1485900">
                <a:moveTo>
                  <a:pt x="116748" y="1460500"/>
                </a:moveTo>
                <a:lnTo>
                  <a:pt x="86325" y="1460500"/>
                </a:lnTo>
                <a:lnTo>
                  <a:pt x="86299" y="1473200"/>
                </a:lnTo>
                <a:lnTo>
                  <a:pt x="98742" y="1473200"/>
                </a:lnTo>
                <a:lnTo>
                  <a:pt x="116748" y="1460500"/>
                </a:lnTo>
                <a:close/>
              </a:path>
              <a:path w="3215004" h="1485900">
                <a:moveTo>
                  <a:pt x="106565" y="1447800"/>
                </a:moveTo>
                <a:lnTo>
                  <a:pt x="10287" y="1447800"/>
                </a:lnTo>
                <a:lnTo>
                  <a:pt x="50" y="1460500"/>
                </a:lnTo>
                <a:lnTo>
                  <a:pt x="106586" y="1460500"/>
                </a:lnTo>
                <a:lnTo>
                  <a:pt x="106565" y="1447800"/>
                </a:lnTo>
                <a:close/>
              </a:path>
              <a:path w="3215004" h="1485900">
                <a:moveTo>
                  <a:pt x="123040" y="1455194"/>
                </a:moveTo>
                <a:lnTo>
                  <a:pt x="116748" y="1460500"/>
                </a:lnTo>
                <a:lnTo>
                  <a:pt x="121856" y="1460500"/>
                </a:lnTo>
                <a:lnTo>
                  <a:pt x="123040" y="1455194"/>
                </a:lnTo>
                <a:close/>
              </a:path>
              <a:path w="3215004" h="1485900">
                <a:moveTo>
                  <a:pt x="131811" y="1447800"/>
                </a:moveTo>
                <a:lnTo>
                  <a:pt x="124691" y="1447800"/>
                </a:lnTo>
                <a:lnTo>
                  <a:pt x="123040" y="1455194"/>
                </a:lnTo>
                <a:lnTo>
                  <a:pt x="131811" y="1447800"/>
                </a:lnTo>
                <a:close/>
              </a:path>
              <a:path w="3215004" h="1485900">
                <a:moveTo>
                  <a:pt x="74955" y="1435100"/>
                </a:moveTo>
                <a:lnTo>
                  <a:pt x="10936" y="1435100"/>
                </a:lnTo>
                <a:lnTo>
                  <a:pt x="10332" y="1447800"/>
                </a:lnTo>
                <a:lnTo>
                  <a:pt x="71348" y="1447800"/>
                </a:lnTo>
                <a:lnTo>
                  <a:pt x="74955" y="1435100"/>
                </a:lnTo>
                <a:close/>
              </a:path>
              <a:path w="3215004" h="1485900">
                <a:moveTo>
                  <a:pt x="97960" y="1435100"/>
                </a:moveTo>
                <a:lnTo>
                  <a:pt x="79463" y="1435100"/>
                </a:lnTo>
                <a:lnTo>
                  <a:pt x="81445" y="1447800"/>
                </a:lnTo>
                <a:lnTo>
                  <a:pt x="98856" y="1447800"/>
                </a:lnTo>
                <a:lnTo>
                  <a:pt x="97960" y="1435100"/>
                </a:lnTo>
                <a:close/>
              </a:path>
              <a:path w="3215004" h="1485900">
                <a:moveTo>
                  <a:pt x="132473" y="1435100"/>
                </a:moveTo>
                <a:lnTo>
                  <a:pt x="102467" y="1435100"/>
                </a:lnTo>
                <a:lnTo>
                  <a:pt x="98856" y="1447800"/>
                </a:lnTo>
                <a:lnTo>
                  <a:pt x="136232" y="1447800"/>
                </a:lnTo>
                <a:lnTo>
                  <a:pt x="132473" y="1435100"/>
                </a:lnTo>
                <a:close/>
              </a:path>
              <a:path w="3215004" h="1485900">
                <a:moveTo>
                  <a:pt x="146342" y="1435100"/>
                </a:moveTo>
                <a:lnTo>
                  <a:pt x="132473" y="1435100"/>
                </a:lnTo>
                <a:lnTo>
                  <a:pt x="136232" y="1447800"/>
                </a:lnTo>
                <a:lnTo>
                  <a:pt x="146342" y="1435100"/>
                </a:lnTo>
                <a:close/>
              </a:path>
              <a:path w="3215004" h="1485900">
                <a:moveTo>
                  <a:pt x="150964" y="1435100"/>
                </a:moveTo>
                <a:lnTo>
                  <a:pt x="146342" y="1435100"/>
                </a:lnTo>
                <a:lnTo>
                  <a:pt x="136232" y="1447800"/>
                </a:lnTo>
                <a:lnTo>
                  <a:pt x="143396" y="1447800"/>
                </a:lnTo>
                <a:lnTo>
                  <a:pt x="150964" y="1435100"/>
                </a:lnTo>
                <a:close/>
              </a:path>
              <a:path w="3215004" h="1485900">
                <a:moveTo>
                  <a:pt x="29400" y="1422400"/>
                </a:moveTo>
                <a:lnTo>
                  <a:pt x="22339" y="1435100"/>
                </a:lnTo>
                <a:lnTo>
                  <a:pt x="27266" y="1435100"/>
                </a:lnTo>
                <a:lnTo>
                  <a:pt x="29400" y="1422400"/>
                </a:lnTo>
                <a:close/>
              </a:path>
              <a:path w="3215004" h="1485900">
                <a:moveTo>
                  <a:pt x="41795" y="1422400"/>
                </a:moveTo>
                <a:lnTo>
                  <a:pt x="32004" y="1435100"/>
                </a:lnTo>
                <a:lnTo>
                  <a:pt x="32969" y="1435100"/>
                </a:lnTo>
                <a:lnTo>
                  <a:pt x="41795" y="1422400"/>
                </a:lnTo>
                <a:close/>
              </a:path>
              <a:path w="3215004" h="1485900">
                <a:moveTo>
                  <a:pt x="125544" y="1422400"/>
                </a:moveTo>
                <a:lnTo>
                  <a:pt x="50831" y="1422400"/>
                </a:lnTo>
                <a:lnTo>
                  <a:pt x="40987" y="1435100"/>
                </a:lnTo>
                <a:lnTo>
                  <a:pt x="120789" y="1435100"/>
                </a:lnTo>
                <a:lnTo>
                  <a:pt x="125544" y="1422400"/>
                </a:lnTo>
                <a:close/>
              </a:path>
              <a:path w="3215004" h="1485900">
                <a:moveTo>
                  <a:pt x="216555" y="1409700"/>
                </a:moveTo>
                <a:lnTo>
                  <a:pt x="136463" y="1409700"/>
                </a:lnTo>
                <a:lnTo>
                  <a:pt x="139098" y="1422400"/>
                </a:lnTo>
                <a:lnTo>
                  <a:pt x="136855" y="1422400"/>
                </a:lnTo>
                <a:lnTo>
                  <a:pt x="139493" y="1435100"/>
                </a:lnTo>
                <a:lnTo>
                  <a:pt x="164776" y="1435100"/>
                </a:lnTo>
                <a:lnTo>
                  <a:pt x="202468" y="1423525"/>
                </a:lnTo>
                <a:lnTo>
                  <a:pt x="201831" y="1422400"/>
                </a:lnTo>
                <a:lnTo>
                  <a:pt x="216555" y="1409700"/>
                </a:lnTo>
                <a:close/>
              </a:path>
              <a:path w="3215004" h="1485900">
                <a:moveTo>
                  <a:pt x="206616" y="1430856"/>
                </a:moveTo>
                <a:lnTo>
                  <a:pt x="206717" y="1435100"/>
                </a:lnTo>
                <a:lnTo>
                  <a:pt x="209016" y="1435100"/>
                </a:lnTo>
                <a:lnTo>
                  <a:pt x="206616" y="1430856"/>
                </a:lnTo>
                <a:close/>
              </a:path>
              <a:path w="3215004" h="1485900">
                <a:moveTo>
                  <a:pt x="206413" y="1422400"/>
                </a:moveTo>
                <a:lnTo>
                  <a:pt x="206133" y="1422400"/>
                </a:lnTo>
                <a:lnTo>
                  <a:pt x="202468" y="1423525"/>
                </a:lnTo>
                <a:lnTo>
                  <a:pt x="206616" y="1430856"/>
                </a:lnTo>
                <a:lnTo>
                  <a:pt x="206413" y="1422400"/>
                </a:lnTo>
                <a:close/>
              </a:path>
              <a:path w="3215004" h="1485900">
                <a:moveTo>
                  <a:pt x="77558" y="1409700"/>
                </a:moveTo>
                <a:lnTo>
                  <a:pt x="69757" y="1409700"/>
                </a:lnTo>
                <a:lnTo>
                  <a:pt x="62268" y="1422400"/>
                </a:lnTo>
                <a:lnTo>
                  <a:pt x="82074" y="1422400"/>
                </a:lnTo>
                <a:lnTo>
                  <a:pt x="77558" y="1409700"/>
                </a:lnTo>
                <a:close/>
              </a:path>
              <a:path w="3215004" h="1485900">
                <a:moveTo>
                  <a:pt x="131803" y="1409700"/>
                </a:moveTo>
                <a:lnTo>
                  <a:pt x="97364" y="1409700"/>
                </a:lnTo>
                <a:lnTo>
                  <a:pt x="88521" y="1422400"/>
                </a:lnTo>
                <a:lnTo>
                  <a:pt x="130998" y="1422400"/>
                </a:lnTo>
                <a:lnTo>
                  <a:pt x="131803" y="1409700"/>
                </a:lnTo>
                <a:close/>
              </a:path>
              <a:path w="3215004" h="1485900">
                <a:moveTo>
                  <a:pt x="136463" y="1409700"/>
                </a:moveTo>
                <a:lnTo>
                  <a:pt x="131803" y="1409700"/>
                </a:lnTo>
                <a:lnTo>
                  <a:pt x="130998" y="1422400"/>
                </a:lnTo>
                <a:lnTo>
                  <a:pt x="139098" y="1422400"/>
                </a:lnTo>
                <a:lnTo>
                  <a:pt x="136463" y="1409700"/>
                </a:lnTo>
                <a:close/>
              </a:path>
              <a:path w="3215004" h="1485900">
                <a:moveTo>
                  <a:pt x="222509" y="1419357"/>
                </a:moveTo>
                <a:lnTo>
                  <a:pt x="221223" y="1422400"/>
                </a:lnTo>
                <a:lnTo>
                  <a:pt x="221797" y="1422400"/>
                </a:lnTo>
                <a:lnTo>
                  <a:pt x="222509" y="1419357"/>
                </a:lnTo>
                <a:close/>
              </a:path>
              <a:path w="3215004" h="1485900">
                <a:moveTo>
                  <a:pt x="226593" y="1409700"/>
                </a:moveTo>
                <a:lnTo>
                  <a:pt x="224769" y="1409700"/>
                </a:lnTo>
                <a:lnTo>
                  <a:pt x="222509" y="1419357"/>
                </a:lnTo>
                <a:lnTo>
                  <a:pt x="226593" y="1409700"/>
                </a:lnTo>
                <a:close/>
              </a:path>
              <a:path w="3215004" h="1485900">
                <a:moveTo>
                  <a:pt x="114579" y="1397000"/>
                </a:moveTo>
                <a:lnTo>
                  <a:pt x="105092" y="1409700"/>
                </a:lnTo>
                <a:lnTo>
                  <a:pt x="106133" y="1409700"/>
                </a:lnTo>
                <a:lnTo>
                  <a:pt x="114579" y="1397000"/>
                </a:lnTo>
                <a:close/>
              </a:path>
              <a:path w="3215004" h="1485900">
                <a:moveTo>
                  <a:pt x="145564" y="1397000"/>
                </a:moveTo>
                <a:lnTo>
                  <a:pt x="126289" y="1397000"/>
                </a:lnTo>
                <a:lnTo>
                  <a:pt x="118186" y="1409700"/>
                </a:lnTo>
                <a:lnTo>
                  <a:pt x="137662" y="1409700"/>
                </a:lnTo>
                <a:lnTo>
                  <a:pt x="144278" y="1400667"/>
                </a:lnTo>
                <a:lnTo>
                  <a:pt x="145564" y="1397000"/>
                </a:lnTo>
                <a:close/>
              </a:path>
              <a:path w="3215004" h="1485900">
                <a:moveTo>
                  <a:pt x="144278" y="1400667"/>
                </a:moveTo>
                <a:lnTo>
                  <a:pt x="137662" y="1409700"/>
                </a:lnTo>
                <a:lnTo>
                  <a:pt x="141109" y="1409700"/>
                </a:lnTo>
                <a:lnTo>
                  <a:pt x="144278" y="1400667"/>
                </a:lnTo>
                <a:close/>
              </a:path>
              <a:path w="3215004" h="1485900">
                <a:moveTo>
                  <a:pt x="252437" y="1397000"/>
                </a:moveTo>
                <a:lnTo>
                  <a:pt x="146964" y="1397000"/>
                </a:lnTo>
                <a:lnTo>
                  <a:pt x="144278" y="1400667"/>
                </a:lnTo>
                <a:lnTo>
                  <a:pt x="141109" y="1409700"/>
                </a:lnTo>
                <a:lnTo>
                  <a:pt x="250219" y="1409700"/>
                </a:lnTo>
                <a:lnTo>
                  <a:pt x="252437" y="1397000"/>
                </a:lnTo>
                <a:close/>
              </a:path>
              <a:path w="3215004" h="1485900">
                <a:moveTo>
                  <a:pt x="280427" y="1384300"/>
                </a:moveTo>
                <a:lnTo>
                  <a:pt x="269951" y="1384300"/>
                </a:lnTo>
                <a:lnTo>
                  <a:pt x="256259" y="1392291"/>
                </a:lnTo>
                <a:lnTo>
                  <a:pt x="250672" y="1397000"/>
                </a:lnTo>
                <a:lnTo>
                  <a:pt x="257048" y="1397000"/>
                </a:lnTo>
                <a:lnTo>
                  <a:pt x="250219" y="1409700"/>
                </a:lnTo>
                <a:lnTo>
                  <a:pt x="256586" y="1409700"/>
                </a:lnTo>
                <a:lnTo>
                  <a:pt x="270508" y="1397000"/>
                </a:lnTo>
                <a:lnTo>
                  <a:pt x="280427" y="1384300"/>
                </a:lnTo>
                <a:close/>
              </a:path>
              <a:path w="3215004" h="1485900">
                <a:moveTo>
                  <a:pt x="296036" y="1384300"/>
                </a:moveTo>
                <a:lnTo>
                  <a:pt x="280427" y="1384300"/>
                </a:lnTo>
                <a:lnTo>
                  <a:pt x="282384" y="1397000"/>
                </a:lnTo>
                <a:lnTo>
                  <a:pt x="294186" y="1409700"/>
                </a:lnTo>
                <a:lnTo>
                  <a:pt x="304038" y="1397000"/>
                </a:lnTo>
                <a:lnTo>
                  <a:pt x="285699" y="1397000"/>
                </a:lnTo>
                <a:lnTo>
                  <a:pt x="296036" y="1384300"/>
                </a:lnTo>
                <a:close/>
              </a:path>
              <a:path w="3215004" h="1485900">
                <a:moveTo>
                  <a:pt x="265741" y="1384300"/>
                </a:moveTo>
                <a:lnTo>
                  <a:pt x="184175" y="1384300"/>
                </a:lnTo>
                <a:lnTo>
                  <a:pt x="177294" y="1397000"/>
                </a:lnTo>
                <a:lnTo>
                  <a:pt x="248191" y="1397000"/>
                </a:lnTo>
                <a:lnTo>
                  <a:pt x="256259" y="1392291"/>
                </a:lnTo>
                <a:lnTo>
                  <a:pt x="265741" y="1384300"/>
                </a:lnTo>
                <a:close/>
              </a:path>
              <a:path w="3215004" h="1485900">
                <a:moveTo>
                  <a:pt x="307612" y="1384300"/>
                </a:moveTo>
                <a:lnTo>
                  <a:pt x="296036" y="1384300"/>
                </a:lnTo>
                <a:lnTo>
                  <a:pt x="293014" y="1397000"/>
                </a:lnTo>
                <a:lnTo>
                  <a:pt x="304038" y="1397000"/>
                </a:lnTo>
                <a:lnTo>
                  <a:pt x="307612" y="1384300"/>
                </a:lnTo>
                <a:close/>
              </a:path>
              <a:path w="3215004" h="1485900">
                <a:moveTo>
                  <a:pt x="322099" y="1384300"/>
                </a:moveTo>
                <a:lnTo>
                  <a:pt x="316882" y="1397000"/>
                </a:lnTo>
                <a:lnTo>
                  <a:pt x="321513" y="1397000"/>
                </a:lnTo>
                <a:lnTo>
                  <a:pt x="322099" y="1384300"/>
                </a:lnTo>
                <a:close/>
              </a:path>
              <a:path w="3215004" h="1485900">
                <a:moveTo>
                  <a:pt x="287032" y="1371600"/>
                </a:moveTo>
                <a:lnTo>
                  <a:pt x="237498" y="1371600"/>
                </a:lnTo>
                <a:lnTo>
                  <a:pt x="231152" y="1384300"/>
                </a:lnTo>
                <a:lnTo>
                  <a:pt x="265741" y="1384300"/>
                </a:lnTo>
                <a:lnTo>
                  <a:pt x="256259" y="1392291"/>
                </a:lnTo>
                <a:lnTo>
                  <a:pt x="269951" y="1384300"/>
                </a:lnTo>
                <a:lnTo>
                  <a:pt x="287032" y="1371600"/>
                </a:lnTo>
                <a:close/>
              </a:path>
              <a:path w="3215004" h="1485900">
                <a:moveTo>
                  <a:pt x="222699" y="1371600"/>
                </a:moveTo>
                <a:lnTo>
                  <a:pt x="215963" y="1371600"/>
                </a:lnTo>
                <a:lnTo>
                  <a:pt x="212389" y="1384300"/>
                </a:lnTo>
                <a:lnTo>
                  <a:pt x="231152" y="1384300"/>
                </a:lnTo>
                <a:lnTo>
                  <a:pt x="222699" y="1371600"/>
                </a:lnTo>
                <a:close/>
              </a:path>
              <a:path w="3215004" h="1485900">
                <a:moveTo>
                  <a:pt x="344978" y="1371600"/>
                </a:moveTo>
                <a:lnTo>
                  <a:pt x="287032" y="1371600"/>
                </a:lnTo>
                <a:lnTo>
                  <a:pt x="281745" y="1384300"/>
                </a:lnTo>
                <a:lnTo>
                  <a:pt x="339410" y="1384300"/>
                </a:lnTo>
                <a:lnTo>
                  <a:pt x="344978" y="1371600"/>
                </a:lnTo>
                <a:close/>
              </a:path>
              <a:path w="3215004" h="1485900">
                <a:moveTo>
                  <a:pt x="368168" y="1371600"/>
                </a:moveTo>
                <a:lnTo>
                  <a:pt x="366094" y="1371600"/>
                </a:lnTo>
                <a:lnTo>
                  <a:pt x="364324" y="1384300"/>
                </a:lnTo>
                <a:lnTo>
                  <a:pt x="368320" y="1384300"/>
                </a:lnTo>
                <a:lnTo>
                  <a:pt x="368168" y="1371600"/>
                </a:lnTo>
                <a:close/>
              </a:path>
              <a:path w="3215004" h="1485900">
                <a:moveTo>
                  <a:pt x="276127" y="1358900"/>
                </a:moveTo>
                <a:lnTo>
                  <a:pt x="251694" y="1358900"/>
                </a:lnTo>
                <a:lnTo>
                  <a:pt x="240614" y="1371600"/>
                </a:lnTo>
                <a:lnTo>
                  <a:pt x="281228" y="1371600"/>
                </a:lnTo>
                <a:lnTo>
                  <a:pt x="276127" y="1358900"/>
                </a:lnTo>
                <a:close/>
              </a:path>
              <a:path w="3215004" h="1485900">
                <a:moveTo>
                  <a:pt x="429276" y="1346200"/>
                </a:moveTo>
                <a:lnTo>
                  <a:pt x="290918" y="1346200"/>
                </a:lnTo>
                <a:lnTo>
                  <a:pt x="286219" y="1358900"/>
                </a:lnTo>
                <a:lnTo>
                  <a:pt x="281228" y="1371600"/>
                </a:lnTo>
                <a:lnTo>
                  <a:pt x="342111" y="1371600"/>
                </a:lnTo>
                <a:lnTo>
                  <a:pt x="344106" y="1358900"/>
                </a:lnTo>
                <a:lnTo>
                  <a:pt x="427348" y="1358900"/>
                </a:lnTo>
                <a:lnTo>
                  <a:pt x="429276" y="1346200"/>
                </a:lnTo>
                <a:close/>
              </a:path>
              <a:path w="3215004" h="1485900">
                <a:moveTo>
                  <a:pt x="375069" y="1358900"/>
                </a:moveTo>
                <a:lnTo>
                  <a:pt x="348816" y="1358900"/>
                </a:lnTo>
                <a:lnTo>
                  <a:pt x="342111" y="1371600"/>
                </a:lnTo>
                <a:lnTo>
                  <a:pt x="360721" y="1371600"/>
                </a:lnTo>
                <a:lnTo>
                  <a:pt x="375069" y="1358900"/>
                </a:lnTo>
                <a:close/>
              </a:path>
              <a:path w="3215004" h="1485900">
                <a:moveTo>
                  <a:pt x="406982" y="1358900"/>
                </a:moveTo>
                <a:lnTo>
                  <a:pt x="379323" y="1358900"/>
                </a:lnTo>
                <a:lnTo>
                  <a:pt x="383555" y="1371600"/>
                </a:lnTo>
                <a:lnTo>
                  <a:pt x="397602" y="1371600"/>
                </a:lnTo>
                <a:lnTo>
                  <a:pt x="406982" y="1358900"/>
                </a:lnTo>
                <a:close/>
              </a:path>
              <a:path w="3215004" h="1485900">
                <a:moveTo>
                  <a:pt x="435834" y="1333500"/>
                </a:moveTo>
                <a:lnTo>
                  <a:pt x="336515" y="1333500"/>
                </a:lnTo>
                <a:lnTo>
                  <a:pt x="321144" y="1346200"/>
                </a:lnTo>
                <a:lnTo>
                  <a:pt x="425480" y="1346200"/>
                </a:lnTo>
                <a:lnTo>
                  <a:pt x="435834" y="1333500"/>
                </a:lnTo>
                <a:close/>
              </a:path>
              <a:path w="3215004" h="1485900">
                <a:moveTo>
                  <a:pt x="446265" y="1333500"/>
                </a:moveTo>
                <a:lnTo>
                  <a:pt x="436181" y="1333500"/>
                </a:lnTo>
                <a:lnTo>
                  <a:pt x="440232" y="1346200"/>
                </a:lnTo>
                <a:lnTo>
                  <a:pt x="446265" y="1333500"/>
                </a:lnTo>
                <a:close/>
              </a:path>
              <a:path w="3215004" h="1485900">
                <a:moveTo>
                  <a:pt x="475780" y="1333500"/>
                </a:moveTo>
                <a:lnTo>
                  <a:pt x="451794" y="1333500"/>
                </a:lnTo>
                <a:lnTo>
                  <a:pt x="451529" y="1346200"/>
                </a:lnTo>
                <a:lnTo>
                  <a:pt x="455921" y="1346200"/>
                </a:lnTo>
                <a:lnTo>
                  <a:pt x="475780" y="1333500"/>
                </a:lnTo>
                <a:close/>
              </a:path>
              <a:path w="3215004" h="1485900">
                <a:moveTo>
                  <a:pt x="488903" y="1333500"/>
                </a:moveTo>
                <a:lnTo>
                  <a:pt x="475780" y="1333500"/>
                </a:lnTo>
                <a:lnTo>
                  <a:pt x="489057" y="1346200"/>
                </a:lnTo>
                <a:lnTo>
                  <a:pt x="488903" y="1333500"/>
                </a:lnTo>
                <a:close/>
              </a:path>
              <a:path w="3215004" h="1485900">
                <a:moveTo>
                  <a:pt x="417374" y="1320800"/>
                </a:moveTo>
                <a:lnTo>
                  <a:pt x="356254" y="1320800"/>
                </a:lnTo>
                <a:lnTo>
                  <a:pt x="348653" y="1333500"/>
                </a:lnTo>
                <a:lnTo>
                  <a:pt x="408738" y="1333500"/>
                </a:lnTo>
                <a:lnTo>
                  <a:pt x="417374" y="1320800"/>
                </a:lnTo>
                <a:close/>
              </a:path>
              <a:path w="3215004" h="1485900">
                <a:moveTo>
                  <a:pt x="458798" y="1320800"/>
                </a:moveTo>
                <a:lnTo>
                  <a:pt x="424022" y="1320800"/>
                </a:lnTo>
                <a:lnTo>
                  <a:pt x="413397" y="1333500"/>
                </a:lnTo>
                <a:lnTo>
                  <a:pt x="454456" y="1333500"/>
                </a:lnTo>
                <a:lnTo>
                  <a:pt x="458798" y="1320800"/>
                </a:lnTo>
                <a:close/>
              </a:path>
              <a:path w="3215004" h="1485900">
                <a:moveTo>
                  <a:pt x="494901" y="1320800"/>
                </a:moveTo>
                <a:lnTo>
                  <a:pt x="458798" y="1320800"/>
                </a:lnTo>
                <a:lnTo>
                  <a:pt x="456176" y="1333500"/>
                </a:lnTo>
                <a:lnTo>
                  <a:pt x="491062" y="1333500"/>
                </a:lnTo>
                <a:lnTo>
                  <a:pt x="495269" y="1330856"/>
                </a:lnTo>
                <a:lnTo>
                  <a:pt x="494901" y="1320800"/>
                </a:lnTo>
                <a:close/>
              </a:path>
              <a:path w="3215004" h="1485900">
                <a:moveTo>
                  <a:pt x="499355" y="1328289"/>
                </a:moveTo>
                <a:lnTo>
                  <a:pt x="495269" y="1330856"/>
                </a:lnTo>
                <a:lnTo>
                  <a:pt x="495366" y="1333500"/>
                </a:lnTo>
                <a:lnTo>
                  <a:pt x="498465" y="1333500"/>
                </a:lnTo>
                <a:lnTo>
                  <a:pt x="499355" y="1328289"/>
                </a:lnTo>
                <a:close/>
              </a:path>
              <a:path w="3215004" h="1485900">
                <a:moveTo>
                  <a:pt x="521247" y="1308100"/>
                </a:moveTo>
                <a:lnTo>
                  <a:pt x="405790" y="1308100"/>
                </a:lnTo>
                <a:lnTo>
                  <a:pt x="404133" y="1320800"/>
                </a:lnTo>
                <a:lnTo>
                  <a:pt x="500634" y="1320800"/>
                </a:lnTo>
                <a:lnTo>
                  <a:pt x="499355" y="1328289"/>
                </a:lnTo>
                <a:lnTo>
                  <a:pt x="511276" y="1320800"/>
                </a:lnTo>
                <a:lnTo>
                  <a:pt x="521247" y="1308100"/>
                </a:lnTo>
                <a:close/>
              </a:path>
              <a:path w="3215004" h="1485900">
                <a:moveTo>
                  <a:pt x="399237" y="1308100"/>
                </a:moveTo>
                <a:lnTo>
                  <a:pt x="390464" y="1320800"/>
                </a:lnTo>
                <a:lnTo>
                  <a:pt x="404133" y="1320800"/>
                </a:lnTo>
                <a:lnTo>
                  <a:pt x="399237" y="1308100"/>
                </a:lnTo>
                <a:close/>
              </a:path>
              <a:path w="3215004" h="1485900">
                <a:moveTo>
                  <a:pt x="529005" y="1308100"/>
                </a:moveTo>
                <a:lnTo>
                  <a:pt x="521247" y="1308100"/>
                </a:lnTo>
                <a:lnTo>
                  <a:pt x="526056" y="1320800"/>
                </a:lnTo>
                <a:lnTo>
                  <a:pt x="527907" y="1320800"/>
                </a:lnTo>
                <a:lnTo>
                  <a:pt x="529005" y="1308100"/>
                </a:lnTo>
                <a:close/>
              </a:path>
              <a:path w="3215004" h="1485900">
                <a:moveTo>
                  <a:pt x="448081" y="1295400"/>
                </a:moveTo>
                <a:lnTo>
                  <a:pt x="416382" y="1308100"/>
                </a:lnTo>
                <a:lnTo>
                  <a:pt x="441003" y="1308100"/>
                </a:lnTo>
                <a:lnTo>
                  <a:pt x="448081" y="1295400"/>
                </a:lnTo>
                <a:close/>
              </a:path>
              <a:path w="3215004" h="1485900">
                <a:moveTo>
                  <a:pt x="568286" y="1295400"/>
                </a:moveTo>
                <a:lnTo>
                  <a:pt x="451372" y="1295400"/>
                </a:lnTo>
                <a:lnTo>
                  <a:pt x="441003" y="1308100"/>
                </a:lnTo>
                <a:lnTo>
                  <a:pt x="547577" y="1308100"/>
                </a:lnTo>
                <a:lnTo>
                  <a:pt x="568286" y="1295400"/>
                </a:lnTo>
                <a:close/>
              </a:path>
              <a:path w="3215004" h="1485900">
                <a:moveTo>
                  <a:pt x="585196" y="1295400"/>
                </a:moveTo>
                <a:lnTo>
                  <a:pt x="568286" y="1295400"/>
                </a:lnTo>
                <a:lnTo>
                  <a:pt x="564323" y="1308100"/>
                </a:lnTo>
                <a:lnTo>
                  <a:pt x="573185" y="1308100"/>
                </a:lnTo>
                <a:lnTo>
                  <a:pt x="585196" y="1295400"/>
                </a:lnTo>
                <a:close/>
              </a:path>
              <a:path w="3215004" h="1485900">
                <a:moveTo>
                  <a:pt x="607695" y="1295400"/>
                </a:moveTo>
                <a:lnTo>
                  <a:pt x="585196" y="1295400"/>
                </a:lnTo>
                <a:lnTo>
                  <a:pt x="590676" y="1308100"/>
                </a:lnTo>
                <a:lnTo>
                  <a:pt x="599367" y="1308100"/>
                </a:lnTo>
                <a:lnTo>
                  <a:pt x="607695" y="1295400"/>
                </a:lnTo>
                <a:close/>
              </a:path>
              <a:path w="3215004" h="1485900">
                <a:moveTo>
                  <a:pt x="632857" y="1270000"/>
                </a:moveTo>
                <a:lnTo>
                  <a:pt x="517613" y="1270000"/>
                </a:lnTo>
                <a:lnTo>
                  <a:pt x="495935" y="1282700"/>
                </a:lnTo>
                <a:lnTo>
                  <a:pt x="459908" y="1295400"/>
                </a:lnTo>
                <a:lnTo>
                  <a:pt x="538199" y="1295400"/>
                </a:lnTo>
                <a:lnTo>
                  <a:pt x="553567" y="1282700"/>
                </a:lnTo>
                <a:lnTo>
                  <a:pt x="630231" y="1282700"/>
                </a:lnTo>
                <a:lnTo>
                  <a:pt x="632857" y="12700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53567" y="1282700"/>
                </a:lnTo>
                <a:lnTo>
                  <a:pt x="565885" y="1295400"/>
                </a:lnTo>
                <a:lnTo>
                  <a:pt x="588275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88275" y="1295400"/>
                </a:lnTo>
                <a:lnTo>
                  <a:pt x="589356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620572" y="1282700"/>
                </a:moveTo>
                <a:lnTo>
                  <a:pt x="592051" y="1282700"/>
                </a:lnTo>
                <a:lnTo>
                  <a:pt x="589356" y="1295400"/>
                </a:lnTo>
                <a:lnTo>
                  <a:pt x="600297" y="1295400"/>
                </a:lnTo>
                <a:lnTo>
                  <a:pt x="620572" y="1282700"/>
                </a:lnTo>
                <a:close/>
              </a:path>
              <a:path w="3215004" h="1485900">
                <a:moveTo>
                  <a:pt x="647653" y="1282700"/>
                </a:moveTo>
                <a:lnTo>
                  <a:pt x="632577" y="1282700"/>
                </a:lnTo>
                <a:lnTo>
                  <a:pt x="618121" y="1295400"/>
                </a:lnTo>
                <a:lnTo>
                  <a:pt x="641947" y="1295400"/>
                </a:lnTo>
                <a:lnTo>
                  <a:pt x="647653" y="1282700"/>
                </a:lnTo>
                <a:close/>
              </a:path>
              <a:path w="3215004" h="1485900">
                <a:moveTo>
                  <a:pt x="647783" y="1270000"/>
                </a:moveTo>
                <a:lnTo>
                  <a:pt x="632857" y="1270000"/>
                </a:lnTo>
                <a:lnTo>
                  <a:pt x="647852" y="1282700"/>
                </a:lnTo>
                <a:lnTo>
                  <a:pt x="659384" y="1282700"/>
                </a:lnTo>
                <a:lnTo>
                  <a:pt x="647783" y="1270000"/>
                </a:lnTo>
                <a:close/>
              </a:path>
              <a:path w="3215004" h="1485900">
                <a:moveTo>
                  <a:pt x="691324" y="1257300"/>
                </a:moveTo>
                <a:lnTo>
                  <a:pt x="566141" y="1257300"/>
                </a:lnTo>
                <a:lnTo>
                  <a:pt x="552119" y="1270000"/>
                </a:lnTo>
                <a:lnTo>
                  <a:pt x="679693" y="1270000"/>
                </a:lnTo>
                <a:lnTo>
                  <a:pt x="691324" y="1257300"/>
                </a:lnTo>
                <a:close/>
              </a:path>
              <a:path w="3215004" h="1485900">
                <a:moveTo>
                  <a:pt x="702136" y="1244600"/>
                </a:moveTo>
                <a:lnTo>
                  <a:pt x="589749" y="1244600"/>
                </a:lnTo>
                <a:lnTo>
                  <a:pt x="583936" y="1257300"/>
                </a:lnTo>
                <a:lnTo>
                  <a:pt x="691324" y="1257300"/>
                </a:lnTo>
                <a:lnTo>
                  <a:pt x="691298" y="1270000"/>
                </a:lnTo>
                <a:lnTo>
                  <a:pt x="698288" y="1257300"/>
                </a:lnTo>
                <a:lnTo>
                  <a:pt x="703986" y="1247417"/>
                </a:lnTo>
                <a:lnTo>
                  <a:pt x="702136" y="1244600"/>
                </a:lnTo>
                <a:close/>
              </a:path>
              <a:path w="3215004" h="1485900">
                <a:moveTo>
                  <a:pt x="737654" y="1244600"/>
                </a:moveTo>
                <a:lnTo>
                  <a:pt x="705610" y="1244600"/>
                </a:lnTo>
                <a:lnTo>
                  <a:pt x="703986" y="1247417"/>
                </a:lnTo>
                <a:lnTo>
                  <a:pt x="710473" y="1257300"/>
                </a:lnTo>
                <a:lnTo>
                  <a:pt x="726694" y="1257300"/>
                </a:lnTo>
                <a:lnTo>
                  <a:pt x="737654" y="1244600"/>
                </a:lnTo>
                <a:close/>
              </a:path>
              <a:path w="3215004" h="1485900">
                <a:moveTo>
                  <a:pt x="705610" y="1244600"/>
                </a:moveTo>
                <a:lnTo>
                  <a:pt x="702136" y="1244600"/>
                </a:lnTo>
                <a:lnTo>
                  <a:pt x="703986" y="1247417"/>
                </a:lnTo>
                <a:lnTo>
                  <a:pt x="705610" y="1244600"/>
                </a:lnTo>
                <a:close/>
              </a:path>
              <a:path w="3215004" h="1485900">
                <a:moveTo>
                  <a:pt x="698296" y="1219200"/>
                </a:moveTo>
                <a:lnTo>
                  <a:pt x="691818" y="1219200"/>
                </a:lnTo>
                <a:lnTo>
                  <a:pt x="658660" y="1231900"/>
                </a:lnTo>
                <a:lnTo>
                  <a:pt x="624627" y="1231900"/>
                </a:lnTo>
                <a:lnTo>
                  <a:pt x="615640" y="1244600"/>
                </a:lnTo>
                <a:lnTo>
                  <a:pt x="699474" y="1244600"/>
                </a:lnTo>
                <a:lnTo>
                  <a:pt x="700608" y="1236737"/>
                </a:lnTo>
                <a:lnTo>
                  <a:pt x="696936" y="1231900"/>
                </a:lnTo>
                <a:lnTo>
                  <a:pt x="698296" y="1219200"/>
                </a:lnTo>
                <a:close/>
              </a:path>
              <a:path w="3215004" h="1485900">
                <a:moveTo>
                  <a:pt x="700608" y="1236737"/>
                </a:moveTo>
                <a:lnTo>
                  <a:pt x="699474" y="1244600"/>
                </a:lnTo>
                <a:lnTo>
                  <a:pt x="706577" y="1244600"/>
                </a:lnTo>
                <a:lnTo>
                  <a:pt x="700608" y="1236737"/>
                </a:lnTo>
                <a:close/>
              </a:path>
              <a:path w="3215004" h="1485900">
                <a:moveTo>
                  <a:pt x="771642" y="1231900"/>
                </a:moveTo>
                <a:lnTo>
                  <a:pt x="701306" y="1231900"/>
                </a:lnTo>
                <a:lnTo>
                  <a:pt x="700608" y="1236737"/>
                </a:lnTo>
                <a:lnTo>
                  <a:pt x="706577" y="1244600"/>
                </a:lnTo>
                <a:lnTo>
                  <a:pt x="759891" y="1244600"/>
                </a:lnTo>
                <a:lnTo>
                  <a:pt x="771642" y="1231900"/>
                </a:lnTo>
                <a:close/>
              </a:path>
              <a:path w="3215004" h="1485900">
                <a:moveTo>
                  <a:pt x="792429" y="1219200"/>
                </a:moveTo>
                <a:lnTo>
                  <a:pt x="710946" y="1219200"/>
                </a:lnTo>
                <a:lnTo>
                  <a:pt x="713354" y="1231900"/>
                </a:lnTo>
                <a:lnTo>
                  <a:pt x="794105" y="1231900"/>
                </a:lnTo>
                <a:lnTo>
                  <a:pt x="792429" y="1219200"/>
                </a:lnTo>
                <a:close/>
              </a:path>
              <a:path w="3215004" h="1485900">
                <a:moveTo>
                  <a:pt x="821586" y="1219200"/>
                </a:moveTo>
                <a:lnTo>
                  <a:pt x="817820" y="1219200"/>
                </a:lnTo>
                <a:lnTo>
                  <a:pt x="817029" y="1231900"/>
                </a:lnTo>
                <a:lnTo>
                  <a:pt x="823074" y="1231900"/>
                </a:lnTo>
                <a:lnTo>
                  <a:pt x="821586" y="1219200"/>
                </a:lnTo>
                <a:close/>
              </a:path>
              <a:path w="3215004" h="1485900">
                <a:moveTo>
                  <a:pt x="710881" y="1206500"/>
                </a:moveTo>
                <a:lnTo>
                  <a:pt x="702452" y="1206500"/>
                </a:lnTo>
                <a:lnTo>
                  <a:pt x="700372" y="1219200"/>
                </a:lnTo>
                <a:lnTo>
                  <a:pt x="719353" y="1219200"/>
                </a:lnTo>
                <a:lnTo>
                  <a:pt x="710881" y="1206500"/>
                </a:lnTo>
                <a:close/>
              </a:path>
              <a:path w="3215004" h="1485900">
                <a:moveTo>
                  <a:pt x="841209" y="1206500"/>
                </a:moveTo>
                <a:lnTo>
                  <a:pt x="733489" y="1206500"/>
                </a:lnTo>
                <a:lnTo>
                  <a:pt x="719353" y="1219200"/>
                </a:lnTo>
                <a:lnTo>
                  <a:pt x="830831" y="1219200"/>
                </a:lnTo>
                <a:lnTo>
                  <a:pt x="841209" y="1206500"/>
                </a:lnTo>
                <a:close/>
              </a:path>
              <a:path w="3215004" h="1485900">
                <a:moveTo>
                  <a:pt x="851250" y="1206500"/>
                </a:moveTo>
                <a:lnTo>
                  <a:pt x="847747" y="1219200"/>
                </a:lnTo>
                <a:lnTo>
                  <a:pt x="852805" y="1219200"/>
                </a:lnTo>
                <a:lnTo>
                  <a:pt x="851250" y="1206500"/>
                </a:lnTo>
                <a:close/>
              </a:path>
              <a:path w="3215004" h="1485900">
                <a:moveTo>
                  <a:pt x="818146" y="1193800"/>
                </a:moveTo>
                <a:lnTo>
                  <a:pt x="758400" y="1193800"/>
                </a:lnTo>
                <a:lnTo>
                  <a:pt x="741222" y="1206500"/>
                </a:lnTo>
                <a:lnTo>
                  <a:pt x="803249" y="1206500"/>
                </a:lnTo>
                <a:lnTo>
                  <a:pt x="818146" y="1193800"/>
                </a:lnTo>
                <a:close/>
              </a:path>
              <a:path w="3215004" h="1485900">
                <a:moveTo>
                  <a:pt x="871959" y="1193800"/>
                </a:moveTo>
                <a:lnTo>
                  <a:pt x="818146" y="1193800"/>
                </a:lnTo>
                <a:lnTo>
                  <a:pt x="817905" y="1206500"/>
                </a:lnTo>
                <a:lnTo>
                  <a:pt x="853786" y="1206500"/>
                </a:lnTo>
                <a:lnTo>
                  <a:pt x="871959" y="1193800"/>
                </a:lnTo>
                <a:close/>
              </a:path>
              <a:path w="3215004" h="1485900">
                <a:moveTo>
                  <a:pt x="875884" y="1195454"/>
                </a:moveTo>
                <a:lnTo>
                  <a:pt x="860894" y="1206500"/>
                </a:lnTo>
                <a:lnTo>
                  <a:pt x="868738" y="1206500"/>
                </a:lnTo>
                <a:lnTo>
                  <a:pt x="875884" y="1195454"/>
                </a:lnTo>
                <a:close/>
              </a:path>
              <a:path w="3215004" h="1485900">
                <a:moveTo>
                  <a:pt x="910192" y="1193800"/>
                </a:moveTo>
                <a:lnTo>
                  <a:pt x="884740" y="1193800"/>
                </a:lnTo>
                <a:lnTo>
                  <a:pt x="876096" y="1206500"/>
                </a:lnTo>
                <a:lnTo>
                  <a:pt x="892373" y="1206500"/>
                </a:lnTo>
                <a:lnTo>
                  <a:pt x="910192" y="1193800"/>
                </a:lnTo>
                <a:close/>
              </a:path>
              <a:path w="3215004" h="1485900">
                <a:moveTo>
                  <a:pt x="878128" y="1193800"/>
                </a:moveTo>
                <a:lnTo>
                  <a:pt x="876954" y="1193800"/>
                </a:lnTo>
                <a:lnTo>
                  <a:pt x="875884" y="1195454"/>
                </a:lnTo>
                <a:lnTo>
                  <a:pt x="878128" y="1193800"/>
                </a:lnTo>
                <a:close/>
              </a:path>
              <a:path w="3215004" h="1485900">
                <a:moveTo>
                  <a:pt x="902300" y="1181100"/>
                </a:moveTo>
                <a:lnTo>
                  <a:pt x="781926" y="1181100"/>
                </a:lnTo>
                <a:lnTo>
                  <a:pt x="769328" y="1193800"/>
                </a:lnTo>
                <a:lnTo>
                  <a:pt x="897229" y="1193800"/>
                </a:lnTo>
                <a:lnTo>
                  <a:pt x="902300" y="1181100"/>
                </a:lnTo>
                <a:close/>
              </a:path>
              <a:path w="3215004" h="1485900">
                <a:moveTo>
                  <a:pt x="915619" y="1181100"/>
                </a:moveTo>
                <a:lnTo>
                  <a:pt x="905660" y="1181100"/>
                </a:lnTo>
                <a:lnTo>
                  <a:pt x="903837" y="1193800"/>
                </a:lnTo>
                <a:lnTo>
                  <a:pt x="915619" y="1181100"/>
                </a:lnTo>
                <a:close/>
              </a:path>
              <a:path w="3215004" h="1485900">
                <a:moveTo>
                  <a:pt x="926972" y="1181100"/>
                </a:moveTo>
                <a:lnTo>
                  <a:pt x="925310" y="1181100"/>
                </a:lnTo>
                <a:lnTo>
                  <a:pt x="918783" y="1193800"/>
                </a:lnTo>
                <a:lnTo>
                  <a:pt x="928357" y="1193800"/>
                </a:lnTo>
                <a:lnTo>
                  <a:pt x="926972" y="1181100"/>
                </a:lnTo>
                <a:close/>
              </a:path>
              <a:path w="3215004" h="1485900">
                <a:moveTo>
                  <a:pt x="951896" y="1168400"/>
                </a:moveTo>
                <a:lnTo>
                  <a:pt x="813179" y="1168400"/>
                </a:lnTo>
                <a:lnTo>
                  <a:pt x="802631" y="1181100"/>
                </a:lnTo>
                <a:lnTo>
                  <a:pt x="954360" y="1181100"/>
                </a:lnTo>
                <a:lnTo>
                  <a:pt x="951896" y="1168400"/>
                </a:lnTo>
                <a:close/>
              </a:path>
              <a:path w="3215004" h="1485900">
                <a:moveTo>
                  <a:pt x="979343" y="1168400"/>
                </a:moveTo>
                <a:lnTo>
                  <a:pt x="970965" y="1168400"/>
                </a:lnTo>
                <a:lnTo>
                  <a:pt x="964809" y="1181100"/>
                </a:lnTo>
                <a:lnTo>
                  <a:pt x="972446" y="1181100"/>
                </a:lnTo>
                <a:lnTo>
                  <a:pt x="979343" y="1168400"/>
                </a:lnTo>
                <a:close/>
              </a:path>
              <a:path w="3215004" h="1485900">
                <a:moveTo>
                  <a:pt x="876118" y="1155700"/>
                </a:moveTo>
                <a:lnTo>
                  <a:pt x="859439" y="1155700"/>
                </a:lnTo>
                <a:lnTo>
                  <a:pt x="834551" y="1168400"/>
                </a:lnTo>
                <a:lnTo>
                  <a:pt x="861771" y="1168400"/>
                </a:lnTo>
                <a:lnTo>
                  <a:pt x="876118" y="1155700"/>
                </a:lnTo>
                <a:close/>
              </a:path>
              <a:path w="3215004" h="1485900">
                <a:moveTo>
                  <a:pt x="878294" y="1155700"/>
                </a:moveTo>
                <a:lnTo>
                  <a:pt x="876118" y="1155700"/>
                </a:lnTo>
                <a:lnTo>
                  <a:pt x="861771" y="1168400"/>
                </a:lnTo>
                <a:lnTo>
                  <a:pt x="878294" y="1155700"/>
                </a:lnTo>
                <a:close/>
              </a:path>
              <a:path w="3215004" h="1485900">
                <a:moveTo>
                  <a:pt x="944982" y="1155700"/>
                </a:moveTo>
                <a:lnTo>
                  <a:pt x="878294" y="1155700"/>
                </a:lnTo>
                <a:lnTo>
                  <a:pt x="861771" y="1168400"/>
                </a:lnTo>
                <a:lnTo>
                  <a:pt x="942593" y="1168400"/>
                </a:lnTo>
                <a:lnTo>
                  <a:pt x="942839" y="1167693"/>
                </a:lnTo>
                <a:lnTo>
                  <a:pt x="944982" y="1155700"/>
                </a:lnTo>
                <a:close/>
              </a:path>
              <a:path w="3215004" h="1485900">
                <a:moveTo>
                  <a:pt x="942839" y="1167693"/>
                </a:moveTo>
                <a:lnTo>
                  <a:pt x="942593" y="1168400"/>
                </a:lnTo>
                <a:lnTo>
                  <a:pt x="942839" y="1167693"/>
                </a:lnTo>
                <a:close/>
              </a:path>
              <a:path w="3215004" h="1485900">
                <a:moveTo>
                  <a:pt x="967382" y="1155700"/>
                </a:moveTo>
                <a:lnTo>
                  <a:pt x="947013" y="1155700"/>
                </a:lnTo>
                <a:lnTo>
                  <a:pt x="942839" y="1167693"/>
                </a:lnTo>
                <a:lnTo>
                  <a:pt x="942713" y="1168400"/>
                </a:lnTo>
                <a:lnTo>
                  <a:pt x="971118" y="1168400"/>
                </a:lnTo>
                <a:lnTo>
                  <a:pt x="967382" y="1155700"/>
                </a:lnTo>
                <a:close/>
              </a:path>
              <a:path w="3215004" h="1485900">
                <a:moveTo>
                  <a:pt x="986091" y="1155700"/>
                </a:moveTo>
                <a:lnTo>
                  <a:pt x="978254" y="1155700"/>
                </a:lnTo>
                <a:lnTo>
                  <a:pt x="971118" y="1168400"/>
                </a:lnTo>
                <a:lnTo>
                  <a:pt x="975222" y="1168400"/>
                </a:lnTo>
                <a:lnTo>
                  <a:pt x="986091" y="1155700"/>
                </a:lnTo>
                <a:close/>
              </a:path>
              <a:path w="3215004" h="1485900">
                <a:moveTo>
                  <a:pt x="986536" y="1155960"/>
                </a:moveTo>
                <a:lnTo>
                  <a:pt x="977912" y="1168400"/>
                </a:lnTo>
                <a:lnTo>
                  <a:pt x="982181" y="1168400"/>
                </a:lnTo>
                <a:lnTo>
                  <a:pt x="986536" y="1155960"/>
                </a:lnTo>
                <a:close/>
              </a:path>
              <a:path w="3215004" h="1485900">
                <a:moveTo>
                  <a:pt x="1013690" y="1155700"/>
                </a:moveTo>
                <a:lnTo>
                  <a:pt x="990003" y="1155700"/>
                </a:lnTo>
                <a:lnTo>
                  <a:pt x="996854" y="1168400"/>
                </a:lnTo>
                <a:lnTo>
                  <a:pt x="1013690" y="1155700"/>
                </a:lnTo>
                <a:close/>
              </a:path>
              <a:path w="3215004" h="1485900">
                <a:moveTo>
                  <a:pt x="986717" y="1155700"/>
                </a:moveTo>
                <a:lnTo>
                  <a:pt x="986536" y="1155960"/>
                </a:lnTo>
                <a:lnTo>
                  <a:pt x="986717" y="1155700"/>
                </a:lnTo>
                <a:close/>
              </a:path>
              <a:path w="3215004" h="1485900">
                <a:moveTo>
                  <a:pt x="1007635" y="1143000"/>
                </a:moveTo>
                <a:lnTo>
                  <a:pt x="887514" y="1143000"/>
                </a:lnTo>
                <a:lnTo>
                  <a:pt x="884047" y="1155700"/>
                </a:lnTo>
                <a:lnTo>
                  <a:pt x="1019111" y="1155700"/>
                </a:lnTo>
                <a:lnTo>
                  <a:pt x="1007635" y="1143000"/>
                </a:lnTo>
                <a:close/>
              </a:path>
              <a:path w="3215004" h="1485900">
                <a:moveTo>
                  <a:pt x="1032814" y="1143000"/>
                </a:moveTo>
                <a:lnTo>
                  <a:pt x="1020715" y="1143000"/>
                </a:lnTo>
                <a:lnTo>
                  <a:pt x="1019111" y="1155700"/>
                </a:lnTo>
                <a:lnTo>
                  <a:pt x="1029384" y="1155700"/>
                </a:lnTo>
                <a:lnTo>
                  <a:pt x="1032814" y="1143000"/>
                </a:lnTo>
                <a:close/>
              </a:path>
              <a:path w="3215004" h="1485900">
                <a:moveTo>
                  <a:pt x="933437" y="1130300"/>
                </a:moveTo>
                <a:lnTo>
                  <a:pt x="928578" y="1130300"/>
                </a:lnTo>
                <a:lnTo>
                  <a:pt x="913572" y="1143000"/>
                </a:lnTo>
                <a:lnTo>
                  <a:pt x="932281" y="1143000"/>
                </a:lnTo>
                <a:lnTo>
                  <a:pt x="933437" y="1130300"/>
                </a:lnTo>
                <a:close/>
              </a:path>
              <a:path w="3215004" h="1485900">
                <a:moveTo>
                  <a:pt x="1051512" y="1130300"/>
                </a:moveTo>
                <a:lnTo>
                  <a:pt x="944888" y="1130300"/>
                </a:lnTo>
                <a:lnTo>
                  <a:pt x="939353" y="1143000"/>
                </a:lnTo>
                <a:lnTo>
                  <a:pt x="1037682" y="1143000"/>
                </a:lnTo>
                <a:lnTo>
                  <a:pt x="1051512" y="1130300"/>
                </a:lnTo>
                <a:close/>
              </a:path>
              <a:path w="3215004" h="1485900">
                <a:moveTo>
                  <a:pt x="1072857" y="1130300"/>
                </a:moveTo>
                <a:lnTo>
                  <a:pt x="1051512" y="1130300"/>
                </a:lnTo>
                <a:lnTo>
                  <a:pt x="1059632" y="1143000"/>
                </a:lnTo>
                <a:lnTo>
                  <a:pt x="1065548" y="1143000"/>
                </a:lnTo>
                <a:lnTo>
                  <a:pt x="1072857" y="1130300"/>
                </a:lnTo>
                <a:close/>
              </a:path>
              <a:path w="3215004" h="1485900">
                <a:moveTo>
                  <a:pt x="972807" y="1117600"/>
                </a:moveTo>
                <a:lnTo>
                  <a:pt x="956067" y="1117600"/>
                </a:lnTo>
                <a:lnTo>
                  <a:pt x="952601" y="1130300"/>
                </a:lnTo>
                <a:lnTo>
                  <a:pt x="972934" y="1130300"/>
                </a:lnTo>
                <a:lnTo>
                  <a:pt x="972807" y="1117600"/>
                </a:lnTo>
                <a:close/>
              </a:path>
              <a:path w="3215004" h="1485900">
                <a:moveTo>
                  <a:pt x="1082140" y="1117600"/>
                </a:moveTo>
                <a:lnTo>
                  <a:pt x="972807" y="1117600"/>
                </a:lnTo>
                <a:lnTo>
                  <a:pt x="982116" y="1130300"/>
                </a:lnTo>
                <a:lnTo>
                  <a:pt x="1068696" y="1130300"/>
                </a:lnTo>
                <a:lnTo>
                  <a:pt x="1082140" y="1117600"/>
                </a:lnTo>
                <a:close/>
              </a:path>
              <a:path w="3215004" h="1485900">
                <a:moveTo>
                  <a:pt x="1091617" y="1117600"/>
                </a:moveTo>
                <a:lnTo>
                  <a:pt x="1085673" y="1130300"/>
                </a:lnTo>
                <a:lnTo>
                  <a:pt x="1093584" y="1130300"/>
                </a:lnTo>
                <a:lnTo>
                  <a:pt x="1091617" y="1117600"/>
                </a:lnTo>
                <a:close/>
              </a:path>
              <a:path w="3215004" h="1485900">
                <a:moveTo>
                  <a:pt x="1116931" y="1117600"/>
                </a:moveTo>
                <a:lnTo>
                  <a:pt x="1115098" y="1117600"/>
                </a:lnTo>
                <a:lnTo>
                  <a:pt x="1109695" y="1130300"/>
                </a:lnTo>
                <a:lnTo>
                  <a:pt x="1116931" y="1117600"/>
                </a:lnTo>
                <a:close/>
              </a:path>
              <a:path w="3215004" h="1485900">
                <a:moveTo>
                  <a:pt x="1001391" y="1104900"/>
                </a:moveTo>
                <a:lnTo>
                  <a:pt x="983881" y="1117600"/>
                </a:lnTo>
                <a:lnTo>
                  <a:pt x="1005852" y="1117589"/>
                </a:lnTo>
                <a:lnTo>
                  <a:pt x="1001391" y="1104900"/>
                </a:lnTo>
                <a:close/>
              </a:path>
              <a:path w="3215004" h="1485900">
                <a:moveTo>
                  <a:pt x="1025045" y="1104900"/>
                </a:moveTo>
                <a:lnTo>
                  <a:pt x="1009942" y="1104900"/>
                </a:lnTo>
                <a:lnTo>
                  <a:pt x="1005855" y="1117600"/>
                </a:lnTo>
                <a:lnTo>
                  <a:pt x="1017943" y="1117589"/>
                </a:lnTo>
                <a:lnTo>
                  <a:pt x="1025045" y="1104900"/>
                </a:lnTo>
                <a:close/>
              </a:path>
              <a:path w="3215004" h="1485900">
                <a:moveTo>
                  <a:pt x="1115982" y="1104900"/>
                </a:moveTo>
                <a:lnTo>
                  <a:pt x="1042987" y="1104900"/>
                </a:lnTo>
                <a:lnTo>
                  <a:pt x="1047077" y="1117600"/>
                </a:lnTo>
                <a:lnTo>
                  <a:pt x="1102092" y="1117589"/>
                </a:lnTo>
                <a:lnTo>
                  <a:pt x="1115982" y="1104900"/>
                </a:lnTo>
                <a:close/>
              </a:path>
              <a:path w="3215004" h="1485900">
                <a:moveTo>
                  <a:pt x="1140437" y="1092200"/>
                </a:moveTo>
                <a:lnTo>
                  <a:pt x="1041195" y="1092200"/>
                </a:lnTo>
                <a:lnTo>
                  <a:pt x="1027407" y="1104900"/>
                </a:lnTo>
                <a:lnTo>
                  <a:pt x="1135870" y="1104900"/>
                </a:lnTo>
                <a:lnTo>
                  <a:pt x="1140437" y="1092200"/>
                </a:lnTo>
                <a:close/>
              </a:path>
              <a:path w="3215004" h="1485900">
                <a:moveTo>
                  <a:pt x="1153892" y="1092200"/>
                </a:moveTo>
                <a:lnTo>
                  <a:pt x="1140437" y="1092200"/>
                </a:lnTo>
                <a:lnTo>
                  <a:pt x="1138542" y="1104900"/>
                </a:lnTo>
                <a:lnTo>
                  <a:pt x="1152544" y="1104900"/>
                </a:lnTo>
                <a:lnTo>
                  <a:pt x="1153224" y="1104415"/>
                </a:lnTo>
                <a:lnTo>
                  <a:pt x="1153892" y="1092200"/>
                </a:lnTo>
                <a:close/>
              </a:path>
              <a:path w="3215004" h="1485900">
                <a:moveTo>
                  <a:pt x="1173480" y="1092200"/>
                </a:moveTo>
                <a:lnTo>
                  <a:pt x="1170381" y="1092200"/>
                </a:lnTo>
                <a:lnTo>
                  <a:pt x="1153224" y="1104415"/>
                </a:lnTo>
                <a:lnTo>
                  <a:pt x="1153198" y="1104900"/>
                </a:lnTo>
                <a:lnTo>
                  <a:pt x="1171206" y="1104900"/>
                </a:lnTo>
                <a:lnTo>
                  <a:pt x="1173480" y="1092200"/>
                </a:lnTo>
                <a:close/>
              </a:path>
              <a:path w="3215004" h="1485900">
                <a:moveTo>
                  <a:pt x="1187829" y="1079500"/>
                </a:moveTo>
                <a:lnTo>
                  <a:pt x="1068897" y="1079500"/>
                </a:lnTo>
                <a:lnTo>
                  <a:pt x="1062672" y="1092200"/>
                </a:lnTo>
                <a:lnTo>
                  <a:pt x="1171376" y="1092200"/>
                </a:lnTo>
                <a:lnTo>
                  <a:pt x="1187829" y="1079500"/>
                </a:lnTo>
                <a:close/>
              </a:path>
              <a:path w="3215004" h="1485900">
                <a:moveTo>
                  <a:pt x="1208519" y="1079500"/>
                </a:moveTo>
                <a:lnTo>
                  <a:pt x="1187829" y="1079500"/>
                </a:lnTo>
                <a:lnTo>
                  <a:pt x="1185430" y="1092200"/>
                </a:lnTo>
                <a:lnTo>
                  <a:pt x="1197521" y="1092200"/>
                </a:lnTo>
                <a:lnTo>
                  <a:pt x="1208428" y="1082174"/>
                </a:lnTo>
                <a:lnTo>
                  <a:pt x="1208519" y="1079500"/>
                </a:lnTo>
                <a:close/>
              </a:path>
              <a:path w="3215004" h="1485900">
                <a:moveTo>
                  <a:pt x="1211355" y="1066800"/>
                </a:moveTo>
                <a:lnTo>
                  <a:pt x="1118235" y="1066800"/>
                </a:lnTo>
                <a:lnTo>
                  <a:pt x="1116439" y="1079500"/>
                </a:lnTo>
                <a:lnTo>
                  <a:pt x="1208519" y="1079500"/>
                </a:lnTo>
                <a:lnTo>
                  <a:pt x="1208428" y="1082174"/>
                </a:lnTo>
                <a:lnTo>
                  <a:pt x="1211338" y="1079500"/>
                </a:lnTo>
                <a:lnTo>
                  <a:pt x="1214587" y="1070189"/>
                </a:lnTo>
                <a:lnTo>
                  <a:pt x="1211355" y="1066800"/>
                </a:lnTo>
                <a:close/>
              </a:path>
              <a:path w="3215004" h="1485900">
                <a:moveTo>
                  <a:pt x="1100909" y="1066800"/>
                </a:moveTo>
                <a:lnTo>
                  <a:pt x="1085291" y="1079500"/>
                </a:lnTo>
                <a:lnTo>
                  <a:pt x="1110978" y="1079500"/>
                </a:lnTo>
                <a:lnTo>
                  <a:pt x="1100909" y="1066800"/>
                </a:lnTo>
                <a:close/>
              </a:path>
              <a:path w="3215004" h="1485900">
                <a:moveTo>
                  <a:pt x="1318361" y="1028700"/>
                </a:moveTo>
                <a:lnTo>
                  <a:pt x="1223379" y="1028700"/>
                </a:lnTo>
                <a:lnTo>
                  <a:pt x="1212319" y="1041400"/>
                </a:lnTo>
                <a:lnTo>
                  <a:pt x="1208801" y="1050496"/>
                </a:lnTo>
                <a:lnTo>
                  <a:pt x="1211926" y="1054100"/>
                </a:lnTo>
                <a:lnTo>
                  <a:pt x="1215771" y="1066800"/>
                </a:lnTo>
                <a:lnTo>
                  <a:pt x="1214587" y="1070189"/>
                </a:lnTo>
                <a:lnTo>
                  <a:pt x="1223467" y="1079500"/>
                </a:lnTo>
                <a:lnTo>
                  <a:pt x="1233988" y="1079500"/>
                </a:lnTo>
                <a:lnTo>
                  <a:pt x="1233322" y="1066800"/>
                </a:lnTo>
                <a:lnTo>
                  <a:pt x="1232411" y="1066800"/>
                </a:lnTo>
                <a:lnTo>
                  <a:pt x="1233041" y="1066495"/>
                </a:lnTo>
                <a:lnTo>
                  <a:pt x="1247114" y="1054100"/>
                </a:lnTo>
                <a:lnTo>
                  <a:pt x="1258658" y="1054100"/>
                </a:lnTo>
                <a:lnTo>
                  <a:pt x="1272893" y="1042902"/>
                </a:lnTo>
                <a:lnTo>
                  <a:pt x="1274225" y="1041400"/>
                </a:lnTo>
                <a:lnTo>
                  <a:pt x="1297827" y="1041400"/>
                </a:lnTo>
                <a:lnTo>
                  <a:pt x="1318361" y="1028700"/>
                </a:lnTo>
                <a:close/>
              </a:path>
              <a:path w="3215004" h="1485900">
                <a:moveTo>
                  <a:pt x="1272893" y="1042902"/>
                </a:moveTo>
                <a:lnTo>
                  <a:pt x="1258658" y="1054100"/>
                </a:lnTo>
                <a:lnTo>
                  <a:pt x="1233041" y="1066495"/>
                </a:lnTo>
                <a:lnTo>
                  <a:pt x="1232695" y="1066800"/>
                </a:lnTo>
                <a:lnTo>
                  <a:pt x="1234909" y="1066800"/>
                </a:lnTo>
                <a:lnTo>
                  <a:pt x="1240110" y="1079500"/>
                </a:lnTo>
                <a:lnTo>
                  <a:pt x="1249845" y="1079500"/>
                </a:lnTo>
                <a:lnTo>
                  <a:pt x="1265034" y="1066800"/>
                </a:lnTo>
                <a:lnTo>
                  <a:pt x="1267309" y="1054100"/>
                </a:lnTo>
                <a:lnTo>
                  <a:pt x="1262976" y="1054100"/>
                </a:lnTo>
                <a:lnTo>
                  <a:pt x="1272893" y="1042902"/>
                </a:lnTo>
                <a:close/>
              </a:path>
              <a:path w="3215004" h="1485900">
                <a:moveTo>
                  <a:pt x="1208801" y="1050496"/>
                </a:moveTo>
                <a:lnTo>
                  <a:pt x="1207408" y="1054100"/>
                </a:lnTo>
                <a:lnTo>
                  <a:pt x="1207249" y="1066800"/>
                </a:lnTo>
                <a:lnTo>
                  <a:pt x="1211355" y="1066800"/>
                </a:lnTo>
                <a:lnTo>
                  <a:pt x="1214587" y="1070189"/>
                </a:lnTo>
                <a:lnTo>
                  <a:pt x="1215771" y="1066800"/>
                </a:lnTo>
                <a:lnTo>
                  <a:pt x="1211926" y="1054100"/>
                </a:lnTo>
                <a:lnTo>
                  <a:pt x="1208801" y="1050496"/>
                </a:lnTo>
                <a:close/>
              </a:path>
              <a:path w="3215004" h="1485900">
                <a:moveTo>
                  <a:pt x="1132735" y="1054100"/>
                </a:moveTo>
                <a:lnTo>
                  <a:pt x="1129441" y="1066800"/>
                </a:lnTo>
                <a:lnTo>
                  <a:pt x="1136370" y="1066800"/>
                </a:lnTo>
                <a:lnTo>
                  <a:pt x="1132735" y="1054100"/>
                </a:lnTo>
                <a:close/>
              </a:path>
              <a:path w="3215004" h="1485900">
                <a:moveTo>
                  <a:pt x="1200912" y="1041400"/>
                </a:moveTo>
                <a:lnTo>
                  <a:pt x="1183487" y="1041400"/>
                </a:lnTo>
                <a:lnTo>
                  <a:pt x="1170504" y="1054100"/>
                </a:lnTo>
                <a:lnTo>
                  <a:pt x="1151545" y="1054100"/>
                </a:lnTo>
                <a:lnTo>
                  <a:pt x="1137429" y="1066800"/>
                </a:lnTo>
                <a:lnTo>
                  <a:pt x="1207249" y="1066800"/>
                </a:lnTo>
                <a:lnTo>
                  <a:pt x="1207408" y="1054100"/>
                </a:lnTo>
                <a:lnTo>
                  <a:pt x="1208801" y="1050496"/>
                </a:lnTo>
                <a:lnTo>
                  <a:pt x="1200912" y="1041400"/>
                </a:lnTo>
                <a:close/>
              </a:path>
              <a:path w="3215004" h="1485900">
                <a:moveTo>
                  <a:pt x="1233041" y="1066495"/>
                </a:moveTo>
                <a:lnTo>
                  <a:pt x="1232411" y="1066800"/>
                </a:lnTo>
                <a:lnTo>
                  <a:pt x="1232695" y="1066800"/>
                </a:lnTo>
                <a:lnTo>
                  <a:pt x="1233041" y="1066495"/>
                </a:lnTo>
                <a:close/>
              </a:path>
              <a:path w="3215004" h="1485900">
                <a:moveTo>
                  <a:pt x="1275988" y="1054100"/>
                </a:moveTo>
                <a:lnTo>
                  <a:pt x="1272738" y="1054100"/>
                </a:lnTo>
                <a:lnTo>
                  <a:pt x="1271320" y="1066800"/>
                </a:lnTo>
                <a:lnTo>
                  <a:pt x="1276903" y="1066800"/>
                </a:lnTo>
                <a:lnTo>
                  <a:pt x="1275988" y="1054100"/>
                </a:lnTo>
                <a:close/>
              </a:path>
              <a:path w="3215004" h="1485900">
                <a:moveTo>
                  <a:pt x="1295049" y="1041400"/>
                </a:moveTo>
                <a:lnTo>
                  <a:pt x="1274804" y="1041400"/>
                </a:lnTo>
                <a:lnTo>
                  <a:pt x="1272893" y="1042902"/>
                </a:lnTo>
                <a:lnTo>
                  <a:pt x="1262976" y="1054100"/>
                </a:lnTo>
                <a:lnTo>
                  <a:pt x="1296764" y="1054100"/>
                </a:lnTo>
                <a:lnTo>
                  <a:pt x="1295049" y="1041400"/>
                </a:lnTo>
                <a:close/>
              </a:path>
              <a:path w="3215004" h="1485900">
                <a:moveTo>
                  <a:pt x="1329293" y="1041040"/>
                </a:moveTo>
                <a:lnTo>
                  <a:pt x="1329234" y="1041400"/>
                </a:lnTo>
                <a:lnTo>
                  <a:pt x="1329612" y="1041400"/>
                </a:lnTo>
                <a:lnTo>
                  <a:pt x="1329293" y="1041040"/>
                </a:lnTo>
                <a:close/>
              </a:path>
              <a:path w="3215004" h="1485900">
                <a:moveTo>
                  <a:pt x="1387836" y="1003300"/>
                </a:moveTo>
                <a:lnTo>
                  <a:pt x="1278156" y="1003300"/>
                </a:lnTo>
                <a:lnTo>
                  <a:pt x="1278641" y="1016000"/>
                </a:lnTo>
                <a:lnTo>
                  <a:pt x="1277099" y="1028700"/>
                </a:lnTo>
                <a:lnTo>
                  <a:pt x="1349395" y="1028700"/>
                </a:lnTo>
                <a:lnTo>
                  <a:pt x="1352384" y="1041400"/>
                </a:lnTo>
                <a:lnTo>
                  <a:pt x="1363707" y="1028700"/>
                </a:lnTo>
                <a:lnTo>
                  <a:pt x="1360358" y="1016000"/>
                </a:lnTo>
                <a:lnTo>
                  <a:pt x="1362770" y="1016000"/>
                </a:lnTo>
                <a:lnTo>
                  <a:pt x="1387212" y="1005147"/>
                </a:lnTo>
                <a:lnTo>
                  <a:pt x="1387836" y="1003300"/>
                </a:lnTo>
                <a:close/>
              </a:path>
              <a:path w="3215004" h="1485900">
                <a:moveTo>
                  <a:pt x="1331325" y="1028700"/>
                </a:moveTo>
                <a:lnTo>
                  <a:pt x="1318361" y="1028700"/>
                </a:lnTo>
                <a:lnTo>
                  <a:pt x="1329293" y="1041040"/>
                </a:lnTo>
                <a:lnTo>
                  <a:pt x="1331325" y="1028700"/>
                </a:lnTo>
                <a:close/>
              </a:path>
              <a:path w="3215004" h="1485900">
                <a:moveTo>
                  <a:pt x="1262281" y="1016000"/>
                </a:moveTo>
                <a:lnTo>
                  <a:pt x="1249172" y="1016000"/>
                </a:lnTo>
                <a:lnTo>
                  <a:pt x="1248816" y="1028700"/>
                </a:lnTo>
                <a:lnTo>
                  <a:pt x="1260045" y="1028700"/>
                </a:lnTo>
                <a:lnTo>
                  <a:pt x="1262281" y="1016000"/>
                </a:lnTo>
                <a:close/>
              </a:path>
              <a:path w="3215004" h="1485900">
                <a:moveTo>
                  <a:pt x="1387878" y="1004851"/>
                </a:moveTo>
                <a:lnTo>
                  <a:pt x="1387212" y="1005147"/>
                </a:lnTo>
                <a:lnTo>
                  <a:pt x="1383547" y="1016000"/>
                </a:lnTo>
                <a:lnTo>
                  <a:pt x="1388186" y="1016000"/>
                </a:lnTo>
                <a:lnTo>
                  <a:pt x="1387878" y="1004851"/>
                </a:lnTo>
                <a:close/>
              </a:path>
              <a:path w="3215004" h="1485900">
                <a:moveTo>
                  <a:pt x="1403405" y="1003300"/>
                </a:moveTo>
                <a:lnTo>
                  <a:pt x="1391373" y="1003300"/>
                </a:lnTo>
                <a:lnTo>
                  <a:pt x="1393014" y="1016000"/>
                </a:lnTo>
                <a:lnTo>
                  <a:pt x="1397982" y="1016000"/>
                </a:lnTo>
                <a:lnTo>
                  <a:pt x="1403405" y="1003300"/>
                </a:lnTo>
                <a:close/>
              </a:path>
              <a:path w="3215004" h="1485900">
                <a:moveTo>
                  <a:pt x="1424203" y="1003300"/>
                </a:moveTo>
                <a:lnTo>
                  <a:pt x="1403405" y="1003300"/>
                </a:lnTo>
                <a:lnTo>
                  <a:pt x="1406410" y="1016000"/>
                </a:lnTo>
                <a:lnTo>
                  <a:pt x="1419536" y="1016000"/>
                </a:lnTo>
                <a:lnTo>
                  <a:pt x="1424203" y="1003300"/>
                </a:lnTo>
                <a:close/>
              </a:path>
              <a:path w="3215004" h="1485900">
                <a:moveTo>
                  <a:pt x="1391373" y="1003300"/>
                </a:moveTo>
                <a:lnTo>
                  <a:pt x="1387836" y="1003300"/>
                </a:lnTo>
                <a:lnTo>
                  <a:pt x="1387878" y="1004851"/>
                </a:lnTo>
                <a:lnTo>
                  <a:pt x="1391373" y="1003300"/>
                </a:lnTo>
                <a:close/>
              </a:path>
              <a:path w="3215004" h="1485900">
                <a:moveTo>
                  <a:pt x="1391743" y="990600"/>
                </a:moveTo>
                <a:lnTo>
                  <a:pt x="1309952" y="990600"/>
                </a:lnTo>
                <a:lnTo>
                  <a:pt x="1301727" y="1003300"/>
                </a:lnTo>
                <a:lnTo>
                  <a:pt x="1390511" y="1003300"/>
                </a:lnTo>
                <a:lnTo>
                  <a:pt x="1391743" y="990600"/>
                </a:lnTo>
                <a:close/>
              </a:path>
              <a:path w="3215004" h="1485900">
                <a:moveTo>
                  <a:pt x="1410627" y="990600"/>
                </a:moveTo>
                <a:lnTo>
                  <a:pt x="1391743" y="990600"/>
                </a:lnTo>
                <a:lnTo>
                  <a:pt x="1395145" y="1003300"/>
                </a:lnTo>
                <a:lnTo>
                  <a:pt x="1410068" y="1003300"/>
                </a:lnTo>
                <a:lnTo>
                  <a:pt x="1410627" y="990600"/>
                </a:lnTo>
                <a:close/>
              </a:path>
              <a:path w="3215004" h="1485900">
                <a:moveTo>
                  <a:pt x="1422772" y="990600"/>
                </a:moveTo>
                <a:lnTo>
                  <a:pt x="1416621" y="990600"/>
                </a:lnTo>
                <a:lnTo>
                  <a:pt x="1410068" y="1003300"/>
                </a:lnTo>
                <a:lnTo>
                  <a:pt x="1425066" y="1003300"/>
                </a:lnTo>
                <a:lnTo>
                  <a:pt x="1422772" y="990600"/>
                </a:lnTo>
                <a:close/>
              </a:path>
              <a:path w="3215004" h="1485900">
                <a:moveTo>
                  <a:pt x="1474622" y="977900"/>
                </a:moveTo>
                <a:lnTo>
                  <a:pt x="1355711" y="977900"/>
                </a:lnTo>
                <a:lnTo>
                  <a:pt x="1353388" y="990600"/>
                </a:lnTo>
                <a:lnTo>
                  <a:pt x="1464569" y="990600"/>
                </a:lnTo>
                <a:lnTo>
                  <a:pt x="1474622" y="977900"/>
                </a:lnTo>
                <a:close/>
              </a:path>
              <a:path w="3215004" h="1485900">
                <a:moveTo>
                  <a:pt x="1476576" y="977900"/>
                </a:moveTo>
                <a:lnTo>
                  <a:pt x="1472349" y="990600"/>
                </a:lnTo>
                <a:lnTo>
                  <a:pt x="1477792" y="990600"/>
                </a:lnTo>
                <a:lnTo>
                  <a:pt x="1476576" y="977900"/>
                </a:lnTo>
                <a:close/>
              </a:path>
              <a:path w="3215004" h="1485900">
                <a:moveTo>
                  <a:pt x="1395666" y="965200"/>
                </a:moveTo>
                <a:lnTo>
                  <a:pt x="1392648" y="965200"/>
                </a:lnTo>
                <a:lnTo>
                  <a:pt x="1383525" y="977900"/>
                </a:lnTo>
                <a:lnTo>
                  <a:pt x="1392839" y="977900"/>
                </a:lnTo>
                <a:lnTo>
                  <a:pt x="1395666" y="965200"/>
                </a:lnTo>
                <a:close/>
              </a:path>
              <a:path w="3215004" h="1485900">
                <a:moveTo>
                  <a:pt x="1430415" y="965200"/>
                </a:moveTo>
                <a:lnTo>
                  <a:pt x="1399943" y="965200"/>
                </a:lnTo>
                <a:lnTo>
                  <a:pt x="1392839" y="977900"/>
                </a:lnTo>
                <a:lnTo>
                  <a:pt x="1436621" y="977900"/>
                </a:lnTo>
                <a:lnTo>
                  <a:pt x="1430415" y="965200"/>
                </a:lnTo>
                <a:close/>
              </a:path>
              <a:path w="3215004" h="1485900">
                <a:moveTo>
                  <a:pt x="1491260" y="965200"/>
                </a:moveTo>
                <a:lnTo>
                  <a:pt x="1452410" y="965200"/>
                </a:lnTo>
                <a:lnTo>
                  <a:pt x="1436621" y="977900"/>
                </a:lnTo>
                <a:lnTo>
                  <a:pt x="1493365" y="977900"/>
                </a:lnTo>
                <a:lnTo>
                  <a:pt x="1491260" y="965200"/>
                </a:lnTo>
                <a:close/>
              </a:path>
              <a:path w="3215004" h="1485900">
                <a:moveTo>
                  <a:pt x="1439095" y="952500"/>
                </a:moveTo>
                <a:lnTo>
                  <a:pt x="1420393" y="952500"/>
                </a:lnTo>
                <a:lnTo>
                  <a:pt x="1412648" y="965200"/>
                </a:lnTo>
                <a:lnTo>
                  <a:pt x="1440647" y="965200"/>
                </a:lnTo>
                <a:lnTo>
                  <a:pt x="1439095" y="952500"/>
                </a:lnTo>
                <a:close/>
              </a:path>
              <a:path w="3215004" h="1485900">
                <a:moveTo>
                  <a:pt x="1457070" y="939800"/>
                </a:moveTo>
                <a:lnTo>
                  <a:pt x="1444871" y="939800"/>
                </a:lnTo>
                <a:lnTo>
                  <a:pt x="1439248" y="952500"/>
                </a:lnTo>
                <a:lnTo>
                  <a:pt x="1445152" y="965200"/>
                </a:lnTo>
                <a:lnTo>
                  <a:pt x="1477962" y="965200"/>
                </a:lnTo>
                <a:lnTo>
                  <a:pt x="1490142" y="952500"/>
                </a:lnTo>
                <a:lnTo>
                  <a:pt x="1453159" y="952500"/>
                </a:lnTo>
                <a:lnTo>
                  <a:pt x="1457070" y="939800"/>
                </a:lnTo>
                <a:close/>
              </a:path>
              <a:path w="3215004" h="1485900">
                <a:moveTo>
                  <a:pt x="1515491" y="952500"/>
                </a:moveTo>
                <a:lnTo>
                  <a:pt x="1492775" y="952500"/>
                </a:lnTo>
                <a:lnTo>
                  <a:pt x="1488833" y="965200"/>
                </a:lnTo>
                <a:lnTo>
                  <a:pt x="1495064" y="965200"/>
                </a:lnTo>
                <a:lnTo>
                  <a:pt x="1515491" y="952500"/>
                </a:lnTo>
                <a:close/>
              </a:path>
              <a:path w="3215004" h="1485900">
                <a:moveTo>
                  <a:pt x="1531543" y="952500"/>
                </a:moveTo>
                <a:lnTo>
                  <a:pt x="1515491" y="952500"/>
                </a:lnTo>
                <a:lnTo>
                  <a:pt x="1507640" y="965200"/>
                </a:lnTo>
                <a:lnTo>
                  <a:pt x="1525720" y="965200"/>
                </a:lnTo>
                <a:lnTo>
                  <a:pt x="1531543" y="952500"/>
                </a:lnTo>
                <a:close/>
              </a:path>
              <a:path w="3215004" h="1485900">
                <a:moveTo>
                  <a:pt x="1549552" y="952500"/>
                </a:moveTo>
                <a:lnTo>
                  <a:pt x="1539354" y="952500"/>
                </a:lnTo>
                <a:lnTo>
                  <a:pt x="1546479" y="965200"/>
                </a:lnTo>
                <a:lnTo>
                  <a:pt x="1549552" y="952500"/>
                </a:lnTo>
                <a:close/>
              </a:path>
              <a:path w="3215004" h="1485900">
                <a:moveTo>
                  <a:pt x="1457320" y="939800"/>
                </a:moveTo>
                <a:lnTo>
                  <a:pt x="1457070" y="939800"/>
                </a:lnTo>
                <a:lnTo>
                  <a:pt x="1453159" y="952500"/>
                </a:lnTo>
                <a:lnTo>
                  <a:pt x="1457320" y="939800"/>
                </a:lnTo>
                <a:close/>
              </a:path>
              <a:path w="3215004" h="1485900">
                <a:moveTo>
                  <a:pt x="1539628" y="939800"/>
                </a:moveTo>
                <a:lnTo>
                  <a:pt x="1457320" y="939800"/>
                </a:lnTo>
                <a:lnTo>
                  <a:pt x="1453159" y="952500"/>
                </a:lnTo>
                <a:lnTo>
                  <a:pt x="1539987" y="952500"/>
                </a:lnTo>
                <a:lnTo>
                  <a:pt x="1539628" y="939800"/>
                </a:lnTo>
                <a:close/>
              </a:path>
              <a:path w="3215004" h="1485900">
                <a:moveTo>
                  <a:pt x="1550938" y="939800"/>
                </a:moveTo>
                <a:lnTo>
                  <a:pt x="1539628" y="939800"/>
                </a:lnTo>
                <a:lnTo>
                  <a:pt x="1541221" y="952500"/>
                </a:lnTo>
                <a:lnTo>
                  <a:pt x="1550938" y="939800"/>
                </a:lnTo>
                <a:close/>
              </a:path>
              <a:path w="3215004" h="1485900">
                <a:moveTo>
                  <a:pt x="1556462" y="927100"/>
                </a:moveTo>
                <a:lnTo>
                  <a:pt x="1480205" y="927100"/>
                </a:lnTo>
                <a:lnTo>
                  <a:pt x="1472196" y="939800"/>
                </a:lnTo>
                <a:lnTo>
                  <a:pt x="1552524" y="939800"/>
                </a:lnTo>
                <a:lnTo>
                  <a:pt x="1556462" y="927100"/>
                </a:lnTo>
                <a:close/>
              </a:path>
              <a:path w="3215004" h="1485900">
                <a:moveTo>
                  <a:pt x="1605887" y="927100"/>
                </a:moveTo>
                <a:lnTo>
                  <a:pt x="1597460" y="927100"/>
                </a:lnTo>
                <a:lnTo>
                  <a:pt x="1592402" y="939800"/>
                </a:lnTo>
                <a:lnTo>
                  <a:pt x="1601876" y="939800"/>
                </a:lnTo>
                <a:lnTo>
                  <a:pt x="1605887" y="927100"/>
                </a:lnTo>
                <a:close/>
              </a:path>
              <a:path w="3215004" h="1485900">
                <a:moveTo>
                  <a:pt x="1612028" y="927100"/>
                </a:moveTo>
                <a:lnTo>
                  <a:pt x="1607077" y="927100"/>
                </a:lnTo>
                <a:lnTo>
                  <a:pt x="1605666" y="939800"/>
                </a:lnTo>
                <a:lnTo>
                  <a:pt x="1607963" y="939800"/>
                </a:lnTo>
                <a:lnTo>
                  <a:pt x="1612028" y="927100"/>
                </a:lnTo>
                <a:close/>
              </a:path>
              <a:path w="3215004" h="1485900">
                <a:moveTo>
                  <a:pt x="1618576" y="914400"/>
                </a:moveTo>
                <a:lnTo>
                  <a:pt x="1509121" y="914400"/>
                </a:lnTo>
                <a:lnTo>
                  <a:pt x="1498235" y="927100"/>
                </a:lnTo>
                <a:lnTo>
                  <a:pt x="1612824" y="927100"/>
                </a:lnTo>
                <a:lnTo>
                  <a:pt x="1618576" y="914400"/>
                </a:lnTo>
                <a:close/>
              </a:path>
              <a:path w="3215004" h="1485900">
                <a:moveTo>
                  <a:pt x="1621488" y="927000"/>
                </a:moveTo>
                <a:lnTo>
                  <a:pt x="1621320" y="927100"/>
                </a:lnTo>
                <a:lnTo>
                  <a:pt x="1621488" y="927000"/>
                </a:lnTo>
                <a:close/>
              </a:path>
              <a:path w="3215004" h="1485900">
                <a:moveTo>
                  <a:pt x="1642833" y="914400"/>
                </a:moveTo>
                <a:lnTo>
                  <a:pt x="1628381" y="914400"/>
                </a:lnTo>
                <a:lnTo>
                  <a:pt x="1621488" y="927000"/>
                </a:lnTo>
                <a:lnTo>
                  <a:pt x="1642833" y="914400"/>
                </a:lnTo>
                <a:close/>
              </a:path>
              <a:path w="3215004" h="1485900">
                <a:moveTo>
                  <a:pt x="1579844" y="901700"/>
                </a:moveTo>
                <a:lnTo>
                  <a:pt x="1550380" y="901700"/>
                </a:lnTo>
                <a:lnTo>
                  <a:pt x="1531607" y="914400"/>
                </a:lnTo>
                <a:lnTo>
                  <a:pt x="1577517" y="914400"/>
                </a:lnTo>
                <a:lnTo>
                  <a:pt x="1579844" y="901700"/>
                </a:lnTo>
                <a:close/>
              </a:path>
              <a:path w="3215004" h="1485900">
                <a:moveTo>
                  <a:pt x="1638569" y="901700"/>
                </a:moveTo>
                <a:lnTo>
                  <a:pt x="1596212" y="901700"/>
                </a:lnTo>
                <a:lnTo>
                  <a:pt x="1577517" y="914400"/>
                </a:lnTo>
                <a:lnTo>
                  <a:pt x="1630751" y="914400"/>
                </a:lnTo>
                <a:lnTo>
                  <a:pt x="1638569" y="901700"/>
                </a:lnTo>
                <a:close/>
              </a:path>
              <a:path w="3215004" h="1485900">
                <a:moveTo>
                  <a:pt x="1656353" y="901700"/>
                </a:moveTo>
                <a:lnTo>
                  <a:pt x="1638569" y="901700"/>
                </a:lnTo>
                <a:lnTo>
                  <a:pt x="1644602" y="914400"/>
                </a:lnTo>
                <a:lnTo>
                  <a:pt x="1652308" y="914400"/>
                </a:lnTo>
                <a:lnTo>
                  <a:pt x="1656353" y="901700"/>
                </a:lnTo>
                <a:close/>
              </a:path>
              <a:path w="3215004" h="1485900">
                <a:moveTo>
                  <a:pt x="1664685" y="901700"/>
                </a:moveTo>
                <a:lnTo>
                  <a:pt x="1656353" y="901700"/>
                </a:lnTo>
                <a:lnTo>
                  <a:pt x="1661579" y="914400"/>
                </a:lnTo>
                <a:lnTo>
                  <a:pt x="1664685" y="901700"/>
                </a:lnTo>
                <a:close/>
              </a:path>
              <a:path w="3215004" h="1485900">
                <a:moveTo>
                  <a:pt x="1668083" y="889000"/>
                </a:moveTo>
                <a:lnTo>
                  <a:pt x="1574901" y="889000"/>
                </a:lnTo>
                <a:lnTo>
                  <a:pt x="1563271" y="901700"/>
                </a:lnTo>
                <a:lnTo>
                  <a:pt x="1675909" y="901700"/>
                </a:lnTo>
                <a:lnTo>
                  <a:pt x="1668083" y="889000"/>
                </a:lnTo>
                <a:close/>
              </a:path>
              <a:path w="3215004" h="1485900">
                <a:moveTo>
                  <a:pt x="1667594" y="876300"/>
                </a:moveTo>
                <a:lnTo>
                  <a:pt x="1665135" y="876300"/>
                </a:lnTo>
                <a:lnTo>
                  <a:pt x="1664811" y="889000"/>
                </a:lnTo>
                <a:lnTo>
                  <a:pt x="1668083" y="889000"/>
                </a:lnTo>
                <a:lnTo>
                  <a:pt x="1675909" y="901700"/>
                </a:lnTo>
                <a:lnTo>
                  <a:pt x="1677504" y="901700"/>
                </a:lnTo>
                <a:lnTo>
                  <a:pt x="1670590" y="889000"/>
                </a:lnTo>
                <a:lnTo>
                  <a:pt x="1667594" y="876300"/>
                </a:lnTo>
                <a:close/>
              </a:path>
              <a:path w="3215004" h="1485900">
                <a:moveTo>
                  <a:pt x="1700657" y="876300"/>
                </a:moveTo>
                <a:lnTo>
                  <a:pt x="1667594" y="876300"/>
                </a:lnTo>
                <a:lnTo>
                  <a:pt x="1670590" y="889000"/>
                </a:lnTo>
                <a:lnTo>
                  <a:pt x="1677504" y="901700"/>
                </a:lnTo>
                <a:lnTo>
                  <a:pt x="1693189" y="901700"/>
                </a:lnTo>
                <a:lnTo>
                  <a:pt x="1693193" y="901479"/>
                </a:lnTo>
                <a:lnTo>
                  <a:pt x="1689110" y="889000"/>
                </a:lnTo>
                <a:lnTo>
                  <a:pt x="1700428" y="889000"/>
                </a:lnTo>
                <a:lnTo>
                  <a:pt x="1700657" y="876300"/>
                </a:lnTo>
                <a:close/>
              </a:path>
              <a:path w="3215004" h="1485900">
                <a:moveTo>
                  <a:pt x="1693193" y="901479"/>
                </a:moveTo>
                <a:lnTo>
                  <a:pt x="1693189" y="901700"/>
                </a:lnTo>
                <a:lnTo>
                  <a:pt x="1693193" y="901479"/>
                </a:lnTo>
                <a:close/>
              </a:path>
              <a:path w="3215004" h="1485900">
                <a:moveTo>
                  <a:pt x="1693849" y="889000"/>
                </a:moveTo>
                <a:lnTo>
                  <a:pt x="1694916" y="901700"/>
                </a:lnTo>
                <a:lnTo>
                  <a:pt x="1699628" y="901700"/>
                </a:lnTo>
                <a:lnTo>
                  <a:pt x="1693849" y="889000"/>
                </a:lnTo>
                <a:close/>
              </a:path>
              <a:path w="3215004" h="1485900">
                <a:moveTo>
                  <a:pt x="1665135" y="876300"/>
                </a:moveTo>
                <a:lnTo>
                  <a:pt x="1608139" y="876300"/>
                </a:lnTo>
                <a:lnTo>
                  <a:pt x="1607902" y="889000"/>
                </a:lnTo>
                <a:lnTo>
                  <a:pt x="1664811" y="889000"/>
                </a:lnTo>
                <a:lnTo>
                  <a:pt x="1665135" y="876300"/>
                </a:lnTo>
                <a:close/>
              </a:path>
              <a:path w="3215004" h="1485900">
                <a:moveTo>
                  <a:pt x="1724192" y="876300"/>
                </a:moveTo>
                <a:lnTo>
                  <a:pt x="1700657" y="876300"/>
                </a:lnTo>
                <a:lnTo>
                  <a:pt x="1705419" y="889000"/>
                </a:lnTo>
                <a:lnTo>
                  <a:pt x="1715808" y="889000"/>
                </a:lnTo>
                <a:lnTo>
                  <a:pt x="1724192" y="876300"/>
                </a:lnTo>
                <a:close/>
              </a:path>
              <a:path w="3215004" h="1485900">
                <a:moveTo>
                  <a:pt x="1649882" y="863600"/>
                </a:moveTo>
                <a:lnTo>
                  <a:pt x="1636155" y="863600"/>
                </a:lnTo>
                <a:lnTo>
                  <a:pt x="1633207" y="876300"/>
                </a:lnTo>
                <a:lnTo>
                  <a:pt x="1662647" y="876300"/>
                </a:lnTo>
                <a:lnTo>
                  <a:pt x="1649882" y="863600"/>
                </a:lnTo>
                <a:close/>
              </a:path>
              <a:path w="3215004" h="1485900">
                <a:moveTo>
                  <a:pt x="1741034" y="863600"/>
                </a:moveTo>
                <a:lnTo>
                  <a:pt x="1672564" y="863600"/>
                </a:lnTo>
                <a:lnTo>
                  <a:pt x="1675529" y="876300"/>
                </a:lnTo>
                <a:lnTo>
                  <a:pt x="1743176" y="876300"/>
                </a:lnTo>
                <a:lnTo>
                  <a:pt x="1741034" y="863600"/>
                </a:lnTo>
                <a:close/>
              </a:path>
              <a:path w="3215004" h="1485900">
                <a:moveTo>
                  <a:pt x="1767171" y="863600"/>
                </a:moveTo>
                <a:lnTo>
                  <a:pt x="1762506" y="863600"/>
                </a:lnTo>
                <a:lnTo>
                  <a:pt x="1762302" y="876300"/>
                </a:lnTo>
                <a:lnTo>
                  <a:pt x="1767171" y="863600"/>
                </a:lnTo>
                <a:close/>
              </a:path>
              <a:path w="3215004" h="1485900">
                <a:moveTo>
                  <a:pt x="1670580" y="850900"/>
                </a:moveTo>
                <a:lnTo>
                  <a:pt x="1664034" y="850900"/>
                </a:lnTo>
                <a:lnTo>
                  <a:pt x="1663306" y="863600"/>
                </a:lnTo>
                <a:lnTo>
                  <a:pt x="1678774" y="863600"/>
                </a:lnTo>
                <a:lnTo>
                  <a:pt x="1670580" y="850900"/>
                </a:lnTo>
                <a:close/>
              </a:path>
              <a:path w="3215004" h="1485900">
                <a:moveTo>
                  <a:pt x="1780921" y="850900"/>
                </a:moveTo>
                <a:lnTo>
                  <a:pt x="1690011" y="850900"/>
                </a:lnTo>
                <a:lnTo>
                  <a:pt x="1678774" y="863600"/>
                </a:lnTo>
                <a:lnTo>
                  <a:pt x="1773299" y="863600"/>
                </a:lnTo>
                <a:lnTo>
                  <a:pt x="1780921" y="850900"/>
                </a:lnTo>
                <a:close/>
              </a:path>
              <a:path w="3215004" h="1485900">
                <a:moveTo>
                  <a:pt x="1789278" y="850900"/>
                </a:moveTo>
                <a:lnTo>
                  <a:pt x="1786694" y="863600"/>
                </a:lnTo>
                <a:lnTo>
                  <a:pt x="1790814" y="863600"/>
                </a:lnTo>
                <a:lnTo>
                  <a:pt x="1789278" y="850900"/>
                </a:lnTo>
                <a:close/>
              </a:path>
              <a:path w="3215004" h="1485900">
                <a:moveTo>
                  <a:pt x="1688513" y="838200"/>
                </a:moveTo>
                <a:lnTo>
                  <a:pt x="1689968" y="850900"/>
                </a:lnTo>
                <a:lnTo>
                  <a:pt x="1695513" y="850900"/>
                </a:lnTo>
                <a:lnTo>
                  <a:pt x="1688513" y="838200"/>
                </a:lnTo>
                <a:close/>
              </a:path>
              <a:path w="3215004" h="1485900">
                <a:moveTo>
                  <a:pt x="1759750" y="838200"/>
                </a:moveTo>
                <a:lnTo>
                  <a:pt x="1709326" y="838200"/>
                </a:lnTo>
                <a:lnTo>
                  <a:pt x="1695513" y="850900"/>
                </a:lnTo>
                <a:lnTo>
                  <a:pt x="1748116" y="850900"/>
                </a:lnTo>
                <a:lnTo>
                  <a:pt x="1759750" y="838200"/>
                </a:lnTo>
                <a:close/>
              </a:path>
              <a:path w="3215004" h="1485900">
                <a:moveTo>
                  <a:pt x="1799430" y="838200"/>
                </a:moveTo>
                <a:lnTo>
                  <a:pt x="1759750" y="838200"/>
                </a:lnTo>
                <a:lnTo>
                  <a:pt x="1760258" y="850900"/>
                </a:lnTo>
                <a:lnTo>
                  <a:pt x="1780477" y="850900"/>
                </a:lnTo>
                <a:lnTo>
                  <a:pt x="1799430" y="838200"/>
                </a:lnTo>
                <a:close/>
              </a:path>
              <a:path w="3215004" h="1485900">
                <a:moveTo>
                  <a:pt x="1807929" y="840314"/>
                </a:moveTo>
                <a:lnTo>
                  <a:pt x="1796846" y="850900"/>
                </a:lnTo>
                <a:lnTo>
                  <a:pt x="1802700" y="850900"/>
                </a:lnTo>
                <a:lnTo>
                  <a:pt x="1807929" y="840314"/>
                </a:lnTo>
                <a:close/>
              </a:path>
              <a:path w="3215004" h="1485900">
                <a:moveTo>
                  <a:pt x="1836944" y="838200"/>
                </a:moveTo>
                <a:lnTo>
                  <a:pt x="1815463" y="838200"/>
                </a:lnTo>
                <a:lnTo>
                  <a:pt x="1809407" y="850900"/>
                </a:lnTo>
                <a:lnTo>
                  <a:pt x="1822834" y="850900"/>
                </a:lnTo>
                <a:lnTo>
                  <a:pt x="1836944" y="838200"/>
                </a:lnTo>
                <a:close/>
              </a:path>
              <a:path w="3215004" h="1485900">
                <a:moveTo>
                  <a:pt x="1810142" y="838200"/>
                </a:moveTo>
                <a:lnTo>
                  <a:pt x="1808973" y="838200"/>
                </a:lnTo>
                <a:lnTo>
                  <a:pt x="1807929" y="840314"/>
                </a:lnTo>
                <a:lnTo>
                  <a:pt x="1810142" y="838200"/>
                </a:lnTo>
                <a:close/>
              </a:path>
              <a:path w="3215004" h="1485900">
                <a:moveTo>
                  <a:pt x="1726234" y="825500"/>
                </a:moveTo>
                <a:lnTo>
                  <a:pt x="1717601" y="825500"/>
                </a:lnTo>
                <a:lnTo>
                  <a:pt x="1714090" y="838200"/>
                </a:lnTo>
                <a:lnTo>
                  <a:pt x="1726577" y="838200"/>
                </a:lnTo>
                <a:lnTo>
                  <a:pt x="1726234" y="825500"/>
                </a:lnTo>
                <a:close/>
              </a:path>
              <a:path w="3215004" h="1485900">
                <a:moveTo>
                  <a:pt x="1828873" y="825500"/>
                </a:moveTo>
                <a:lnTo>
                  <a:pt x="1726234" y="825500"/>
                </a:lnTo>
                <a:lnTo>
                  <a:pt x="1726577" y="838200"/>
                </a:lnTo>
                <a:lnTo>
                  <a:pt x="1825866" y="838200"/>
                </a:lnTo>
                <a:lnTo>
                  <a:pt x="1828873" y="825500"/>
                </a:lnTo>
                <a:close/>
              </a:path>
              <a:path w="3215004" h="1485900">
                <a:moveTo>
                  <a:pt x="1833404" y="834749"/>
                </a:moveTo>
                <a:lnTo>
                  <a:pt x="1830867" y="838200"/>
                </a:lnTo>
                <a:lnTo>
                  <a:pt x="1831984" y="838200"/>
                </a:lnTo>
                <a:lnTo>
                  <a:pt x="1833404" y="834749"/>
                </a:lnTo>
                <a:close/>
              </a:path>
              <a:path w="3215004" h="1485900">
                <a:moveTo>
                  <a:pt x="1849722" y="825500"/>
                </a:moveTo>
                <a:lnTo>
                  <a:pt x="1848400" y="825500"/>
                </a:lnTo>
                <a:lnTo>
                  <a:pt x="1843437" y="838200"/>
                </a:lnTo>
                <a:lnTo>
                  <a:pt x="1851444" y="838200"/>
                </a:lnTo>
                <a:lnTo>
                  <a:pt x="1849722" y="825500"/>
                </a:lnTo>
                <a:close/>
              </a:path>
              <a:path w="3215004" h="1485900">
                <a:moveTo>
                  <a:pt x="1840204" y="825500"/>
                </a:moveTo>
                <a:lnTo>
                  <a:pt x="1837211" y="825500"/>
                </a:lnTo>
                <a:lnTo>
                  <a:pt x="1833404" y="834749"/>
                </a:lnTo>
                <a:lnTo>
                  <a:pt x="1840204" y="825500"/>
                </a:lnTo>
                <a:close/>
              </a:path>
              <a:path w="3215004" h="1485900">
                <a:moveTo>
                  <a:pt x="1868869" y="812800"/>
                </a:moveTo>
                <a:lnTo>
                  <a:pt x="1764206" y="812800"/>
                </a:lnTo>
                <a:lnTo>
                  <a:pt x="1752934" y="825500"/>
                </a:lnTo>
                <a:lnTo>
                  <a:pt x="1871533" y="825500"/>
                </a:lnTo>
                <a:lnTo>
                  <a:pt x="1868869" y="812800"/>
                </a:lnTo>
                <a:close/>
              </a:path>
              <a:path w="3215004" h="1485900">
                <a:moveTo>
                  <a:pt x="1891947" y="812800"/>
                </a:moveTo>
                <a:lnTo>
                  <a:pt x="1884832" y="812800"/>
                </a:lnTo>
                <a:lnTo>
                  <a:pt x="1880288" y="825500"/>
                </a:lnTo>
                <a:lnTo>
                  <a:pt x="1886546" y="825500"/>
                </a:lnTo>
                <a:lnTo>
                  <a:pt x="1891947" y="812800"/>
                </a:lnTo>
                <a:close/>
              </a:path>
              <a:path w="3215004" h="1485900">
                <a:moveTo>
                  <a:pt x="1805182" y="800100"/>
                </a:moveTo>
                <a:lnTo>
                  <a:pt x="1789691" y="800100"/>
                </a:lnTo>
                <a:lnTo>
                  <a:pt x="1769727" y="812800"/>
                </a:lnTo>
                <a:lnTo>
                  <a:pt x="1792503" y="812800"/>
                </a:lnTo>
                <a:lnTo>
                  <a:pt x="1805182" y="800100"/>
                </a:lnTo>
                <a:close/>
              </a:path>
              <a:path w="3215004" h="1485900">
                <a:moveTo>
                  <a:pt x="1861480" y="800100"/>
                </a:moveTo>
                <a:lnTo>
                  <a:pt x="1808513" y="800100"/>
                </a:lnTo>
                <a:lnTo>
                  <a:pt x="1804221" y="812800"/>
                </a:lnTo>
                <a:lnTo>
                  <a:pt x="1860551" y="812800"/>
                </a:lnTo>
                <a:lnTo>
                  <a:pt x="1861480" y="800100"/>
                </a:lnTo>
                <a:close/>
              </a:path>
              <a:path w="3215004" h="1485900">
                <a:moveTo>
                  <a:pt x="1880552" y="800100"/>
                </a:moveTo>
                <a:lnTo>
                  <a:pt x="1861480" y="800100"/>
                </a:lnTo>
                <a:lnTo>
                  <a:pt x="1863661" y="812800"/>
                </a:lnTo>
                <a:lnTo>
                  <a:pt x="1884006" y="812800"/>
                </a:lnTo>
                <a:lnTo>
                  <a:pt x="1880552" y="800100"/>
                </a:lnTo>
                <a:close/>
              </a:path>
              <a:path w="3215004" h="1485900">
                <a:moveTo>
                  <a:pt x="1895509" y="800100"/>
                </a:moveTo>
                <a:lnTo>
                  <a:pt x="1888718" y="800100"/>
                </a:lnTo>
                <a:lnTo>
                  <a:pt x="1884006" y="812800"/>
                </a:lnTo>
                <a:lnTo>
                  <a:pt x="1887480" y="812800"/>
                </a:lnTo>
                <a:lnTo>
                  <a:pt x="1895509" y="800100"/>
                </a:lnTo>
                <a:close/>
              </a:path>
              <a:path w="3215004" h="1485900">
                <a:moveTo>
                  <a:pt x="1919122" y="800100"/>
                </a:moveTo>
                <a:lnTo>
                  <a:pt x="1900334" y="800100"/>
                </a:lnTo>
                <a:lnTo>
                  <a:pt x="1899653" y="812800"/>
                </a:lnTo>
                <a:lnTo>
                  <a:pt x="1905719" y="812800"/>
                </a:lnTo>
                <a:lnTo>
                  <a:pt x="1919122" y="800100"/>
                </a:lnTo>
                <a:close/>
              </a:path>
              <a:path w="3215004" h="1485900">
                <a:moveTo>
                  <a:pt x="1916201" y="787400"/>
                </a:moveTo>
                <a:lnTo>
                  <a:pt x="1812074" y="787400"/>
                </a:lnTo>
                <a:lnTo>
                  <a:pt x="1809693" y="800100"/>
                </a:lnTo>
                <a:lnTo>
                  <a:pt x="1912705" y="800100"/>
                </a:lnTo>
                <a:lnTo>
                  <a:pt x="1916201" y="787400"/>
                </a:lnTo>
                <a:close/>
              </a:path>
              <a:path w="3215004" h="1485900">
                <a:moveTo>
                  <a:pt x="1933333" y="787400"/>
                </a:moveTo>
                <a:lnTo>
                  <a:pt x="1923049" y="787400"/>
                </a:lnTo>
                <a:lnTo>
                  <a:pt x="1922907" y="800100"/>
                </a:lnTo>
                <a:lnTo>
                  <a:pt x="1931210" y="800100"/>
                </a:lnTo>
                <a:lnTo>
                  <a:pt x="1933333" y="787400"/>
                </a:lnTo>
                <a:close/>
              </a:path>
              <a:path w="3215004" h="1485900">
                <a:moveTo>
                  <a:pt x="1955147" y="787400"/>
                </a:moveTo>
                <a:lnTo>
                  <a:pt x="1950238" y="787400"/>
                </a:lnTo>
                <a:lnTo>
                  <a:pt x="1945894" y="800100"/>
                </a:lnTo>
                <a:lnTo>
                  <a:pt x="1955147" y="787400"/>
                </a:lnTo>
                <a:close/>
              </a:path>
              <a:path w="3215004" h="1485900">
                <a:moveTo>
                  <a:pt x="1854885" y="774700"/>
                </a:moveTo>
                <a:lnTo>
                  <a:pt x="1844592" y="774700"/>
                </a:lnTo>
                <a:lnTo>
                  <a:pt x="1832914" y="787400"/>
                </a:lnTo>
                <a:lnTo>
                  <a:pt x="1849170" y="787400"/>
                </a:lnTo>
                <a:lnTo>
                  <a:pt x="1854885" y="774700"/>
                </a:lnTo>
                <a:close/>
              </a:path>
              <a:path w="3215004" h="1485900">
                <a:moveTo>
                  <a:pt x="1971322" y="762000"/>
                </a:moveTo>
                <a:lnTo>
                  <a:pt x="1876045" y="762000"/>
                </a:lnTo>
                <a:lnTo>
                  <a:pt x="1866599" y="774700"/>
                </a:lnTo>
                <a:lnTo>
                  <a:pt x="1859876" y="774700"/>
                </a:lnTo>
                <a:lnTo>
                  <a:pt x="1858647" y="787400"/>
                </a:lnTo>
                <a:lnTo>
                  <a:pt x="1965604" y="787400"/>
                </a:lnTo>
                <a:lnTo>
                  <a:pt x="1961055" y="774700"/>
                </a:lnTo>
                <a:lnTo>
                  <a:pt x="1971322" y="762000"/>
                </a:lnTo>
                <a:close/>
              </a:path>
              <a:path w="3215004" h="1485900">
                <a:moveTo>
                  <a:pt x="2005857" y="762000"/>
                </a:moveTo>
                <a:lnTo>
                  <a:pt x="1999094" y="762000"/>
                </a:lnTo>
                <a:lnTo>
                  <a:pt x="1995195" y="774700"/>
                </a:lnTo>
                <a:lnTo>
                  <a:pt x="2001004" y="774700"/>
                </a:lnTo>
                <a:lnTo>
                  <a:pt x="2005857" y="762000"/>
                </a:lnTo>
                <a:close/>
              </a:path>
              <a:path w="3215004" h="1485900">
                <a:moveTo>
                  <a:pt x="1922132" y="749300"/>
                </a:moveTo>
                <a:lnTo>
                  <a:pt x="1909686" y="749300"/>
                </a:lnTo>
                <a:lnTo>
                  <a:pt x="1907004" y="762000"/>
                </a:lnTo>
                <a:lnTo>
                  <a:pt x="1916880" y="762000"/>
                </a:lnTo>
                <a:lnTo>
                  <a:pt x="1922132" y="749300"/>
                </a:lnTo>
                <a:close/>
              </a:path>
              <a:path w="3215004" h="1485900">
                <a:moveTo>
                  <a:pt x="2014054" y="749300"/>
                </a:moveTo>
                <a:lnTo>
                  <a:pt x="1930555" y="749300"/>
                </a:lnTo>
                <a:lnTo>
                  <a:pt x="1937397" y="762000"/>
                </a:lnTo>
                <a:lnTo>
                  <a:pt x="2012328" y="762000"/>
                </a:lnTo>
                <a:lnTo>
                  <a:pt x="2014054" y="749300"/>
                </a:lnTo>
                <a:close/>
              </a:path>
              <a:path w="3215004" h="1485900">
                <a:moveTo>
                  <a:pt x="2028202" y="749300"/>
                </a:moveTo>
                <a:lnTo>
                  <a:pt x="2016493" y="749300"/>
                </a:lnTo>
                <a:lnTo>
                  <a:pt x="2012328" y="762000"/>
                </a:lnTo>
                <a:lnTo>
                  <a:pt x="2028144" y="762000"/>
                </a:lnTo>
                <a:lnTo>
                  <a:pt x="2028202" y="749300"/>
                </a:lnTo>
                <a:close/>
              </a:path>
              <a:path w="3215004" h="1485900">
                <a:moveTo>
                  <a:pt x="2041740" y="736600"/>
                </a:moveTo>
                <a:lnTo>
                  <a:pt x="1941681" y="736600"/>
                </a:lnTo>
                <a:lnTo>
                  <a:pt x="1934389" y="749300"/>
                </a:lnTo>
                <a:lnTo>
                  <a:pt x="2027737" y="749300"/>
                </a:lnTo>
                <a:lnTo>
                  <a:pt x="2041021" y="737273"/>
                </a:lnTo>
                <a:lnTo>
                  <a:pt x="2041740" y="736600"/>
                </a:lnTo>
                <a:close/>
              </a:path>
              <a:path w="3215004" h="1485900">
                <a:moveTo>
                  <a:pt x="2046808" y="736600"/>
                </a:moveTo>
                <a:lnTo>
                  <a:pt x="2041765" y="736600"/>
                </a:lnTo>
                <a:lnTo>
                  <a:pt x="2041021" y="737273"/>
                </a:lnTo>
                <a:lnTo>
                  <a:pt x="2028180" y="749300"/>
                </a:lnTo>
                <a:lnTo>
                  <a:pt x="2044852" y="749300"/>
                </a:lnTo>
                <a:lnTo>
                  <a:pt x="2046808" y="736600"/>
                </a:lnTo>
                <a:close/>
              </a:path>
              <a:path w="3215004" h="1485900">
                <a:moveTo>
                  <a:pt x="2060175" y="736600"/>
                </a:moveTo>
                <a:lnTo>
                  <a:pt x="2053526" y="736600"/>
                </a:lnTo>
                <a:lnTo>
                  <a:pt x="2050834" y="749300"/>
                </a:lnTo>
                <a:lnTo>
                  <a:pt x="2054401" y="749300"/>
                </a:lnTo>
                <a:lnTo>
                  <a:pt x="2060175" y="736600"/>
                </a:lnTo>
                <a:close/>
              </a:path>
              <a:path w="3215004" h="1485900">
                <a:moveTo>
                  <a:pt x="2181796" y="673100"/>
                </a:moveTo>
                <a:lnTo>
                  <a:pt x="2076643" y="673100"/>
                </a:lnTo>
                <a:lnTo>
                  <a:pt x="2069153" y="685800"/>
                </a:lnTo>
                <a:lnTo>
                  <a:pt x="2067331" y="698500"/>
                </a:lnTo>
                <a:lnTo>
                  <a:pt x="2068499" y="711200"/>
                </a:lnTo>
                <a:lnTo>
                  <a:pt x="2072915" y="723900"/>
                </a:lnTo>
                <a:lnTo>
                  <a:pt x="1960904" y="723900"/>
                </a:lnTo>
                <a:lnTo>
                  <a:pt x="1955815" y="736600"/>
                </a:lnTo>
                <a:lnTo>
                  <a:pt x="2064105" y="736600"/>
                </a:lnTo>
                <a:lnTo>
                  <a:pt x="2073431" y="723900"/>
                </a:lnTo>
                <a:lnTo>
                  <a:pt x="2075353" y="711200"/>
                </a:lnTo>
                <a:lnTo>
                  <a:pt x="2070761" y="698500"/>
                </a:lnTo>
                <a:lnTo>
                  <a:pt x="2139462" y="698500"/>
                </a:lnTo>
                <a:lnTo>
                  <a:pt x="2140847" y="685800"/>
                </a:lnTo>
                <a:lnTo>
                  <a:pt x="2167892" y="685800"/>
                </a:lnTo>
                <a:lnTo>
                  <a:pt x="2181796" y="673100"/>
                </a:lnTo>
                <a:close/>
              </a:path>
              <a:path w="3215004" h="1485900">
                <a:moveTo>
                  <a:pt x="2080172" y="723900"/>
                </a:moveTo>
                <a:lnTo>
                  <a:pt x="2077961" y="736600"/>
                </a:lnTo>
                <a:lnTo>
                  <a:pt x="2082304" y="736600"/>
                </a:lnTo>
                <a:lnTo>
                  <a:pt x="2080172" y="723900"/>
                </a:lnTo>
                <a:close/>
              </a:path>
              <a:path w="3215004" h="1485900">
                <a:moveTo>
                  <a:pt x="2067331" y="698500"/>
                </a:moveTo>
                <a:lnTo>
                  <a:pt x="2036637" y="698500"/>
                </a:lnTo>
                <a:lnTo>
                  <a:pt x="2029167" y="711200"/>
                </a:lnTo>
                <a:lnTo>
                  <a:pt x="1994954" y="711200"/>
                </a:lnTo>
                <a:lnTo>
                  <a:pt x="1995129" y="723900"/>
                </a:lnTo>
                <a:lnTo>
                  <a:pt x="2072915" y="723900"/>
                </a:lnTo>
                <a:lnTo>
                  <a:pt x="2068499" y="711200"/>
                </a:lnTo>
                <a:lnTo>
                  <a:pt x="2067331" y="698500"/>
                </a:lnTo>
                <a:close/>
              </a:path>
              <a:path w="3215004" h="1485900">
                <a:moveTo>
                  <a:pt x="2116543" y="698500"/>
                </a:moveTo>
                <a:lnTo>
                  <a:pt x="2070761" y="698500"/>
                </a:lnTo>
                <a:lnTo>
                  <a:pt x="2075353" y="711200"/>
                </a:lnTo>
                <a:lnTo>
                  <a:pt x="2073431" y="723900"/>
                </a:lnTo>
                <a:lnTo>
                  <a:pt x="2087014" y="723900"/>
                </a:lnTo>
                <a:lnTo>
                  <a:pt x="2087393" y="711200"/>
                </a:lnTo>
                <a:lnTo>
                  <a:pt x="2100880" y="711200"/>
                </a:lnTo>
                <a:lnTo>
                  <a:pt x="2116543" y="698500"/>
                </a:lnTo>
                <a:close/>
              </a:path>
              <a:path w="3215004" h="1485900">
                <a:moveTo>
                  <a:pt x="2107431" y="712941"/>
                </a:moveTo>
                <a:lnTo>
                  <a:pt x="2087014" y="723900"/>
                </a:lnTo>
                <a:lnTo>
                  <a:pt x="2105756" y="723900"/>
                </a:lnTo>
                <a:lnTo>
                  <a:pt x="2106326" y="723251"/>
                </a:lnTo>
                <a:lnTo>
                  <a:pt x="2107431" y="712941"/>
                </a:lnTo>
                <a:close/>
              </a:path>
              <a:path w="3215004" h="1485900">
                <a:moveTo>
                  <a:pt x="2109627" y="719493"/>
                </a:moveTo>
                <a:lnTo>
                  <a:pt x="2106326" y="723251"/>
                </a:lnTo>
                <a:lnTo>
                  <a:pt x="2106256" y="723900"/>
                </a:lnTo>
                <a:lnTo>
                  <a:pt x="2110695" y="723900"/>
                </a:lnTo>
                <a:lnTo>
                  <a:pt x="2109627" y="719493"/>
                </a:lnTo>
                <a:close/>
              </a:path>
              <a:path w="3215004" h="1485900">
                <a:moveTo>
                  <a:pt x="2121861" y="700082"/>
                </a:moveTo>
                <a:lnTo>
                  <a:pt x="2110676" y="711200"/>
                </a:lnTo>
                <a:lnTo>
                  <a:pt x="2107969" y="712652"/>
                </a:lnTo>
                <a:lnTo>
                  <a:pt x="2109627" y="719493"/>
                </a:lnTo>
                <a:lnTo>
                  <a:pt x="2116912" y="711200"/>
                </a:lnTo>
                <a:lnTo>
                  <a:pt x="2117509" y="711200"/>
                </a:lnTo>
                <a:lnTo>
                  <a:pt x="2121853" y="701869"/>
                </a:lnTo>
                <a:lnTo>
                  <a:pt x="2121861" y="700082"/>
                </a:lnTo>
                <a:close/>
              </a:path>
              <a:path w="3215004" h="1485900">
                <a:moveTo>
                  <a:pt x="2107617" y="711200"/>
                </a:moveTo>
                <a:lnTo>
                  <a:pt x="2107431" y="712941"/>
                </a:lnTo>
                <a:lnTo>
                  <a:pt x="2107969" y="712652"/>
                </a:lnTo>
                <a:lnTo>
                  <a:pt x="2107617" y="711200"/>
                </a:lnTo>
                <a:close/>
              </a:path>
              <a:path w="3215004" h="1485900">
                <a:moveTo>
                  <a:pt x="2030788" y="698500"/>
                </a:moveTo>
                <a:lnTo>
                  <a:pt x="2020709" y="698500"/>
                </a:lnTo>
                <a:lnTo>
                  <a:pt x="2010097" y="711200"/>
                </a:lnTo>
                <a:lnTo>
                  <a:pt x="2029167" y="711200"/>
                </a:lnTo>
                <a:lnTo>
                  <a:pt x="2030788" y="698500"/>
                </a:lnTo>
                <a:close/>
              </a:path>
              <a:path w="3215004" h="1485900">
                <a:moveTo>
                  <a:pt x="2122385" y="700728"/>
                </a:moveTo>
                <a:lnTo>
                  <a:pt x="2121853" y="701869"/>
                </a:lnTo>
                <a:lnTo>
                  <a:pt x="2121814" y="711200"/>
                </a:lnTo>
                <a:lnTo>
                  <a:pt x="2124814" y="711200"/>
                </a:lnTo>
                <a:lnTo>
                  <a:pt x="2122385" y="700728"/>
                </a:lnTo>
                <a:close/>
              </a:path>
              <a:path w="3215004" h="1485900">
                <a:moveTo>
                  <a:pt x="2141718" y="698500"/>
                </a:moveTo>
                <a:lnTo>
                  <a:pt x="2123453" y="698500"/>
                </a:lnTo>
                <a:lnTo>
                  <a:pt x="2131033" y="711200"/>
                </a:lnTo>
                <a:lnTo>
                  <a:pt x="2136724" y="711200"/>
                </a:lnTo>
                <a:lnTo>
                  <a:pt x="2141718" y="698500"/>
                </a:lnTo>
                <a:close/>
              </a:path>
              <a:path w="3215004" h="1485900">
                <a:moveTo>
                  <a:pt x="2123396" y="698556"/>
                </a:moveTo>
                <a:lnTo>
                  <a:pt x="2122165" y="699780"/>
                </a:lnTo>
                <a:lnTo>
                  <a:pt x="2122385" y="700728"/>
                </a:lnTo>
                <a:lnTo>
                  <a:pt x="2123396" y="698556"/>
                </a:lnTo>
                <a:close/>
              </a:path>
              <a:path w="3215004" h="1485900">
                <a:moveTo>
                  <a:pt x="2121867" y="698500"/>
                </a:moveTo>
                <a:lnTo>
                  <a:pt x="2121861" y="700082"/>
                </a:lnTo>
                <a:lnTo>
                  <a:pt x="2122165" y="699780"/>
                </a:lnTo>
                <a:lnTo>
                  <a:pt x="2121867" y="698500"/>
                </a:lnTo>
                <a:close/>
              </a:path>
              <a:path w="3215004" h="1485900">
                <a:moveTo>
                  <a:pt x="2054915" y="685800"/>
                </a:moveTo>
                <a:lnTo>
                  <a:pt x="2046082" y="698500"/>
                </a:lnTo>
                <a:lnTo>
                  <a:pt x="2060549" y="698500"/>
                </a:lnTo>
                <a:lnTo>
                  <a:pt x="2054915" y="685800"/>
                </a:lnTo>
                <a:close/>
              </a:path>
              <a:path w="3215004" h="1485900">
                <a:moveTo>
                  <a:pt x="2148279" y="685800"/>
                </a:moveTo>
                <a:lnTo>
                  <a:pt x="2146207" y="685800"/>
                </a:lnTo>
                <a:lnTo>
                  <a:pt x="2144026" y="698500"/>
                </a:lnTo>
                <a:lnTo>
                  <a:pt x="2148225" y="698500"/>
                </a:lnTo>
                <a:lnTo>
                  <a:pt x="2148279" y="685800"/>
                </a:lnTo>
                <a:close/>
              </a:path>
              <a:path w="3215004" h="1485900">
                <a:moveTo>
                  <a:pt x="2193671" y="673100"/>
                </a:moveTo>
                <a:lnTo>
                  <a:pt x="2183962" y="673100"/>
                </a:lnTo>
                <a:lnTo>
                  <a:pt x="2183309" y="685800"/>
                </a:lnTo>
                <a:lnTo>
                  <a:pt x="2185403" y="685800"/>
                </a:lnTo>
                <a:lnTo>
                  <a:pt x="2193671" y="673100"/>
                </a:lnTo>
                <a:close/>
              </a:path>
              <a:path w="3215004" h="1485900">
                <a:moveTo>
                  <a:pt x="2091994" y="660400"/>
                </a:moveTo>
                <a:lnTo>
                  <a:pt x="2090724" y="673100"/>
                </a:lnTo>
                <a:lnTo>
                  <a:pt x="2099716" y="673100"/>
                </a:lnTo>
                <a:lnTo>
                  <a:pt x="2091994" y="660400"/>
                </a:lnTo>
                <a:close/>
              </a:path>
              <a:path w="3215004" h="1485900">
                <a:moveTo>
                  <a:pt x="2110748" y="660400"/>
                </a:moveTo>
                <a:lnTo>
                  <a:pt x="2100262" y="673100"/>
                </a:lnTo>
                <a:lnTo>
                  <a:pt x="2108661" y="673100"/>
                </a:lnTo>
                <a:lnTo>
                  <a:pt x="2110748" y="660400"/>
                </a:lnTo>
                <a:close/>
              </a:path>
              <a:path w="3215004" h="1485900">
                <a:moveTo>
                  <a:pt x="2191043" y="660400"/>
                </a:moveTo>
                <a:lnTo>
                  <a:pt x="2120188" y="660400"/>
                </a:lnTo>
                <a:lnTo>
                  <a:pt x="2121610" y="673100"/>
                </a:lnTo>
                <a:lnTo>
                  <a:pt x="2189997" y="673100"/>
                </a:lnTo>
                <a:lnTo>
                  <a:pt x="2191043" y="660400"/>
                </a:lnTo>
                <a:close/>
              </a:path>
              <a:path w="3215004" h="1485900">
                <a:moveTo>
                  <a:pt x="2219955" y="660400"/>
                </a:moveTo>
                <a:lnTo>
                  <a:pt x="2213470" y="660400"/>
                </a:lnTo>
                <a:lnTo>
                  <a:pt x="2216680" y="673100"/>
                </a:lnTo>
                <a:lnTo>
                  <a:pt x="2219955" y="660400"/>
                </a:lnTo>
                <a:close/>
              </a:path>
              <a:path w="3215004" h="1485900">
                <a:moveTo>
                  <a:pt x="2211962" y="647700"/>
                </a:moveTo>
                <a:lnTo>
                  <a:pt x="2138439" y="647700"/>
                </a:lnTo>
                <a:lnTo>
                  <a:pt x="2135593" y="660400"/>
                </a:lnTo>
                <a:lnTo>
                  <a:pt x="2213270" y="660400"/>
                </a:lnTo>
                <a:lnTo>
                  <a:pt x="2211962" y="647700"/>
                </a:lnTo>
                <a:close/>
              </a:path>
              <a:path w="3215004" h="1485900">
                <a:moveTo>
                  <a:pt x="2238757" y="647700"/>
                </a:moveTo>
                <a:lnTo>
                  <a:pt x="2215781" y="647700"/>
                </a:lnTo>
                <a:lnTo>
                  <a:pt x="2213270" y="660400"/>
                </a:lnTo>
                <a:lnTo>
                  <a:pt x="2240888" y="660400"/>
                </a:lnTo>
                <a:lnTo>
                  <a:pt x="2238757" y="647700"/>
                </a:lnTo>
                <a:close/>
              </a:path>
              <a:path w="3215004" h="1485900">
                <a:moveTo>
                  <a:pt x="2250782" y="635000"/>
                </a:moveTo>
                <a:lnTo>
                  <a:pt x="2163198" y="635000"/>
                </a:lnTo>
                <a:lnTo>
                  <a:pt x="2156006" y="647700"/>
                </a:lnTo>
                <a:lnTo>
                  <a:pt x="2237828" y="647700"/>
                </a:lnTo>
                <a:lnTo>
                  <a:pt x="2250782" y="635000"/>
                </a:lnTo>
                <a:close/>
              </a:path>
              <a:path w="3215004" h="1485900">
                <a:moveTo>
                  <a:pt x="2264486" y="635000"/>
                </a:moveTo>
                <a:lnTo>
                  <a:pt x="2250782" y="635000"/>
                </a:lnTo>
                <a:lnTo>
                  <a:pt x="2253995" y="647700"/>
                </a:lnTo>
                <a:lnTo>
                  <a:pt x="2259382" y="647700"/>
                </a:lnTo>
                <a:lnTo>
                  <a:pt x="2264486" y="635000"/>
                </a:lnTo>
                <a:close/>
              </a:path>
              <a:path w="3215004" h="1485900">
                <a:moveTo>
                  <a:pt x="2269513" y="635000"/>
                </a:moveTo>
                <a:lnTo>
                  <a:pt x="2264486" y="635000"/>
                </a:lnTo>
                <a:lnTo>
                  <a:pt x="2266848" y="647700"/>
                </a:lnTo>
                <a:lnTo>
                  <a:pt x="2269513" y="635000"/>
                </a:lnTo>
                <a:close/>
              </a:path>
              <a:path w="3215004" h="1485900">
                <a:moveTo>
                  <a:pt x="2281431" y="635000"/>
                </a:moveTo>
                <a:lnTo>
                  <a:pt x="2281031" y="635000"/>
                </a:lnTo>
                <a:lnTo>
                  <a:pt x="2278430" y="647700"/>
                </a:lnTo>
                <a:lnTo>
                  <a:pt x="2281431" y="635000"/>
                </a:lnTo>
                <a:close/>
              </a:path>
              <a:path w="3215004" h="1485900">
                <a:moveTo>
                  <a:pt x="2279076" y="622300"/>
                </a:moveTo>
                <a:lnTo>
                  <a:pt x="2184036" y="622300"/>
                </a:lnTo>
                <a:lnTo>
                  <a:pt x="2179456" y="635000"/>
                </a:lnTo>
                <a:lnTo>
                  <a:pt x="2279078" y="635000"/>
                </a:lnTo>
                <a:lnTo>
                  <a:pt x="2279076" y="622300"/>
                </a:lnTo>
                <a:close/>
              </a:path>
              <a:path w="3215004" h="1485900">
                <a:moveTo>
                  <a:pt x="2293536" y="622300"/>
                </a:moveTo>
                <a:lnTo>
                  <a:pt x="2279076" y="622300"/>
                </a:lnTo>
                <a:lnTo>
                  <a:pt x="2280326" y="635000"/>
                </a:lnTo>
                <a:lnTo>
                  <a:pt x="2292527" y="635000"/>
                </a:lnTo>
                <a:lnTo>
                  <a:pt x="2293536" y="622300"/>
                </a:lnTo>
                <a:close/>
              </a:path>
              <a:path w="3215004" h="1485900">
                <a:moveTo>
                  <a:pt x="2190927" y="609600"/>
                </a:moveTo>
                <a:lnTo>
                  <a:pt x="2189619" y="622300"/>
                </a:lnTo>
                <a:lnTo>
                  <a:pt x="2198217" y="622300"/>
                </a:lnTo>
                <a:lnTo>
                  <a:pt x="2190927" y="609600"/>
                </a:lnTo>
                <a:close/>
              </a:path>
              <a:path w="3215004" h="1485900">
                <a:moveTo>
                  <a:pt x="2246261" y="609600"/>
                </a:moveTo>
                <a:lnTo>
                  <a:pt x="2208389" y="609600"/>
                </a:lnTo>
                <a:lnTo>
                  <a:pt x="2202256" y="622300"/>
                </a:lnTo>
                <a:lnTo>
                  <a:pt x="2248369" y="622300"/>
                </a:lnTo>
                <a:lnTo>
                  <a:pt x="2246261" y="609600"/>
                </a:lnTo>
                <a:close/>
              </a:path>
              <a:path w="3215004" h="1485900">
                <a:moveTo>
                  <a:pt x="2278748" y="609600"/>
                </a:moveTo>
                <a:lnTo>
                  <a:pt x="2251692" y="609600"/>
                </a:lnTo>
                <a:lnTo>
                  <a:pt x="2258466" y="622300"/>
                </a:lnTo>
                <a:lnTo>
                  <a:pt x="2278799" y="622300"/>
                </a:lnTo>
                <a:lnTo>
                  <a:pt x="2278748" y="609600"/>
                </a:lnTo>
                <a:close/>
              </a:path>
              <a:path w="3215004" h="1485900">
                <a:moveTo>
                  <a:pt x="2309291" y="609600"/>
                </a:moveTo>
                <a:lnTo>
                  <a:pt x="2287919" y="609600"/>
                </a:lnTo>
                <a:lnTo>
                  <a:pt x="2282393" y="622300"/>
                </a:lnTo>
                <a:lnTo>
                  <a:pt x="2293452" y="622300"/>
                </a:lnTo>
                <a:lnTo>
                  <a:pt x="2309291" y="609600"/>
                </a:lnTo>
                <a:close/>
              </a:path>
              <a:path w="3215004" h="1485900">
                <a:moveTo>
                  <a:pt x="2322664" y="609600"/>
                </a:moveTo>
                <a:lnTo>
                  <a:pt x="2309291" y="609600"/>
                </a:lnTo>
                <a:lnTo>
                  <a:pt x="2304323" y="622300"/>
                </a:lnTo>
                <a:lnTo>
                  <a:pt x="2318775" y="622300"/>
                </a:lnTo>
                <a:lnTo>
                  <a:pt x="2322664" y="609600"/>
                </a:lnTo>
                <a:close/>
              </a:path>
              <a:path w="3215004" h="1485900">
                <a:moveTo>
                  <a:pt x="2339481" y="584200"/>
                </a:moveTo>
                <a:lnTo>
                  <a:pt x="2270150" y="584200"/>
                </a:lnTo>
                <a:lnTo>
                  <a:pt x="2248541" y="596900"/>
                </a:lnTo>
                <a:lnTo>
                  <a:pt x="2245386" y="609600"/>
                </a:lnTo>
                <a:lnTo>
                  <a:pt x="2328546" y="609600"/>
                </a:lnTo>
                <a:lnTo>
                  <a:pt x="2327338" y="596900"/>
                </a:lnTo>
                <a:lnTo>
                  <a:pt x="2336734" y="596900"/>
                </a:lnTo>
                <a:lnTo>
                  <a:pt x="2339481" y="584200"/>
                </a:lnTo>
                <a:close/>
              </a:path>
              <a:path w="3215004" h="1485900">
                <a:moveTo>
                  <a:pt x="2336062" y="596900"/>
                </a:moveTo>
                <a:lnTo>
                  <a:pt x="2327338" y="596900"/>
                </a:lnTo>
                <a:lnTo>
                  <a:pt x="2329332" y="609600"/>
                </a:lnTo>
                <a:lnTo>
                  <a:pt x="2336062" y="596900"/>
                </a:lnTo>
                <a:close/>
              </a:path>
              <a:path w="3215004" h="1485900">
                <a:moveTo>
                  <a:pt x="2309534" y="558800"/>
                </a:moveTo>
                <a:lnTo>
                  <a:pt x="2297882" y="571500"/>
                </a:lnTo>
                <a:lnTo>
                  <a:pt x="2290185" y="584200"/>
                </a:lnTo>
                <a:lnTo>
                  <a:pt x="2369375" y="584200"/>
                </a:lnTo>
                <a:lnTo>
                  <a:pt x="2382347" y="596900"/>
                </a:lnTo>
                <a:lnTo>
                  <a:pt x="2384836" y="584200"/>
                </a:lnTo>
                <a:lnTo>
                  <a:pt x="2384207" y="571500"/>
                </a:lnTo>
                <a:lnTo>
                  <a:pt x="2315565" y="571500"/>
                </a:lnTo>
                <a:lnTo>
                  <a:pt x="2309534" y="558800"/>
                </a:lnTo>
                <a:close/>
              </a:path>
              <a:path w="3215004" h="1485900">
                <a:moveTo>
                  <a:pt x="2407943" y="571500"/>
                </a:moveTo>
                <a:lnTo>
                  <a:pt x="2391295" y="571500"/>
                </a:lnTo>
                <a:lnTo>
                  <a:pt x="2391613" y="584200"/>
                </a:lnTo>
                <a:lnTo>
                  <a:pt x="2407943" y="571500"/>
                </a:lnTo>
                <a:close/>
              </a:path>
              <a:path w="3215004" h="1485900">
                <a:moveTo>
                  <a:pt x="2354104" y="558800"/>
                </a:moveTo>
                <a:lnTo>
                  <a:pt x="2329601" y="558800"/>
                </a:lnTo>
                <a:lnTo>
                  <a:pt x="2315565" y="571500"/>
                </a:lnTo>
                <a:lnTo>
                  <a:pt x="2353259" y="571500"/>
                </a:lnTo>
                <a:lnTo>
                  <a:pt x="2354104" y="558800"/>
                </a:lnTo>
                <a:close/>
              </a:path>
              <a:path w="3215004" h="1485900">
                <a:moveTo>
                  <a:pt x="2403022" y="558800"/>
                </a:moveTo>
                <a:lnTo>
                  <a:pt x="2367348" y="558800"/>
                </a:lnTo>
                <a:lnTo>
                  <a:pt x="2353259" y="571500"/>
                </a:lnTo>
                <a:lnTo>
                  <a:pt x="2397058" y="571500"/>
                </a:lnTo>
                <a:lnTo>
                  <a:pt x="2403022" y="558800"/>
                </a:lnTo>
                <a:close/>
              </a:path>
              <a:path w="3215004" h="1485900">
                <a:moveTo>
                  <a:pt x="2417791" y="558800"/>
                </a:moveTo>
                <a:lnTo>
                  <a:pt x="2408241" y="558800"/>
                </a:lnTo>
                <a:lnTo>
                  <a:pt x="2401531" y="571500"/>
                </a:lnTo>
                <a:lnTo>
                  <a:pt x="2414812" y="571500"/>
                </a:lnTo>
                <a:lnTo>
                  <a:pt x="2417791" y="558800"/>
                </a:lnTo>
                <a:close/>
              </a:path>
              <a:path w="3215004" h="1485900">
                <a:moveTo>
                  <a:pt x="2424143" y="558800"/>
                </a:moveTo>
                <a:lnTo>
                  <a:pt x="2417791" y="558800"/>
                </a:lnTo>
                <a:lnTo>
                  <a:pt x="2422448" y="571500"/>
                </a:lnTo>
                <a:lnTo>
                  <a:pt x="2424143" y="558800"/>
                </a:lnTo>
                <a:close/>
              </a:path>
              <a:path w="3215004" h="1485900">
                <a:moveTo>
                  <a:pt x="2424980" y="546100"/>
                </a:moveTo>
                <a:lnTo>
                  <a:pt x="2348064" y="546100"/>
                </a:lnTo>
                <a:lnTo>
                  <a:pt x="2339943" y="558800"/>
                </a:lnTo>
                <a:lnTo>
                  <a:pt x="2432555" y="558800"/>
                </a:lnTo>
                <a:lnTo>
                  <a:pt x="2424980" y="546100"/>
                </a:lnTo>
                <a:close/>
              </a:path>
              <a:path w="3215004" h="1485900">
                <a:moveTo>
                  <a:pt x="2423017" y="533400"/>
                </a:moveTo>
                <a:lnTo>
                  <a:pt x="2419388" y="533400"/>
                </a:lnTo>
                <a:lnTo>
                  <a:pt x="2420842" y="546100"/>
                </a:lnTo>
                <a:lnTo>
                  <a:pt x="2424980" y="546100"/>
                </a:lnTo>
                <a:lnTo>
                  <a:pt x="2432555" y="558800"/>
                </a:lnTo>
                <a:lnTo>
                  <a:pt x="2434539" y="558800"/>
                </a:lnTo>
                <a:lnTo>
                  <a:pt x="2427297" y="546100"/>
                </a:lnTo>
                <a:lnTo>
                  <a:pt x="2423017" y="533400"/>
                </a:lnTo>
                <a:close/>
              </a:path>
              <a:path w="3215004" h="1485900">
                <a:moveTo>
                  <a:pt x="2450053" y="533400"/>
                </a:moveTo>
                <a:lnTo>
                  <a:pt x="2423017" y="533400"/>
                </a:lnTo>
                <a:lnTo>
                  <a:pt x="2427297" y="546100"/>
                </a:lnTo>
                <a:lnTo>
                  <a:pt x="2434539" y="558800"/>
                </a:lnTo>
                <a:lnTo>
                  <a:pt x="2446731" y="558800"/>
                </a:lnTo>
                <a:lnTo>
                  <a:pt x="2442779" y="546100"/>
                </a:lnTo>
                <a:lnTo>
                  <a:pt x="2450515" y="546100"/>
                </a:lnTo>
                <a:lnTo>
                  <a:pt x="2450053" y="533400"/>
                </a:lnTo>
                <a:close/>
              </a:path>
              <a:path w="3215004" h="1485900">
                <a:moveTo>
                  <a:pt x="2446616" y="546100"/>
                </a:moveTo>
                <a:lnTo>
                  <a:pt x="2449182" y="558800"/>
                </a:lnTo>
                <a:lnTo>
                  <a:pt x="2451773" y="558800"/>
                </a:lnTo>
                <a:lnTo>
                  <a:pt x="2446616" y="546100"/>
                </a:lnTo>
                <a:close/>
              </a:path>
              <a:path w="3215004" h="1485900">
                <a:moveTo>
                  <a:pt x="2419388" y="533400"/>
                </a:moveTo>
                <a:lnTo>
                  <a:pt x="2373934" y="533400"/>
                </a:lnTo>
                <a:lnTo>
                  <a:pt x="2374149" y="546100"/>
                </a:lnTo>
                <a:lnTo>
                  <a:pt x="2420842" y="546100"/>
                </a:lnTo>
                <a:lnTo>
                  <a:pt x="2419388" y="533400"/>
                </a:lnTo>
                <a:close/>
              </a:path>
              <a:path w="3215004" h="1485900">
                <a:moveTo>
                  <a:pt x="2467763" y="533400"/>
                </a:moveTo>
                <a:lnTo>
                  <a:pt x="2450053" y="533400"/>
                </a:lnTo>
                <a:lnTo>
                  <a:pt x="2454454" y="546100"/>
                </a:lnTo>
                <a:lnTo>
                  <a:pt x="2462987" y="546100"/>
                </a:lnTo>
                <a:lnTo>
                  <a:pt x="2467763" y="533400"/>
                </a:lnTo>
                <a:close/>
              </a:path>
              <a:path w="3215004" h="1485900">
                <a:moveTo>
                  <a:pt x="2405608" y="520700"/>
                </a:moveTo>
                <a:lnTo>
                  <a:pt x="2395296" y="520700"/>
                </a:lnTo>
                <a:lnTo>
                  <a:pt x="2393022" y="533400"/>
                </a:lnTo>
                <a:lnTo>
                  <a:pt x="2417265" y="533400"/>
                </a:lnTo>
                <a:lnTo>
                  <a:pt x="2405608" y="520700"/>
                </a:lnTo>
                <a:close/>
              </a:path>
              <a:path w="3215004" h="1485900">
                <a:moveTo>
                  <a:pt x="2480714" y="520700"/>
                </a:moveTo>
                <a:lnTo>
                  <a:pt x="2424531" y="520700"/>
                </a:lnTo>
                <a:lnTo>
                  <a:pt x="2428290" y="533400"/>
                </a:lnTo>
                <a:lnTo>
                  <a:pt x="2483510" y="533400"/>
                </a:lnTo>
                <a:lnTo>
                  <a:pt x="2480714" y="520700"/>
                </a:lnTo>
                <a:close/>
              </a:path>
              <a:path w="3215004" h="1485900">
                <a:moveTo>
                  <a:pt x="2502723" y="520700"/>
                </a:moveTo>
                <a:lnTo>
                  <a:pt x="2498536" y="520700"/>
                </a:lnTo>
                <a:lnTo>
                  <a:pt x="2499029" y="533400"/>
                </a:lnTo>
                <a:lnTo>
                  <a:pt x="2502723" y="520700"/>
                </a:lnTo>
                <a:close/>
              </a:path>
              <a:path w="3215004" h="1485900">
                <a:moveTo>
                  <a:pt x="2420186" y="508000"/>
                </a:moveTo>
                <a:lnTo>
                  <a:pt x="2415582" y="508000"/>
                </a:lnTo>
                <a:lnTo>
                  <a:pt x="2416425" y="520700"/>
                </a:lnTo>
                <a:lnTo>
                  <a:pt x="2428417" y="520700"/>
                </a:lnTo>
                <a:lnTo>
                  <a:pt x="2420186" y="508000"/>
                </a:lnTo>
                <a:close/>
              </a:path>
              <a:path w="3215004" h="1485900">
                <a:moveTo>
                  <a:pt x="2502820" y="508000"/>
                </a:moveTo>
                <a:lnTo>
                  <a:pt x="2436727" y="508000"/>
                </a:lnTo>
                <a:lnTo>
                  <a:pt x="2428417" y="520700"/>
                </a:lnTo>
                <a:lnTo>
                  <a:pt x="2511894" y="520700"/>
                </a:lnTo>
                <a:lnTo>
                  <a:pt x="2502820" y="508000"/>
                </a:lnTo>
                <a:close/>
              </a:path>
              <a:path w="3215004" h="1485900">
                <a:moveTo>
                  <a:pt x="2518663" y="508000"/>
                </a:moveTo>
                <a:lnTo>
                  <a:pt x="2517049" y="520700"/>
                </a:lnTo>
                <a:lnTo>
                  <a:pt x="2520251" y="520700"/>
                </a:lnTo>
                <a:lnTo>
                  <a:pt x="2518663" y="508000"/>
                </a:lnTo>
                <a:close/>
              </a:path>
              <a:path w="3215004" h="1485900">
                <a:moveTo>
                  <a:pt x="2491993" y="495300"/>
                </a:moveTo>
                <a:lnTo>
                  <a:pt x="2450294" y="495300"/>
                </a:lnTo>
                <a:lnTo>
                  <a:pt x="2439847" y="508000"/>
                </a:lnTo>
                <a:lnTo>
                  <a:pt x="2483688" y="508000"/>
                </a:lnTo>
                <a:lnTo>
                  <a:pt x="2491993" y="495300"/>
                </a:lnTo>
                <a:close/>
              </a:path>
              <a:path w="3215004" h="1485900">
                <a:moveTo>
                  <a:pt x="2532083" y="495300"/>
                </a:moveTo>
                <a:lnTo>
                  <a:pt x="2491993" y="495300"/>
                </a:lnTo>
                <a:lnTo>
                  <a:pt x="2493403" y="508000"/>
                </a:lnTo>
                <a:lnTo>
                  <a:pt x="2517263" y="508000"/>
                </a:lnTo>
                <a:lnTo>
                  <a:pt x="2532083" y="495300"/>
                </a:lnTo>
                <a:close/>
              </a:path>
              <a:path w="3215004" h="1485900">
                <a:moveTo>
                  <a:pt x="2532152" y="495300"/>
                </a:moveTo>
                <a:lnTo>
                  <a:pt x="2524137" y="508000"/>
                </a:lnTo>
                <a:lnTo>
                  <a:pt x="2527894" y="508000"/>
                </a:lnTo>
                <a:lnTo>
                  <a:pt x="2532152" y="495300"/>
                </a:lnTo>
                <a:close/>
              </a:path>
              <a:path w="3215004" h="1485900">
                <a:moveTo>
                  <a:pt x="2555227" y="495300"/>
                </a:moveTo>
                <a:lnTo>
                  <a:pt x="2537413" y="495300"/>
                </a:lnTo>
                <a:lnTo>
                  <a:pt x="2534158" y="508000"/>
                </a:lnTo>
                <a:lnTo>
                  <a:pt x="2544841" y="508000"/>
                </a:lnTo>
                <a:lnTo>
                  <a:pt x="2555227" y="495300"/>
                </a:lnTo>
                <a:close/>
              </a:path>
              <a:path w="3215004" h="1485900">
                <a:moveTo>
                  <a:pt x="2546547" y="482600"/>
                </a:moveTo>
                <a:lnTo>
                  <a:pt x="2463304" y="482600"/>
                </a:lnTo>
                <a:lnTo>
                  <a:pt x="2455794" y="495300"/>
                </a:lnTo>
                <a:lnTo>
                  <a:pt x="2545867" y="495300"/>
                </a:lnTo>
                <a:lnTo>
                  <a:pt x="2546547" y="482600"/>
                </a:lnTo>
                <a:close/>
              </a:path>
              <a:path w="3215004" h="1485900">
                <a:moveTo>
                  <a:pt x="2553124" y="482600"/>
                </a:moveTo>
                <a:lnTo>
                  <a:pt x="2549517" y="495300"/>
                </a:lnTo>
                <a:lnTo>
                  <a:pt x="2556065" y="495300"/>
                </a:lnTo>
                <a:lnTo>
                  <a:pt x="2553124" y="482600"/>
                </a:lnTo>
                <a:close/>
              </a:path>
              <a:path w="3215004" h="1485900">
                <a:moveTo>
                  <a:pt x="2563313" y="494531"/>
                </a:moveTo>
                <a:lnTo>
                  <a:pt x="2562882" y="495300"/>
                </a:lnTo>
                <a:lnTo>
                  <a:pt x="2563851" y="495300"/>
                </a:lnTo>
                <a:lnTo>
                  <a:pt x="2563313" y="494531"/>
                </a:lnTo>
                <a:close/>
              </a:path>
              <a:path w="3215004" h="1485900">
                <a:moveTo>
                  <a:pt x="2573210" y="482600"/>
                </a:moveTo>
                <a:lnTo>
                  <a:pt x="2572651" y="482600"/>
                </a:lnTo>
                <a:lnTo>
                  <a:pt x="2570289" y="495300"/>
                </a:lnTo>
                <a:lnTo>
                  <a:pt x="2573210" y="482600"/>
                </a:lnTo>
                <a:close/>
              </a:path>
              <a:path w="3215004" h="1485900">
                <a:moveTo>
                  <a:pt x="2570007" y="482600"/>
                </a:moveTo>
                <a:lnTo>
                  <a:pt x="2554944" y="482600"/>
                </a:lnTo>
                <a:lnTo>
                  <a:pt x="2563313" y="494531"/>
                </a:lnTo>
                <a:lnTo>
                  <a:pt x="2570007" y="482600"/>
                </a:lnTo>
                <a:close/>
              </a:path>
              <a:path w="3215004" h="1485900">
                <a:moveTo>
                  <a:pt x="2569370" y="469900"/>
                </a:moveTo>
                <a:lnTo>
                  <a:pt x="2494991" y="469900"/>
                </a:lnTo>
                <a:lnTo>
                  <a:pt x="2491652" y="482600"/>
                </a:lnTo>
                <a:lnTo>
                  <a:pt x="2570912" y="482600"/>
                </a:lnTo>
                <a:lnTo>
                  <a:pt x="2569370" y="469900"/>
                </a:lnTo>
                <a:close/>
              </a:path>
              <a:path w="3215004" h="1485900">
                <a:moveTo>
                  <a:pt x="2577073" y="469900"/>
                </a:moveTo>
                <a:lnTo>
                  <a:pt x="2571203" y="469900"/>
                </a:lnTo>
                <a:lnTo>
                  <a:pt x="2570912" y="482600"/>
                </a:lnTo>
                <a:lnTo>
                  <a:pt x="2580111" y="482600"/>
                </a:lnTo>
                <a:lnTo>
                  <a:pt x="2577073" y="469900"/>
                </a:lnTo>
                <a:close/>
              </a:path>
              <a:path w="3215004" h="1485900">
                <a:moveTo>
                  <a:pt x="2590139" y="469900"/>
                </a:moveTo>
                <a:lnTo>
                  <a:pt x="2587282" y="482600"/>
                </a:lnTo>
                <a:lnTo>
                  <a:pt x="2596097" y="482600"/>
                </a:lnTo>
                <a:lnTo>
                  <a:pt x="2590139" y="469900"/>
                </a:lnTo>
                <a:close/>
              </a:path>
              <a:path w="3215004" h="1485900">
                <a:moveTo>
                  <a:pt x="2522085" y="457200"/>
                </a:moveTo>
                <a:lnTo>
                  <a:pt x="2509858" y="457200"/>
                </a:lnTo>
                <a:lnTo>
                  <a:pt x="2494794" y="469900"/>
                </a:lnTo>
                <a:lnTo>
                  <a:pt x="2513380" y="469900"/>
                </a:lnTo>
                <a:lnTo>
                  <a:pt x="2522085" y="457200"/>
                </a:lnTo>
                <a:close/>
              </a:path>
              <a:path w="3215004" h="1485900">
                <a:moveTo>
                  <a:pt x="2528293" y="457200"/>
                </a:moveTo>
                <a:lnTo>
                  <a:pt x="2525253" y="457200"/>
                </a:lnTo>
                <a:lnTo>
                  <a:pt x="2522526" y="469900"/>
                </a:lnTo>
                <a:lnTo>
                  <a:pt x="2527453" y="469900"/>
                </a:lnTo>
                <a:lnTo>
                  <a:pt x="2528293" y="457200"/>
                </a:lnTo>
                <a:close/>
              </a:path>
              <a:path w="3215004" h="1485900">
                <a:moveTo>
                  <a:pt x="2587280" y="457200"/>
                </a:moveTo>
                <a:lnTo>
                  <a:pt x="2531846" y="457200"/>
                </a:lnTo>
                <a:lnTo>
                  <a:pt x="2527453" y="469900"/>
                </a:lnTo>
                <a:lnTo>
                  <a:pt x="2584810" y="469900"/>
                </a:lnTo>
                <a:lnTo>
                  <a:pt x="2587280" y="457200"/>
                </a:lnTo>
                <a:close/>
              </a:path>
              <a:path w="3215004" h="1485900">
                <a:moveTo>
                  <a:pt x="2596040" y="457200"/>
                </a:moveTo>
                <a:lnTo>
                  <a:pt x="2590157" y="457200"/>
                </a:lnTo>
                <a:lnTo>
                  <a:pt x="2588094" y="469900"/>
                </a:lnTo>
                <a:lnTo>
                  <a:pt x="2590993" y="469900"/>
                </a:lnTo>
                <a:lnTo>
                  <a:pt x="2596040" y="457200"/>
                </a:lnTo>
                <a:close/>
              </a:path>
              <a:path w="3215004" h="1485900">
                <a:moveTo>
                  <a:pt x="2608601" y="457200"/>
                </a:moveTo>
                <a:lnTo>
                  <a:pt x="2599260" y="457200"/>
                </a:lnTo>
                <a:lnTo>
                  <a:pt x="2600667" y="469900"/>
                </a:lnTo>
                <a:lnTo>
                  <a:pt x="2605824" y="469900"/>
                </a:lnTo>
                <a:lnTo>
                  <a:pt x="2608601" y="457200"/>
                </a:lnTo>
                <a:close/>
              </a:path>
              <a:path w="3215004" h="1485900">
                <a:moveTo>
                  <a:pt x="2624497" y="457200"/>
                </a:moveTo>
                <a:lnTo>
                  <a:pt x="2609972" y="457200"/>
                </a:lnTo>
                <a:lnTo>
                  <a:pt x="2609269" y="469900"/>
                </a:lnTo>
                <a:lnTo>
                  <a:pt x="2616090" y="469900"/>
                </a:lnTo>
                <a:lnTo>
                  <a:pt x="2624497" y="457200"/>
                </a:lnTo>
                <a:close/>
              </a:path>
              <a:path w="3215004" h="1485900">
                <a:moveTo>
                  <a:pt x="2554909" y="444500"/>
                </a:moveTo>
                <a:lnTo>
                  <a:pt x="2542155" y="444500"/>
                </a:lnTo>
                <a:lnTo>
                  <a:pt x="2534344" y="457200"/>
                </a:lnTo>
                <a:lnTo>
                  <a:pt x="2555506" y="457200"/>
                </a:lnTo>
                <a:lnTo>
                  <a:pt x="2554909" y="444500"/>
                </a:lnTo>
                <a:close/>
              </a:path>
              <a:path w="3215004" h="1485900">
                <a:moveTo>
                  <a:pt x="2610926" y="444500"/>
                </a:moveTo>
                <a:lnTo>
                  <a:pt x="2564358" y="444500"/>
                </a:lnTo>
                <a:lnTo>
                  <a:pt x="2555506" y="457200"/>
                </a:lnTo>
                <a:lnTo>
                  <a:pt x="2608920" y="457200"/>
                </a:lnTo>
                <a:lnTo>
                  <a:pt x="2610926" y="444500"/>
                </a:lnTo>
                <a:close/>
              </a:path>
              <a:path w="3215004" h="1485900">
                <a:moveTo>
                  <a:pt x="2626951" y="444500"/>
                </a:moveTo>
                <a:lnTo>
                  <a:pt x="2616528" y="444500"/>
                </a:lnTo>
                <a:lnTo>
                  <a:pt x="2618117" y="457200"/>
                </a:lnTo>
                <a:lnTo>
                  <a:pt x="2625178" y="457200"/>
                </a:lnTo>
                <a:lnTo>
                  <a:pt x="2626951" y="444500"/>
                </a:lnTo>
                <a:close/>
              </a:path>
              <a:path w="3215004" h="1485900">
                <a:moveTo>
                  <a:pt x="2635056" y="444500"/>
                </a:moveTo>
                <a:lnTo>
                  <a:pt x="2627737" y="444500"/>
                </a:lnTo>
                <a:lnTo>
                  <a:pt x="2628214" y="457200"/>
                </a:lnTo>
                <a:lnTo>
                  <a:pt x="2635056" y="444500"/>
                </a:lnTo>
                <a:close/>
              </a:path>
              <a:path w="3215004" h="1485900">
                <a:moveTo>
                  <a:pt x="2642136" y="444500"/>
                </a:moveTo>
                <a:lnTo>
                  <a:pt x="2638260" y="444500"/>
                </a:lnTo>
                <a:lnTo>
                  <a:pt x="2635986" y="457200"/>
                </a:lnTo>
                <a:lnTo>
                  <a:pt x="2642136" y="444500"/>
                </a:lnTo>
                <a:close/>
              </a:path>
              <a:path w="3215004" h="1485900">
                <a:moveTo>
                  <a:pt x="2559672" y="431800"/>
                </a:moveTo>
                <a:lnTo>
                  <a:pt x="2550439" y="444500"/>
                </a:lnTo>
                <a:lnTo>
                  <a:pt x="2559024" y="444500"/>
                </a:lnTo>
                <a:lnTo>
                  <a:pt x="2559672" y="431800"/>
                </a:lnTo>
                <a:close/>
              </a:path>
              <a:path w="3215004" h="1485900">
                <a:moveTo>
                  <a:pt x="2579979" y="434331"/>
                </a:moveTo>
                <a:lnTo>
                  <a:pt x="2579462" y="444500"/>
                </a:lnTo>
                <a:lnTo>
                  <a:pt x="2586863" y="444500"/>
                </a:lnTo>
                <a:lnTo>
                  <a:pt x="2579979" y="434331"/>
                </a:lnTo>
                <a:close/>
              </a:path>
              <a:path w="3215004" h="1485900">
                <a:moveTo>
                  <a:pt x="2580079" y="432364"/>
                </a:moveTo>
                <a:lnTo>
                  <a:pt x="2579979" y="434331"/>
                </a:lnTo>
                <a:lnTo>
                  <a:pt x="2586863" y="444500"/>
                </a:lnTo>
                <a:lnTo>
                  <a:pt x="2580079" y="432364"/>
                </a:lnTo>
                <a:close/>
              </a:path>
              <a:path w="3215004" h="1485900">
                <a:moveTo>
                  <a:pt x="2644575" y="431800"/>
                </a:moveTo>
                <a:lnTo>
                  <a:pt x="2580107" y="431800"/>
                </a:lnTo>
                <a:lnTo>
                  <a:pt x="2580079" y="432364"/>
                </a:lnTo>
                <a:lnTo>
                  <a:pt x="2586863" y="444500"/>
                </a:lnTo>
                <a:lnTo>
                  <a:pt x="2649829" y="444500"/>
                </a:lnTo>
                <a:lnTo>
                  <a:pt x="2644575" y="431800"/>
                </a:lnTo>
                <a:close/>
              </a:path>
              <a:path w="3215004" h="1485900">
                <a:moveTo>
                  <a:pt x="2579763" y="431800"/>
                </a:moveTo>
                <a:lnTo>
                  <a:pt x="2578265" y="431800"/>
                </a:lnTo>
                <a:lnTo>
                  <a:pt x="2579979" y="434331"/>
                </a:lnTo>
                <a:lnTo>
                  <a:pt x="2580079" y="432364"/>
                </a:lnTo>
                <a:lnTo>
                  <a:pt x="2579763" y="431800"/>
                </a:lnTo>
                <a:close/>
              </a:path>
              <a:path w="3215004" h="1485900">
                <a:moveTo>
                  <a:pt x="2608808" y="419100"/>
                </a:moveTo>
                <a:lnTo>
                  <a:pt x="2583116" y="419100"/>
                </a:lnTo>
                <a:lnTo>
                  <a:pt x="2581425" y="431800"/>
                </a:lnTo>
                <a:lnTo>
                  <a:pt x="2616107" y="431800"/>
                </a:lnTo>
                <a:lnTo>
                  <a:pt x="2608808" y="419100"/>
                </a:lnTo>
                <a:close/>
              </a:path>
              <a:path w="3215004" h="1485900">
                <a:moveTo>
                  <a:pt x="2661684" y="419100"/>
                </a:moveTo>
                <a:lnTo>
                  <a:pt x="2623038" y="419100"/>
                </a:lnTo>
                <a:lnTo>
                  <a:pt x="2616107" y="431800"/>
                </a:lnTo>
                <a:lnTo>
                  <a:pt x="2651582" y="431800"/>
                </a:lnTo>
                <a:lnTo>
                  <a:pt x="2661684" y="419100"/>
                </a:lnTo>
                <a:close/>
              </a:path>
              <a:path w="3215004" h="1485900">
                <a:moveTo>
                  <a:pt x="2672475" y="419100"/>
                </a:moveTo>
                <a:lnTo>
                  <a:pt x="2661684" y="419100"/>
                </a:lnTo>
                <a:lnTo>
                  <a:pt x="2665717" y="431800"/>
                </a:lnTo>
                <a:lnTo>
                  <a:pt x="2672475" y="419100"/>
                </a:lnTo>
                <a:close/>
              </a:path>
              <a:path w="3215004" h="1485900">
                <a:moveTo>
                  <a:pt x="2683424" y="406400"/>
                </a:moveTo>
                <a:lnTo>
                  <a:pt x="2609492" y="406400"/>
                </a:lnTo>
                <a:lnTo>
                  <a:pt x="2599385" y="419100"/>
                </a:lnTo>
                <a:lnTo>
                  <a:pt x="2683408" y="419100"/>
                </a:lnTo>
                <a:lnTo>
                  <a:pt x="2683424" y="406400"/>
                </a:lnTo>
                <a:close/>
              </a:path>
              <a:path w="3215004" h="1485900">
                <a:moveTo>
                  <a:pt x="2694260" y="406400"/>
                </a:moveTo>
                <a:lnTo>
                  <a:pt x="2684587" y="406400"/>
                </a:lnTo>
                <a:lnTo>
                  <a:pt x="2685719" y="419100"/>
                </a:lnTo>
                <a:lnTo>
                  <a:pt x="2689803" y="419100"/>
                </a:lnTo>
                <a:lnTo>
                  <a:pt x="2694260" y="406400"/>
                </a:lnTo>
                <a:close/>
              </a:path>
              <a:path w="3215004" h="1485900">
                <a:moveTo>
                  <a:pt x="2695443" y="413663"/>
                </a:moveTo>
                <a:lnTo>
                  <a:pt x="2689803" y="419100"/>
                </a:lnTo>
                <a:lnTo>
                  <a:pt x="2696144" y="419100"/>
                </a:lnTo>
                <a:lnTo>
                  <a:pt x="2695443" y="413663"/>
                </a:lnTo>
                <a:close/>
              </a:path>
              <a:path w="3215004" h="1485900">
                <a:moveTo>
                  <a:pt x="2707716" y="406400"/>
                </a:moveTo>
                <a:lnTo>
                  <a:pt x="2702979" y="406400"/>
                </a:lnTo>
                <a:lnTo>
                  <a:pt x="2707855" y="419100"/>
                </a:lnTo>
                <a:lnTo>
                  <a:pt x="2707716" y="406400"/>
                </a:lnTo>
                <a:close/>
              </a:path>
              <a:path w="3215004" h="1485900">
                <a:moveTo>
                  <a:pt x="2702979" y="406400"/>
                </a:moveTo>
                <a:lnTo>
                  <a:pt x="2694508" y="406400"/>
                </a:lnTo>
                <a:lnTo>
                  <a:pt x="2695443" y="413663"/>
                </a:lnTo>
                <a:lnTo>
                  <a:pt x="2702979" y="406400"/>
                </a:lnTo>
                <a:close/>
              </a:path>
              <a:path w="3215004" h="1485900">
                <a:moveTo>
                  <a:pt x="2693593" y="393700"/>
                </a:moveTo>
                <a:lnTo>
                  <a:pt x="2629752" y="393700"/>
                </a:lnTo>
                <a:lnTo>
                  <a:pt x="2625356" y="406400"/>
                </a:lnTo>
                <a:lnTo>
                  <a:pt x="2693263" y="406400"/>
                </a:lnTo>
                <a:lnTo>
                  <a:pt x="2693593" y="393700"/>
                </a:lnTo>
                <a:close/>
              </a:path>
              <a:path w="3215004" h="1485900">
                <a:moveTo>
                  <a:pt x="2703236" y="393700"/>
                </a:moveTo>
                <a:lnTo>
                  <a:pt x="2693593" y="393700"/>
                </a:lnTo>
                <a:lnTo>
                  <a:pt x="2693263" y="406400"/>
                </a:lnTo>
                <a:lnTo>
                  <a:pt x="2693637" y="406400"/>
                </a:lnTo>
                <a:lnTo>
                  <a:pt x="2703236" y="393700"/>
                </a:lnTo>
                <a:close/>
              </a:path>
              <a:path w="3215004" h="1485900">
                <a:moveTo>
                  <a:pt x="2726755" y="381000"/>
                </a:moveTo>
                <a:lnTo>
                  <a:pt x="2661551" y="381000"/>
                </a:lnTo>
                <a:lnTo>
                  <a:pt x="2664095" y="393700"/>
                </a:lnTo>
                <a:lnTo>
                  <a:pt x="2712935" y="393700"/>
                </a:lnTo>
                <a:lnTo>
                  <a:pt x="2712689" y="406400"/>
                </a:lnTo>
                <a:lnTo>
                  <a:pt x="2722308" y="406400"/>
                </a:lnTo>
                <a:lnTo>
                  <a:pt x="2726755" y="381000"/>
                </a:lnTo>
                <a:close/>
              </a:path>
              <a:path w="3215004" h="1485900">
                <a:moveTo>
                  <a:pt x="2651057" y="381000"/>
                </a:moveTo>
                <a:lnTo>
                  <a:pt x="2642857" y="393700"/>
                </a:lnTo>
                <a:lnTo>
                  <a:pt x="2659367" y="393700"/>
                </a:lnTo>
                <a:lnTo>
                  <a:pt x="2651057" y="381000"/>
                </a:lnTo>
                <a:close/>
              </a:path>
              <a:path w="3215004" h="1485900">
                <a:moveTo>
                  <a:pt x="2728188" y="381000"/>
                </a:moveTo>
                <a:lnTo>
                  <a:pt x="2727337" y="393700"/>
                </a:lnTo>
                <a:lnTo>
                  <a:pt x="2732163" y="393700"/>
                </a:lnTo>
                <a:lnTo>
                  <a:pt x="2728188" y="381000"/>
                </a:lnTo>
                <a:close/>
              </a:path>
              <a:path w="3215004" h="1485900">
                <a:moveTo>
                  <a:pt x="2669261" y="368300"/>
                </a:moveTo>
                <a:lnTo>
                  <a:pt x="2667531" y="381000"/>
                </a:lnTo>
                <a:lnTo>
                  <a:pt x="2673959" y="381000"/>
                </a:lnTo>
                <a:lnTo>
                  <a:pt x="2669261" y="368300"/>
                </a:lnTo>
                <a:close/>
              </a:path>
              <a:path w="3215004" h="1485900">
                <a:moveTo>
                  <a:pt x="2718727" y="368300"/>
                </a:moveTo>
                <a:lnTo>
                  <a:pt x="2672648" y="368300"/>
                </a:lnTo>
                <a:lnTo>
                  <a:pt x="2673959" y="381000"/>
                </a:lnTo>
                <a:lnTo>
                  <a:pt x="2722716" y="381000"/>
                </a:lnTo>
                <a:lnTo>
                  <a:pt x="2718727" y="368300"/>
                </a:lnTo>
                <a:close/>
              </a:path>
              <a:path w="3215004" h="1485900">
                <a:moveTo>
                  <a:pt x="2711802" y="357651"/>
                </a:moveTo>
                <a:lnTo>
                  <a:pt x="2709811" y="368300"/>
                </a:lnTo>
                <a:lnTo>
                  <a:pt x="2718727" y="368300"/>
                </a:lnTo>
                <a:lnTo>
                  <a:pt x="2722716" y="381000"/>
                </a:lnTo>
                <a:lnTo>
                  <a:pt x="2725769" y="381000"/>
                </a:lnTo>
                <a:lnTo>
                  <a:pt x="2720029" y="368300"/>
                </a:lnTo>
                <a:lnTo>
                  <a:pt x="2711802" y="357651"/>
                </a:lnTo>
                <a:close/>
              </a:path>
              <a:path w="3215004" h="1485900">
                <a:moveTo>
                  <a:pt x="2770255" y="355600"/>
                </a:moveTo>
                <a:lnTo>
                  <a:pt x="2712186" y="355600"/>
                </a:lnTo>
                <a:lnTo>
                  <a:pt x="2711802" y="357651"/>
                </a:lnTo>
                <a:lnTo>
                  <a:pt x="2720029" y="368300"/>
                </a:lnTo>
                <a:lnTo>
                  <a:pt x="2725769" y="381000"/>
                </a:lnTo>
                <a:lnTo>
                  <a:pt x="2740211" y="381000"/>
                </a:lnTo>
                <a:lnTo>
                  <a:pt x="2757309" y="368421"/>
                </a:lnTo>
                <a:lnTo>
                  <a:pt x="2761718" y="368300"/>
                </a:lnTo>
                <a:lnTo>
                  <a:pt x="2770255" y="355600"/>
                </a:lnTo>
                <a:close/>
              </a:path>
              <a:path w="3215004" h="1485900">
                <a:moveTo>
                  <a:pt x="2758150" y="370183"/>
                </a:moveTo>
                <a:lnTo>
                  <a:pt x="2761665" y="381000"/>
                </a:lnTo>
                <a:lnTo>
                  <a:pt x="2763316" y="381000"/>
                </a:lnTo>
                <a:lnTo>
                  <a:pt x="2758150" y="370183"/>
                </a:lnTo>
                <a:close/>
              </a:path>
              <a:path w="3215004" h="1485900">
                <a:moveTo>
                  <a:pt x="2757538" y="368300"/>
                </a:moveTo>
                <a:lnTo>
                  <a:pt x="2757309" y="368421"/>
                </a:lnTo>
                <a:lnTo>
                  <a:pt x="2758150" y="370183"/>
                </a:lnTo>
                <a:lnTo>
                  <a:pt x="2757538" y="368300"/>
                </a:lnTo>
                <a:close/>
              </a:path>
              <a:path w="3215004" h="1485900">
                <a:moveTo>
                  <a:pt x="2710218" y="355600"/>
                </a:moveTo>
                <a:lnTo>
                  <a:pt x="2698491" y="355600"/>
                </a:lnTo>
                <a:lnTo>
                  <a:pt x="2692774" y="368300"/>
                </a:lnTo>
                <a:lnTo>
                  <a:pt x="2709811" y="368300"/>
                </a:lnTo>
                <a:lnTo>
                  <a:pt x="2711802" y="357651"/>
                </a:lnTo>
                <a:lnTo>
                  <a:pt x="2710218" y="355600"/>
                </a:lnTo>
                <a:close/>
              </a:path>
              <a:path w="3215004" h="1485900">
                <a:moveTo>
                  <a:pt x="2783097" y="355600"/>
                </a:moveTo>
                <a:lnTo>
                  <a:pt x="2770255" y="355600"/>
                </a:lnTo>
                <a:lnTo>
                  <a:pt x="2776397" y="368300"/>
                </a:lnTo>
                <a:lnTo>
                  <a:pt x="2783097" y="355600"/>
                </a:lnTo>
                <a:close/>
              </a:path>
              <a:path w="3215004" h="1485900">
                <a:moveTo>
                  <a:pt x="2781130" y="342900"/>
                </a:moveTo>
                <a:lnTo>
                  <a:pt x="2719280" y="342900"/>
                </a:lnTo>
                <a:lnTo>
                  <a:pt x="2716669" y="355600"/>
                </a:lnTo>
                <a:lnTo>
                  <a:pt x="2777426" y="355600"/>
                </a:lnTo>
                <a:lnTo>
                  <a:pt x="2781130" y="342900"/>
                </a:lnTo>
                <a:close/>
              </a:path>
              <a:path w="3215004" h="1485900">
                <a:moveTo>
                  <a:pt x="2789961" y="342900"/>
                </a:moveTo>
                <a:lnTo>
                  <a:pt x="2781130" y="342900"/>
                </a:lnTo>
                <a:lnTo>
                  <a:pt x="2780474" y="355600"/>
                </a:lnTo>
                <a:lnTo>
                  <a:pt x="2786664" y="355600"/>
                </a:lnTo>
                <a:lnTo>
                  <a:pt x="2789961" y="342900"/>
                </a:lnTo>
                <a:close/>
              </a:path>
              <a:path w="3215004" h="1485900">
                <a:moveTo>
                  <a:pt x="2793682" y="342900"/>
                </a:moveTo>
                <a:lnTo>
                  <a:pt x="2789961" y="342900"/>
                </a:lnTo>
                <a:lnTo>
                  <a:pt x="2795854" y="355600"/>
                </a:lnTo>
                <a:lnTo>
                  <a:pt x="2796243" y="355600"/>
                </a:lnTo>
                <a:lnTo>
                  <a:pt x="2793682" y="342900"/>
                </a:lnTo>
                <a:close/>
              </a:path>
              <a:path w="3215004" h="1485900">
                <a:moveTo>
                  <a:pt x="2805525" y="342900"/>
                </a:moveTo>
                <a:lnTo>
                  <a:pt x="2798645" y="342900"/>
                </a:lnTo>
                <a:lnTo>
                  <a:pt x="2796243" y="355600"/>
                </a:lnTo>
                <a:lnTo>
                  <a:pt x="2806038" y="355600"/>
                </a:lnTo>
                <a:lnTo>
                  <a:pt x="2805525" y="342900"/>
                </a:lnTo>
                <a:close/>
              </a:path>
              <a:path w="3215004" h="1485900">
                <a:moveTo>
                  <a:pt x="2816059" y="342900"/>
                </a:moveTo>
                <a:lnTo>
                  <a:pt x="2812207" y="342900"/>
                </a:lnTo>
                <a:lnTo>
                  <a:pt x="2811986" y="355600"/>
                </a:lnTo>
                <a:lnTo>
                  <a:pt x="2816059" y="342900"/>
                </a:lnTo>
                <a:close/>
              </a:path>
              <a:path w="3215004" h="1485900">
                <a:moveTo>
                  <a:pt x="2742868" y="330200"/>
                </a:moveTo>
                <a:lnTo>
                  <a:pt x="2736169" y="330200"/>
                </a:lnTo>
                <a:lnTo>
                  <a:pt x="2734043" y="342900"/>
                </a:lnTo>
                <a:lnTo>
                  <a:pt x="2748364" y="342900"/>
                </a:lnTo>
                <a:lnTo>
                  <a:pt x="2742868" y="330200"/>
                </a:lnTo>
                <a:close/>
              </a:path>
              <a:path w="3215004" h="1485900">
                <a:moveTo>
                  <a:pt x="2779687" y="330200"/>
                </a:moveTo>
                <a:lnTo>
                  <a:pt x="2746883" y="330200"/>
                </a:lnTo>
                <a:lnTo>
                  <a:pt x="2748364" y="342900"/>
                </a:lnTo>
                <a:lnTo>
                  <a:pt x="2771596" y="342900"/>
                </a:lnTo>
                <a:lnTo>
                  <a:pt x="2779687" y="330200"/>
                </a:lnTo>
                <a:close/>
              </a:path>
              <a:path w="3215004" h="1485900">
                <a:moveTo>
                  <a:pt x="2812954" y="330200"/>
                </a:moveTo>
                <a:lnTo>
                  <a:pt x="2788734" y="330200"/>
                </a:lnTo>
                <a:lnTo>
                  <a:pt x="2780325" y="342900"/>
                </a:lnTo>
                <a:lnTo>
                  <a:pt x="2804157" y="342900"/>
                </a:lnTo>
                <a:lnTo>
                  <a:pt x="2812954" y="330200"/>
                </a:lnTo>
                <a:close/>
              </a:path>
              <a:path w="3215004" h="1485900">
                <a:moveTo>
                  <a:pt x="2819753" y="330939"/>
                </a:moveTo>
                <a:lnTo>
                  <a:pt x="2817469" y="342900"/>
                </a:lnTo>
                <a:lnTo>
                  <a:pt x="2819361" y="342900"/>
                </a:lnTo>
                <a:lnTo>
                  <a:pt x="2819753" y="330939"/>
                </a:lnTo>
                <a:close/>
              </a:path>
              <a:path w="3215004" h="1485900">
                <a:moveTo>
                  <a:pt x="2819894" y="330200"/>
                </a:moveTo>
                <a:lnTo>
                  <a:pt x="2819753" y="330939"/>
                </a:lnTo>
                <a:lnTo>
                  <a:pt x="2819894" y="330200"/>
                </a:lnTo>
                <a:close/>
              </a:path>
              <a:path w="3215004" h="1485900">
                <a:moveTo>
                  <a:pt x="2827212" y="317500"/>
                </a:moveTo>
                <a:lnTo>
                  <a:pt x="2758528" y="317500"/>
                </a:lnTo>
                <a:lnTo>
                  <a:pt x="2741891" y="330200"/>
                </a:lnTo>
                <a:lnTo>
                  <a:pt x="2826594" y="330200"/>
                </a:lnTo>
                <a:lnTo>
                  <a:pt x="2827212" y="317500"/>
                </a:lnTo>
                <a:close/>
              </a:path>
              <a:path w="3215004" h="1485900">
                <a:moveTo>
                  <a:pt x="2846666" y="317500"/>
                </a:moveTo>
                <a:lnTo>
                  <a:pt x="2835605" y="317500"/>
                </a:lnTo>
                <a:lnTo>
                  <a:pt x="2836138" y="330200"/>
                </a:lnTo>
                <a:lnTo>
                  <a:pt x="2846666" y="317500"/>
                </a:lnTo>
                <a:close/>
              </a:path>
              <a:path w="3215004" h="1485900">
                <a:moveTo>
                  <a:pt x="2852635" y="304800"/>
                </a:moveTo>
                <a:lnTo>
                  <a:pt x="2780791" y="304800"/>
                </a:lnTo>
                <a:lnTo>
                  <a:pt x="2781407" y="317500"/>
                </a:lnTo>
                <a:lnTo>
                  <a:pt x="2846666" y="317500"/>
                </a:lnTo>
                <a:lnTo>
                  <a:pt x="2849146" y="330200"/>
                </a:lnTo>
                <a:lnTo>
                  <a:pt x="2851105" y="317500"/>
                </a:lnTo>
                <a:lnTo>
                  <a:pt x="2852635" y="304800"/>
                </a:lnTo>
                <a:close/>
              </a:path>
              <a:path w="3215004" h="1485900">
                <a:moveTo>
                  <a:pt x="2854803" y="322035"/>
                </a:moveTo>
                <a:lnTo>
                  <a:pt x="2852305" y="330200"/>
                </a:lnTo>
                <a:lnTo>
                  <a:pt x="2854706" y="330200"/>
                </a:lnTo>
                <a:lnTo>
                  <a:pt x="2854803" y="322035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03" y="322035"/>
                </a:lnTo>
                <a:lnTo>
                  <a:pt x="2854706" y="330200"/>
                </a:lnTo>
                <a:lnTo>
                  <a:pt x="2855708" y="327161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55708" y="327161"/>
                </a:moveTo>
                <a:lnTo>
                  <a:pt x="2854706" y="330200"/>
                </a:lnTo>
                <a:lnTo>
                  <a:pt x="2855556" y="330200"/>
                </a:lnTo>
                <a:lnTo>
                  <a:pt x="2855708" y="327161"/>
                </a:lnTo>
                <a:close/>
              </a:path>
              <a:path w="3215004" h="1485900">
                <a:moveTo>
                  <a:pt x="2858897" y="317500"/>
                </a:moveTo>
                <a:lnTo>
                  <a:pt x="2856191" y="317500"/>
                </a:lnTo>
                <a:lnTo>
                  <a:pt x="2855708" y="327161"/>
                </a:lnTo>
                <a:lnTo>
                  <a:pt x="2858897" y="317500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58" y="317500"/>
                </a:lnTo>
                <a:lnTo>
                  <a:pt x="2854803" y="322035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60650" y="304800"/>
                </a:moveTo>
                <a:lnTo>
                  <a:pt x="2852635" y="304800"/>
                </a:lnTo>
                <a:lnTo>
                  <a:pt x="2853829" y="317500"/>
                </a:lnTo>
                <a:lnTo>
                  <a:pt x="2860600" y="317500"/>
                </a:lnTo>
                <a:lnTo>
                  <a:pt x="2860650" y="304800"/>
                </a:lnTo>
                <a:close/>
              </a:path>
              <a:path w="3215004" h="1485900">
                <a:moveTo>
                  <a:pt x="2856568" y="292100"/>
                </a:moveTo>
                <a:lnTo>
                  <a:pt x="2802524" y="292100"/>
                </a:lnTo>
                <a:lnTo>
                  <a:pt x="2795587" y="304800"/>
                </a:lnTo>
                <a:lnTo>
                  <a:pt x="2854185" y="304800"/>
                </a:lnTo>
                <a:lnTo>
                  <a:pt x="2856568" y="292100"/>
                </a:lnTo>
                <a:close/>
              </a:path>
              <a:path w="3215004" h="1485900">
                <a:moveTo>
                  <a:pt x="2862757" y="292100"/>
                </a:moveTo>
                <a:lnTo>
                  <a:pt x="2858985" y="292100"/>
                </a:lnTo>
                <a:lnTo>
                  <a:pt x="2862173" y="304800"/>
                </a:lnTo>
                <a:lnTo>
                  <a:pt x="2862757" y="292100"/>
                </a:lnTo>
                <a:close/>
              </a:path>
              <a:path w="3215004" h="1485900">
                <a:moveTo>
                  <a:pt x="2881668" y="292100"/>
                </a:moveTo>
                <a:lnTo>
                  <a:pt x="2867675" y="292100"/>
                </a:lnTo>
                <a:lnTo>
                  <a:pt x="2870554" y="304800"/>
                </a:lnTo>
                <a:lnTo>
                  <a:pt x="2874325" y="304800"/>
                </a:lnTo>
                <a:lnTo>
                  <a:pt x="2881668" y="292100"/>
                </a:lnTo>
                <a:close/>
              </a:path>
              <a:path w="3215004" h="1485900">
                <a:moveTo>
                  <a:pt x="2888326" y="292100"/>
                </a:moveTo>
                <a:lnTo>
                  <a:pt x="2881668" y="292100"/>
                </a:lnTo>
                <a:lnTo>
                  <a:pt x="2890050" y="304800"/>
                </a:lnTo>
                <a:lnTo>
                  <a:pt x="2888326" y="292100"/>
                </a:lnTo>
                <a:close/>
              </a:path>
              <a:path w="3215004" h="1485900">
                <a:moveTo>
                  <a:pt x="2811533" y="279400"/>
                </a:moveTo>
                <a:lnTo>
                  <a:pt x="2808155" y="279400"/>
                </a:lnTo>
                <a:lnTo>
                  <a:pt x="2807474" y="292100"/>
                </a:lnTo>
                <a:lnTo>
                  <a:pt x="2816066" y="292100"/>
                </a:lnTo>
                <a:lnTo>
                  <a:pt x="2811533" y="279400"/>
                </a:lnTo>
                <a:close/>
              </a:path>
              <a:path w="3215004" h="1485900">
                <a:moveTo>
                  <a:pt x="2892894" y="279400"/>
                </a:moveTo>
                <a:lnTo>
                  <a:pt x="2820212" y="279400"/>
                </a:lnTo>
                <a:lnTo>
                  <a:pt x="2816066" y="292100"/>
                </a:lnTo>
                <a:lnTo>
                  <a:pt x="2886168" y="292100"/>
                </a:lnTo>
                <a:lnTo>
                  <a:pt x="2892888" y="280049"/>
                </a:lnTo>
                <a:lnTo>
                  <a:pt x="2892894" y="279400"/>
                </a:lnTo>
                <a:close/>
              </a:path>
              <a:path w="3215004" h="1485900">
                <a:moveTo>
                  <a:pt x="2893250" y="279400"/>
                </a:moveTo>
                <a:lnTo>
                  <a:pt x="2892894" y="279400"/>
                </a:lnTo>
                <a:lnTo>
                  <a:pt x="2892888" y="280049"/>
                </a:lnTo>
                <a:lnTo>
                  <a:pt x="2893250" y="279400"/>
                </a:lnTo>
                <a:close/>
              </a:path>
              <a:path w="3215004" h="1485900">
                <a:moveTo>
                  <a:pt x="2828467" y="266700"/>
                </a:moveTo>
                <a:lnTo>
                  <a:pt x="2824492" y="266700"/>
                </a:lnTo>
                <a:lnTo>
                  <a:pt x="2824378" y="279400"/>
                </a:lnTo>
                <a:lnTo>
                  <a:pt x="2828467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34845" y="266700"/>
                </a:lnTo>
                <a:lnTo>
                  <a:pt x="2831698" y="279400"/>
                </a:lnTo>
                <a:lnTo>
                  <a:pt x="2849626" y="279400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49626" y="279400"/>
                </a:lnTo>
                <a:lnTo>
                  <a:pt x="2851554" y="271378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1554" y="271378"/>
                </a:moveTo>
                <a:lnTo>
                  <a:pt x="2849626" y="279400"/>
                </a:lnTo>
                <a:lnTo>
                  <a:pt x="2852617" y="279400"/>
                </a:lnTo>
                <a:lnTo>
                  <a:pt x="2851554" y="271378"/>
                </a:lnTo>
                <a:close/>
              </a:path>
              <a:path w="3215004" h="1485900">
                <a:moveTo>
                  <a:pt x="2865335" y="266700"/>
                </a:moveTo>
                <a:lnTo>
                  <a:pt x="2853437" y="266700"/>
                </a:lnTo>
                <a:lnTo>
                  <a:pt x="2852617" y="279400"/>
                </a:lnTo>
                <a:lnTo>
                  <a:pt x="2865399" y="279400"/>
                </a:lnTo>
                <a:lnTo>
                  <a:pt x="2865335" y="266700"/>
                </a:lnTo>
                <a:close/>
              </a:path>
              <a:path w="3215004" h="1485900">
                <a:moveTo>
                  <a:pt x="2900616" y="266700"/>
                </a:moveTo>
                <a:lnTo>
                  <a:pt x="2865335" y="266700"/>
                </a:lnTo>
                <a:lnTo>
                  <a:pt x="2865399" y="279400"/>
                </a:lnTo>
                <a:lnTo>
                  <a:pt x="2904005" y="279400"/>
                </a:lnTo>
                <a:lnTo>
                  <a:pt x="2900616" y="266700"/>
                </a:lnTo>
                <a:close/>
              </a:path>
              <a:path w="3215004" h="1485900">
                <a:moveTo>
                  <a:pt x="2913940" y="266700"/>
                </a:moveTo>
                <a:lnTo>
                  <a:pt x="2910116" y="266700"/>
                </a:lnTo>
                <a:lnTo>
                  <a:pt x="2910196" y="279400"/>
                </a:lnTo>
                <a:lnTo>
                  <a:pt x="2913940" y="266700"/>
                </a:lnTo>
                <a:close/>
              </a:path>
              <a:path w="3215004" h="1485900">
                <a:moveTo>
                  <a:pt x="2923590" y="266700"/>
                </a:moveTo>
                <a:lnTo>
                  <a:pt x="2922282" y="279400"/>
                </a:lnTo>
                <a:lnTo>
                  <a:pt x="2924184" y="271170"/>
                </a:lnTo>
                <a:lnTo>
                  <a:pt x="2923590" y="266700"/>
                </a:lnTo>
                <a:close/>
              </a:path>
              <a:path w="3215004" h="1485900">
                <a:moveTo>
                  <a:pt x="2926018" y="266700"/>
                </a:moveTo>
                <a:lnTo>
                  <a:pt x="2925217" y="266700"/>
                </a:lnTo>
                <a:lnTo>
                  <a:pt x="2924184" y="271170"/>
                </a:lnTo>
                <a:lnTo>
                  <a:pt x="2925277" y="279400"/>
                </a:lnTo>
                <a:lnTo>
                  <a:pt x="2926018" y="266700"/>
                </a:lnTo>
                <a:close/>
              </a:path>
              <a:path w="3215004" h="1485900">
                <a:moveTo>
                  <a:pt x="2852678" y="266700"/>
                </a:moveTo>
                <a:lnTo>
                  <a:pt x="2850934" y="266700"/>
                </a:lnTo>
                <a:lnTo>
                  <a:pt x="2851554" y="271378"/>
                </a:lnTo>
                <a:lnTo>
                  <a:pt x="2852678" y="266700"/>
                </a:lnTo>
                <a:close/>
              </a:path>
              <a:path w="3215004" h="1485900">
                <a:moveTo>
                  <a:pt x="2905887" y="254000"/>
                </a:moveTo>
                <a:lnTo>
                  <a:pt x="2857703" y="254000"/>
                </a:lnTo>
                <a:lnTo>
                  <a:pt x="2859169" y="266700"/>
                </a:lnTo>
                <a:lnTo>
                  <a:pt x="2900647" y="266700"/>
                </a:lnTo>
                <a:lnTo>
                  <a:pt x="2905887" y="254000"/>
                </a:lnTo>
                <a:close/>
              </a:path>
              <a:path w="3215004" h="1485900">
                <a:moveTo>
                  <a:pt x="2926816" y="254000"/>
                </a:moveTo>
                <a:lnTo>
                  <a:pt x="2907677" y="254000"/>
                </a:lnTo>
                <a:lnTo>
                  <a:pt x="2900647" y="266700"/>
                </a:lnTo>
                <a:lnTo>
                  <a:pt x="2927046" y="266700"/>
                </a:lnTo>
                <a:lnTo>
                  <a:pt x="2926816" y="254000"/>
                </a:lnTo>
                <a:close/>
              </a:path>
              <a:path w="3215004" h="1485900">
                <a:moveTo>
                  <a:pt x="2929876" y="254000"/>
                </a:moveTo>
                <a:lnTo>
                  <a:pt x="2927383" y="254000"/>
                </a:lnTo>
                <a:lnTo>
                  <a:pt x="2927046" y="266700"/>
                </a:lnTo>
                <a:lnTo>
                  <a:pt x="2940278" y="266700"/>
                </a:lnTo>
                <a:lnTo>
                  <a:pt x="2929876" y="254000"/>
                </a:lnTo>
                <a:close/>
              </a:path>
              <a:path w="3215004" h="1485900">
                <a:moveTo>
                  <a:pt x="2878756" y="242314"/>
                </a:moveTo>
                <a:lnTo>
                  <a:pt x="2870811" y="254000"/>
                </a:lnTo>
                <a:lnTo>
                  <a:pt x="2881055" y="254000"/>
                </a:lnTo>
                <a:lnTo>
                  <a:pt x="2878756" y="242314"/>
                </a:lnTo>
                <a:close/>
              </a:path>
              <a:path w="3215004" h="1485900">
                <a:moveTo>
                  <a:pt x="2944993" y="241300"/>
                </a:moveTo>
                <a:lnTo>
                  <a:pt x="2882238" y="241300"/>
                </a:lnTo>
                <a:lnTo>
                  <a:pt x="2881055" y="254000"/>
                </a:lnTo>
                <a:lnTo>
                  <a:pt x="2936193" y="254000"/>
                </a:lnTo>
                <a:lnTo>
                  <a:pt x="2945180" y="241711"/>
                </a:lnTo>
                <a:lnTo>
                  <a:pt x="2944993" y="241300"/>
                </a:lnTo>
                <a:close/>
              </a:path>
              <a:path w="3215004" h="1485900">
                <a:moveTo>
                  <a:pt x="2945380" y="242152"/>
                </a:moveTo>
                <a:lnTo>
                  <a:pt x="2943987" y="254000"/>
                </a:lnTo>
                <a:lnTo>
                  <a:pt x="2950765" y="254000"/>
                </a:lnTo>
                <a:lnTo>
                  <a:pt x="2945380" y="242152"/>
                </a:lnTo>
                <a:close/>
              </a:path>
              <a:path w="3215004" h="1485900">
                <a:moveTo>
                  <a:pt x="2956488" y="241300"/>
                </a:moveTo>
                <a:lnTo>
                  <a:pt x="2954451" y="241300"/>
                </a:lnTo>
                <a:lnTo>
                  <a:pt x="2950765" y="254000"/>
                </a:lnTo>
                <a:lnTo>
                  <a:pt x="2957306" y="254000"/>
                </a:lnTo>
                <a:lnTo>
                  <a:pt x="2956488" y="241300"/>
                </a:lnTo>
                <a:close/>
              </a:path>
              <a:path w="3215004" h="1485900">
                <a:moveTo>
                  <a:pt x="2879445" y="241300"/>
                </a:moveTo>
                <a:lnTo>
                  <a:pt x="2878556" y="241300"/>
                </a:lnTo>
                <a:lnTo>
                  <a:pt x="2878756" y="242314"/>
                </a:lnTo>
                <a:lnTo>
                  <a:pt x="2879445" y="241300"/>
                </a:lnTo>
                <a:close/>
              </a:path>
              <a:path w="3215004" h="1485900">
                <a:moveTo>
                  <a:pt x="2945481" y="241300"/>
                </a:moveTo>
                <a:lnTo>
                  <a:pt x="2945180" y="241711"/>
                </a:lnTo>
                <a:lnTo>
                  <a:pt x="2945380" y="242152"/>
                </a:lnTo>
                <a:lnTo>
                  <a:pt x="2945481" y="241300"/>
                </a:lnTo>
                <a:close/>
              </a:path>
              <a:path w="3215004" h="1485900">
                <a:moveTo>
                  <a:pt x="2957053" y="228600"/>
                </a:moveTo>
                <a:lnTo>
                  <a:pt x="2895917" y="228600"/>
                </a:lnTo>
                <a:lnTo>
                  <a:pt x="2898585" y="241300"/>
                </a:lnTo>
                <a:lnTo>
                  <a:pt x="2951977" y="241300"/>
                </a:lnTo>
                <a:lnTo>
                  <a:pt x="2957053" y="228600"/>
                </a:lnTo>
                <a:close/>
              </a:path>
              <a:path w="3215004" h="1485900">
                <a:moveTo>
                  <a:pt x="2973652" y="215900"/>
                </a:moveTo>
                <a:lnTo>
                  <a:pt x="2910319" y="215900"/>
                </a:lnTo>
                <a:lnTo>
                  <a:pt x="2909626" y="228600"/>
                </a:lnTo>
                <a:lnTo>
                  <a:pt x="2971800" y="228600"/>
                </a:lnTo>
                <a:lnTo>
                  <a:pt x="2976020" y="241300"/>
                </a:lnTo>
                <a:lnTo>
                  <a:pt x="2976819" y="228600"/>
                </a:lnTo>
                <a:lnTo>
                  <a:pt x="2975456" y="218074"/>
                </a:lnTo>
                <a:lnTo>
                  <a:pt x="2973652" y="215900"/>
                </a:lnTo>
                <a:close/>
              </a:path>
              <a:path w="3215004" h="1485900">
                <a:moveTo>
                  <a:pt x="2986925" y="215900"/>
                </a:moveTo>
                <a:lnTo>
                  <a:pt x="2975175" y="215900"/>
                </a:lnTo>
                <a:lnTo>
                  <a:pt x="2975456" y="218074"/>
                </a:lnTo>
                <a:lnTo>
                  <a:pt x="2984192" y="228600"/>
                </a:lnTo>
                <a:lnTo>
                  <a:pt x="2991392" y="228600"/>
                </a:lnTo>
                <a:lnTo>
                  <a:pt x="2986925" y="215900"/>
                </a:lnTo>
                <a:close/>
              </a:path>
              <a:path w="3215004" h="1485900">
                <a:moveTo>
                  <a:pt x="3009659" y="190500"/>
                </a:moveTo>
                <a:lnTo>
                  <a:pt x="3001362" y="190500"/>
                </a:lnTo>
                <a:lnTo>
                  <a:pt x="2997517" y="203200"/>
                </a:lnTo>
                <a:lnTo>
                  <a:pt x="2982292" y="215900"/>
                </a:lnTo>
                <a:lnTo>
                  <a:pt x="2989067" y="215900"/>
                </a:lnTo>
                <a:lnTo>
                  <a:pt x="2993851" y="228600"/>
                </a:lnTo>
                <a:lnTo>
                  <a:pt x="2999500" y="228600"/>
                </a:lnTo>
                <a:lnTo>
                  <a:pt x="3004235" y="215900"/>
                </a:lnTo>
                <a:lnTo>
                  <a:pt x="3001671" y="203200"/>
                </a:lnTo>
                <a:lnTo>
                  <a:pt x="3006448" y="203200"/>
                </a:lnTo>
                <a:lnTo>
                  <a:pt x="3009659" y="190500"/>
                </a:lnTo>
                <a:close/>
              </a:path>
              <a:path w="3215004" h="1485900">
                <a:moveTo>
                  <a:pt x="2975175" y="215900"/>
                </a:moveTo>
                <a:lnTo>
                  <a:pt x="2973652" y="215900"/>
                </a:lnTo>
                <a:lnTo>
                  <a:pt x="2975456" y="218074"/>
                </a:lnTo>
                <a:lnTo>
                  <a:pt x="2975175" y="215900"/>
                </a:lnTo>
                <a:close/>
              </a:path>
              <a:path w="3215004" h="1485900">
                <a:moveTo>
                  <a:pt x="2964263" y="203200"/>
                </a:moveTo>
                <a:lnTo>
                  <a:pt x="2924770" y="203200"/>
                </a:lnTo>
                <a:lnTo>
                  <a:pt x="2921456" y="215900"/>
                </a:lnTo>
                <a:lnTo>
                  <a:pt x="2968104" y="215900"/>
                </a:lnTo>
                <a:lnTo>
                  <a:pt x="2964263" y="203200"/>
                </a:lnTo>
                <a:close/>
              </a:path>
              <a:path w="3215004" h="1485900">
                <a:moveTo>
                  <a:pt x="3035748" y="177800"/>
                </a:moveTo>
                <a:lnTo>
                  <a:pt x="2961864" y="177800"/>
                </a:lnTo>
                <a:lnTo>
                  <a:pt x="2960363" y="190500"/>
                </a:lnTo>
                <a:lnTo>
                  <a:pt x="2964263" y="203200"/>
                </a:lnTo>
                <a:lnTo>
                  <a:pt x="2968104" y="215900"/>
                </a:lnTo>
                <a:lnTo>
                  <a:pt x="2972066" y="215900"/>
                </a:lnTo>
                <a:lnTo>
                  <a:pt x="2964983" y="203200"/>
                </a:lnTo>
                <a:lnTo>
                  <a:pt x="2989930" y="203200"/>
                </a:lnTo>
                <a:lnTo>
                  <a:pt x="3001362" y="190500"/>
                </a:lnTo>
                <a:lnTo>
                  <a:pt x="3031932" y="190500"/>
                </a:lnTo>
                <a:lnTo>
                  <a:pt x="3035889" y="182727"/>
                </a:lnTo>
                <a:lnTo>
                  <a:pt x="3035748" y="177800"/>
                </a:lnTo>
                <a:close/>
              </a:path>
              <a:path w="3215004" h="1485900">
                <a:moveTo>
                  <a:pt x="2989930" y="203200"/>
                </a:moveTo>
                <a:lnTo>
                  <a:pt x="2964983" y="203200"/>
                </a:lnTo>
                <a:lnTo>
                  <a:pt x="2972066" y="215900"/>
                </a:lnTo>
                <a:lnTo>
                  <a:pt x="2982292" y="215900"/>
                </a:lnTo>
                <a:lnTo>
                  <a:pt x="2989930" y="203200"/>
                </a:lnTo>
                <a:close/>
              </a:path>
              <a:path w="3215004" h="1485900">
                <a:moveTo>
                  <a:pt x="3007215" y="203200"/>
                </a:moveTo>
                <a:lnTo>
                  <a:pt x="3004494" y="203200"/>
                </a:lnTo>
                <a:lnTo>
                  <a:pt x="3007067" y="215900"/>
                </a:lnTo>
                <a:lnTo>
                  <a:pt x="3009862" y="215900"/>
                </a:lnTo>
                <a:lnTo>
                  <a:pt x="3007215" y="203200"/>
                </a:lnTo>
                <a:close/>
              </a:path>
              <a:path w="3215004" h="1485900">
                <a:moveTo>
                  <a:pt x="3018707" y="203200"/>
                </a:moveTo>
                <a:lnTo>
                  <a:pt x="3011431" y="203200"/>
                </a:lnTo>
                <a:lnTo>
                  <a:pt x="3017075" y="215900"/>
                </a:lnTo>
                <a:lnTo>
                  <a:pt x="3018707" y="203200"/>
                </a:lnTo>
                <a:close/>
              </a:path>
              <a:path w="3215004" h="1485900">
                <a:moveTo>
                  <a:pt x="2953298" y="190500"/>
                </a:moveTo>
                <a:lnTo>
                  <a:pt x="2938678" y="203200"/>
                </a:lnTo>
                <a:lnTo>
                  <a:pt x="2960396" y="203200"/>
                </a:lnTo>
                <a:lnTo>
                  <a:pt x="2953298" y="190500"/>
                </a:lnTo>
                <a:close/>
              </a:path>
              <a:path w="3215004" h="1485900">
                <a:moveTo>
                  <a:pt x="3014017" y="190500"/>
                </a:moveTo>
                <a:lnTo>
                  <a:pt x="3009659" y="190500"/>
                </a:lnTo>
                <a:lnTo>
                  <a:pt x="3007791" y="203200"/>
                </a:lnTo>
                <a:lnTo>
                  <a:pt x="3015138" y="203200"/>
                </a:lnTo>
                <a:lnTo>
                  <a:pt x="3014017" y="190500"/>
                </a:lnTo>
                <a:close/>
              </a:path>
              <a:path w="3215004" h="1485900">
                <a:moveTo>
                  <a:pt x="3038057" y="178469"/>
                </a:moveTo>
                <a:lnTo>
                  <a:pt x="3035889" y="182727"/>
                </a:lnTo>
                <a:lnTo>
                  <a:pt x="3036112" y="190500"/>
                </a:lnTo>
                <a:lnTo>
                  <a:pt x="3039291" y="190500"/>
                </a:lnTo>
                <a:lnTo>
                  <a:pt x="3038057" y="178469"/>
                </a:lnTo>
                <a:close/>
              </a:path>
              <a:path w="3215004" h="1485900">
                <a:moveTo>
                  <a:pt x="3048135" y="177800"/>
                </a:moveTo>
                <a:lnTo>
                  <a:pt x="3041954" y="177800"/>
                </a:lnTo>
                <a:lnTo>
                  <a:pt x="3040773" y="190500"/>
                </a:lnTo>
                <a:lnTo>
                  <a:pt x="3044736" y="190500"/>
                </a:lnTo>
                <a:lnTo>
                  <a:pt x="3048135" y="177800"/>
                </a:lnTo>
                <a:close/>
              </a:path>
              <a:path w="3215004" h="1485900">
                <a:moveTo>
                  <a:pt x="3038398" y="177800"/>
                </a:moveTo>
                <a:lnTo>
                  <a:pt x="3037989" y="177800"/>
                </a:lnTo>
                <a:lnTo>
                  <a:pt x="3038057" y="178469"/>
                </a:lnTo>
                <a:lnTo>
                  <a:pt x="3038398" y="177800"/>
                </a:lnTo>
                <a:close/>
              </a:path>
              <a:path w="3215004" h="1485900">
                <a:moveTo>
                  <a:pt x="2983810" y="165100"/>
                </a:moveTo>
                <a:lnTo>
                  <a:pt x="2976791" y="177800"/>
                </a:lnTo>
                <a:lnTo>
                  <a:pt x="2984406" y="177800"/>
                </a:lnTo>
                <a:lnTo>
                  <a:pt x="2983810" y="165100"/>
                </a:lnTo>
                <a:close/>
              </a:path>
              <a:path w="3215004" h="1485900">
                <a:moveTo>
                  <a:pt x="3041932" y="165100"/>
                </a:moveTo>
                <a:lnTo>
                  <a:pt x="2988938" y="165100"/>
                </a:lnTo>
                <a:lnTo>
                  <a:pt x="2992339" y="177800"/>
                </a:lnTo>
                <a:lnTo>
                  <a:pt x="3043374" y="177800"/>
                </a:lnTo>
                <a:lnTo>
                  <a:pt x="3041932" y="165100"/>
                </a:lnTo>
                <a:close/>
              </a:path>
              <a:path w="3215004" h="1485900">
                <a:moveTo>
                  <a:pt x="3062363" y="165100"/>
                </a:moveTo>
                <a:lnTo>
                  <a:pt x="3055289" y="165100"/>
                </a:lnTo>
                <a:lnTo>
                  <a:pt x="3061937" y="177800"/>
                </a:lnTo>
                <a:lnTo>
                  <a:pt x="3062363" y="165100"/>
                </a:lnTo>
                <a:close/>
              </a:path>
              <a:path w="3215004" h="1485900">
                <a:moveTo>
                  <a:pt x="3072278" y="152400"/>
                </a:moveTo>
                <a:lnTo>
                  <a:pt x="2999158" y="152400"/>
                </a:lnTo>
                <a:lnTo>
                  <a:pt x="2998419" y="165100"/>
                </a:lnTo>
                <a:lnTo>
                  <a:pt x="3075720" y="165100"/>
                </a:lnTo>
                <a:lnTo>
                  <a:pt x="3072278" y="152400"/>
                </a:lnTo>
                <a:close/>
              </a:path>
              <a:path w="3215004" h="1485900">
                <a:moveTo>
                  <a:pt x="3075584" y="139700"/>
                </a:moveTo>
                <a:lnTo>
                  <a:pt x="3023654" y="139700"/>
                </a:lnTo>
                <a:lnTo>
                  <a:pt x="3024898" y="152400"/>
                </a:lnTo>
                <a:lnTo>
                  <a:pt x="3069136" y="152400"/>
                </a:lnTo>
                <a:lnTo>
                  <a:pt x="3075584" y="139700"/>
                </a:lnTo>
                <a:close/>
              </a:path>
              <a:path w="3215004" h="1485900">
                <a:moveTo>
                  <a:pt x="3086969" y="139700"/>
                </a:moveTo>
                <a:lnTo>
                  <a:pt x="3075584" y="139700"/>
                </a:lnTo>
                <a:lnTo>
                  <a:pt x="3080227" y="152400"/>
                </a:lnTo>
                <a:lnTo>
                  <a:pt x="3083723" y="152400"/>
                </a:lnTo>
                <a:lnTo>
                  <a:pt x="3086969" y="139700"/>
                </a:lnTo>
                <a:close/>
              </a:path>
              <a:path w="3215004" h="1485900">
                <a:moveTo>
                  <a:pt x="3089730" y="139700"/>
                </a:moveTo>
                <a:lnTo>
                  <a:pt x="3086969" y="139700"/>
                </a:lnTo>
                <a:lnTo>
                  <a:pt x="3090862" y="152400"/>
                </a:lnTo>
                <a:lnTo>
                  <a:pt x="3089730" y="139700"/>
                </a:lnTo>
                <a:close/>
              </a:path>
              <a:path w="3215004" h="1485900">
                <a:moveTo>
                  <a:pt x="3099210" y="139700"/>
                </a:moveTo>
                <a:lnTo>
                  <a:pt x="3097424" y="139700"/>
                </a:lnTo>
                <a:lnTo>
                  <a:pt x="3097631" y="152400"/>
                </a:lnTo>
                <a:lnTo>
                  <a:pt x="3099210" y="139700"/>
                </a:lnTo>
                <a:close/>
              </a:path>
              <a:path w="3215004" h="1485900">
                <a:moveTo>
                  <a:pt x="3042945" y="127000"/>
                </a:moveTo>
                <a:lnTo>
                  <a:pt x="3036163" y="127000"/>
                </a:lnTo>
                <a:lnTo>
                  <a:pt x="3023905" y="139700"/>
                </a:lnTo>
                <a:lnTo>
                  <a:pt x="3042372" y="139700"/>
                </a:lnTo>
                <a:lnTo>
                  <a:pt x="3042945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43754" y="127000"/>
                </a:lnTo>
                <a:lnTo>
                  <a:pt x="3042372" y="139700"/>
                </a:lnTo>
                <a:lnTo>
                  <a:pt x="3094272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94272" y="139700"/>
                </a:lnTo>
                <a:lnTo>
                  <a:pt x="3095243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103306" y="127000"/>
                </a:moveTo>
                <a:lnTo>
                  <a:pt x="3092117" y="127000"/>
                </a:lnTo>
                <a:lnTo>
                  <a:pt x="3095243" y="139700"/>
                </a:lnTo>
                <a:lnTo>
                  <a:pt x="3105454" y="139700"/>
                </a:lnTo>
                <a:lnTo>
                  <a:pt x="3103306" y="127000"/>
                </a:lnTo>
                <a:close/>
              </a:path>
              <a:path w="3215004" h="1485900">
                <a:moveTo>
                  <a:pt x="3060404" y="114300"/>
                </a:moveTo>
                <a:lnTo>
                  <a:pt x="3048787" y="114300"/>
                </a:lnTo>
                <a:lnTo>
                  <a:pt x="3048849" y="127000"/>
                </a:lnTo>
                <a:lnTo>
                  <a:pt x="3066828" y="127000"/>
                </a:lnTo>
                <a:lnTo>
                  <a:pt x="3065681" y="122780"/>
                </a:lnTo>
                <a:lnTo>
                  <a:pt x="3060404" y="114300"/>
                </a:lnTo>
                <a:close/>
              </a:path>
              <a:path w="3215004" h="1485900">
                <a:moveTo>
                  <a:pt x="3093172" y="114300"/>
                </a:moveTo>
                <a:lnTo>
                  <a:pt x="3063376" y="114300"/>
                </a:lnTo>
                <a:lnTo>
                  <a:pt x="3065681" y="122780"/>
                </a:lnTo>
                <a:lnTo>
                  <a:pt x="3068307" y="127000"/>
                </a:lnTo>
                <a:lnTo>
                  <a:pt x="3087751" y="127000"/>
                </a:lnTo>
                <a:lnTo>
                  <a:pt x="3093172" y="114300"/>
                </a:lnTo>
                <a:close/>
              </a:path>
              <a:path w="3215004" h="1485900">
                <a:moveTo>
                  <a:pt x="3108794" y="114300"/>
                </a:moveTo>
                <a:lnTo>
                  <a:pt x="3095299" y="114300"/>
                </a:lnTo>
                <a:lnTo>
                  <a:pt x="3094842" y="127000"/>
                </a:lnTo>
                <a:lnTo>
                  <a:pt x="3099748" y="127000"/>
                </a:lnTo>
                <a:lnTo>
                  <a:pt x="3108794" y="114300"/>
                </a:lnTo>
                <a:close/>
              </a:path>
              <a:path w="3215004" h="1485900">
                <a:moveTo>
                  <a:pt x="3118815" y="114300"/>
                </a:moveTo>
                <a:lnTo>
                  <a:pt x="3108794" y="114300"/>
                </a:lnTo>
                <a:lnTo>
                  <a:pt x="3108760" y="127000"/>
                </a:lnTo>
                <a:lnTo>
                  <a:pt x="3116834" y="127000"/>
                </a:lnTo>
                <a:lnTo>
                  <a:pt x="3118226" y="125299"/>
                </a:lnTo>
                <a:lnTo>
                  <a:pt x="3118815" y="114300"/>
                </a:lnTo>
                <a:close/>
              </a:path>
              <a:path w="3215004" h="1485900">
                <a:moveTo>
                  <a:pt x="3127235" y="114300"/>
                </a:moveTo>
                <a:lnTo>
                  <a:pt x="3118226" y="125299"/>
                </a:lnTo>
                <a:lnTo>
                  <a:pt x="3118135" y="127000"/>
                </a:lnTo>
                <a:lnTo>
                  <a:pt x="3122129" y="127000"/>
                </a:lnTo>
                <a:lnTo>
                  <a:pt x="3127235" y="114300"/>
                </a:lnTo>
                <a:close/>
              </a:path>
              <a:path w="3215004" h="1485900">
                <a:moveTo>
                  <a:pt x="3066582" y="101600"/>
                </a:moveTo>
                <a:lnTo>
                  <a:pt x="3059193" y="101600"/>
                </a:lnTo>
                <a:lnTo>
                  <a:pt x="3060404" y="114300"/>
                </a:lnTo>
                <a:lnTo>
                  <a:pt x="3065681" y="122780"/>
                </a:lnTo>
                <a:lnTo>
                  <a:pt x="3063376" y="114300"/>
                </a:lnTo>
                <a:lnTo>
                  <a:pt x="3066859" y="114300"/>
                </a:lnTo>
                <a:lnTo>
                  <a:pt x="3066582" y="101600"/>
                </a:lnTo>
                <a:close/>
              </a:path>
              <a:path w="3215004" h="1485900">
                <a:moveTo>
                  <a:pt x="3117481" y="101600"/>
                </a:moveTo>
                <a:lnTo>
                  <a:pt x="3067683" y="101600"/>
                </a:lnTo>
                <a:lnTo>
                  <a:pt x="3068372" y="114300"/>
                </a:lnTo>
                <a:lnTo>
                  <a:pt x="3120502" y="114300"/>
                </a:lnTo>
                <a:lnTo>
                  <a:pt x="3117481" y="101600"/>
                </a:lnTo>
                <a:close/>
              </a:path>
              <a:path w="3215004" h="1485900">
                <a:moveTo>
                  <a:pt x="3122355" y="101600"/>
                </a:moveTo>
                <a:lnTo>
                  <a:pt x="3117481" y="101600"/>
                </a:lnTo>
                <a:lnTo>
                  <a:pt x="3120504" y="114300"/>
                </a:lnTo>
                <a:lnTo>
                  <a:pt x="3122355" y="101600"/>
                </a:lnTo>
                <a:close/>
              </a:path>
              <a:path w="3215004" h="1485900">
                <a:moveTo>
                  <a:pt x="3081629" y="88900"/>
                </a:moveTo>
                <a:lnTo>
                  <a:pt x="3077844" y="88900"/>
                </a:lnTo>
                <a:lnTo>
                  <a:pt x="3080308" y="101600"/>
                </a:lnTo>
                <a:lnTo>
                  <a:pt x="3081629" y="88900"/>
                </a:lnTo>
                <a:close/>
              </a:path>
              <a:path w="3215004" h="1485900">
                <a:moveTo>
                  <a:pt x="3129457" y="88900"/>
                </a:moveTo>
                <a:lnTo>
                  <a:pt x="3088322" y="88900"/>
                </a:lnTo>
                <a:lnTo>
                  <a:pt x="3088893" y="101600"/>
                </a:lnTo>
                <a:lnTo>
                  <a:pt x="3122156" y="101600"/>
                </a:lnTo>
                <a:lnTo>
                  <a:pt x="3129457" y="88900"/>
                </a:lnTo>
                <a:close/>
              </a:path>
              <a:path w="3215004" h="1485900">
                <a:moveTo>
                  <a:pt x="3137239" y="88900"/>
                </a:moveTo>
                <a:lnTo>
                  <a:pt x="3129457" y="88900"/>
                </a:lnTo>
                <a:lnTo>
                  <a:pt x="3129754" y="101600"/>
                </a:lnTo>
                <a:lnTo>
                  <a:pt x="3137239" y="88900"/>
                </a:lnTo>
                <a:close/>
              </a:path>
              <a:path w="3215004" h="1485900">
                <a:moveTo>
                  <a:pt x="3149809" y="88900"/>
                </a:moveTo>
                <a:lnTo>
                  <a:pt x="3144577" y="88900"/>
                </a:lnTo>
                <a:lnTo>
                  <a:pt x="3144431" y="101600"/>
                </a:lnTo>
                <a:lnTo>
                  <a:pt x="3150323" y="101600"/>
                </a:lnTo>
                <a:lnTo>
                  <a:pt x="3149809" y="88900"/>
                </a:lnTo>
                <a:close/>
              </a:path>
              <a:path w="3215004" h="1485900">
                <a:moveTo>
                  <a:pt x="3153952" y="88900"/>
                </a:moveTo>
                <a:lnTo>
                  <a:pt x="3151752" y="88900"/>
                </a:lnTo>
                <a:lnTo>
                  <a:pt x="3150323" y="101600"/>
                </a:lnTo>
                <a:lnTo>
                  <a:pt x="3154178" y="101600"/>
                </a:lnTo>
                <a:lnTo>
                  <a:pt x="3153952" y="88900"/>
                </a:lnTo>
                <a:close/>
              </a:path>
              <a:path w="3215004" h="1485900">
                <a:moveTo>
                  <a:pt x="3108925" y="76200"/>
                </a:moveTo>
                <a:lnTo>
                  <a:pt x="3091883" y="76200"/>
                </a:lnTo>
                <a:lnTo>
                  <a:pt x="3086128" y="88900"/>
                </a:lnTo>
                <a:lnTo>
                  <a:pt x="3110890" y="88900"/>
                </a:lnTo>
                <a:lnTo>
                  <a:pt x="3108925" y="76200"/>
                </a:lnTo>
                <a:close/>
              </a:path>
              <a:path w="3215004" h="1485900">
                <a:moveTo>
                  <a:pt x="3150463" y="76200"/>
                </a:moveTo>
                <a:lnTo>
                  <a:pt x="3111957" y="76200"/>
                </a:lnTo>
                <a:lnTo>
                  <a:pt x="3114455" y="88900"/>
                </a:lnTo>
                <a:lnTo>
                  <a:pt x="3150474" y="88900"/>
                </a:lnTo>
                <a:lnTo>
                  <a:pt x="3150463" y="76200"/>
                </a:lnTo>
                <a:close/>
              </a:path>
              <a:path w="3215004" h="1485900">
                <a:moveTo>
                  <a:pt x="3165365" y="76200"/>
                </a:moveTo>
                <a:lnTo>
                  <a:pt x="3154934" y="76200"/>
                </a:lnTo>
                <a:lnTo>
                  <a:pt x="3155594" y="88900"/>
                </a:lnTo>
                <a:lnTo>
                  <a:pt x="3156800" y="88900"/>
                </a:lnTo>
                <a:lnTo>
                  <a:pt x="3165365" y="76200"/>
                </a:lnTo>
                <a:close/>
              </a:path>
              <a:path w="3215004" h="1485900">
                <a:moveTo>
                  <a:pt x="3113354" y="63500"/>
                </a:moveTo>
                <a:lnTo>
                  <a:pt x="3107702" y="63500"/>
                </a:lnTo>
                <a:lnTo>
                  <a:pt x="3103583" y="76200"/>
                </a:lnTo>
                <a:lnTo>
                  <a:pt x="3111488" y="76200"/>
                </a:lnTo>
                <a:lnTo>
                  <a:pt x="3113354" y="63500"/>
                </a:lnTo>
                <a:close/>
              </a:path>
              <a:path w="3215004" h="1485900">
                <a:moveTo>
                  <a:pt x="3163849" y="63500"/>
                </a:moveTo>
                <a:lnTo>
                  <a:pt x="3130790" y="63500"/>
                </a:lnTo>
                <a:lnTo>
                  <a:pt x="3123691" y="76200"/>
                </a:lnTo>
                <a:lnTo>
                  <a:pt x="3164878" y="76200"/>
                </a:lnTo>
                <a:lnTo>
                  <a:pt x="3163849" y="63500"/>
                </a:lnTo>
                <a:close/>
              </a:path>
              <a:path w="3215004" h="1485900">
                <a:moveTo>
                  <a:pt x="3172893" y="63500"/>
                </a:moveTo>
                <a:lnTo>
                  <a:pt x="3163849" y="63500"/>
                </a:lnTo>
                <a:lnTo>
                  <a:pt x="3172714" y="76200"/>
                </a:lnTo>
                <a:lnTo>
                  <a:pt x="3173691" y="76200"/>
                </a:lnTo>
                <a:lnTo>
                  <a:pt x="3172893" y="63500"/>
                </a:lnTo>
                <a:close/>
              </a:path>
              <a:path w="3215004" h="1485900">
                <a:moveTo>
                  <a:pt x="3179344" y="63500"/>
                </a:moveTo>
                <a:lnTo>
                  <a:pt x="3172893" y="63500"/>
                </a:lnTo>
                <a:lnTo>
                  <a:pt x="3175171" y="76200"/>
                </a:lnTo>
                <a:lnTo>
                  <a:pt x="3178306" y="76200"/>
                </a:lnTo>
                <a:lnTo>
                  <a:pt x="3179773" y="65692"/>
                </a:lnTo>
                <a:lnTo>
                  <a:pt x="3179344" y="63500"/>
                </a:lnTo>
                <a:close/>
              </a:path>
              <a:path w="3215004" h="1485900">
                <a:moveTo>
                  <a:pt x="3186581" y="63500"/>
                </a:moveTo>
                <a:lnTo>
                  <a:pt x="3180080" y="63500"/>
                </a:lnTo>
                <a:lnTo>
                  <a:pt x="3179773" y="65692"/>
                </a:lnTo>
                <a:lnTo>
                  <a:pt x="3181832" y="76200"/>
                </a:lnTo>
                <a:lnTo>
                  <a:pt x="3186581" y="63500"/>
                </a:lnTo>
                <a:close/>
              </a:path>
              <a:path w="3215004" h="1485900">
                <a:moveTo>
                  <a:pt x="3180080" y="63500"/>
                </a:moveTo>
                <a:lnTo>
                  <a:pt x="3179344" y="63500"/>
                </a:lnTo>
                <a:lnTo>
                  <a:pt x="3179773" y="65692"/>
                </a:lnTo>
                <a:lnTo>
                  <a:pt x="3180080" y="63500"/>
                </a:lnTo>
                <a:close/>
              </a:path>
              <a:path w="3215004" h="1485900">
                <a:moveTo>
                  <a:pt x="3155641" y="38100"/>
                </a:moveTo>
                <a:lnTo>
                  <a:pt x="3152333" y="38100"/>
                </a:lnTo>
                <a:lnTo>
                  <a:pt x="3154705" y="50800"/>
                </a:lnTo>
                <a:lnTo>
                  <a:pt x="3134880" y="50800"/>
                </a:lnTo>
                <a:lnTo>
                  <a:pt x="3125317" y="63500"/>
                </a:lnTo>
                <a:lnTo>
                  <a:pt x="3166906" y="63500"/>
                </a:lnTo>
                <a:lnTo>
                  <a:pt x="3165042" y="52976"/>
                </a:lnTo>
                <a:lnTo>
                  <a:pt x="3163776" y="50800"/>
                </a:lnTo>
                <a:lnTo>
                  <a:pt x="3155641" y="38100"/>
                </a:lnTo>
                <a:close/>
              </a:path>
              <a:path w="3215004" h="1485900">
                <a:moveTo>
                  <a:pt x="3165042" y="52976"/>
                </a:moveTo>
                <a:lnTo>
                  <a:pt x="3166906" y="63500"/>
                </a:lnTo>
                <a:lnTo>
                  <a:pt x="3171163" y="63500"/>
                </a:lnTo>
                <a:lnTo>
                  <a:pt x="3165042" y="52976"/>
                </a:lnTo>
                <a:close/>
              </a:path>
              <a:path w="3215004" h="1485900">
                <a:moveTo>
                  <a:pt x="3169559" y="50800"/>
                </a:moveTo>
                <a:lnTo>
                  <a:pt x="3164656" y="50800"/>
                </a:lnTo>
                <a:lnTo>
                  <a:pt x="3165042" y="52976"/>
                </a:lnTo>
                <a:lnTo>
                  <a:pt x="3171163" y="63500"/>
                </a:lnTo>
                <a:lnTo>
                  <a:pt x="3171864" y="63500"/>
                </a:lnTo>
                <a:lnTo>
                  <a:pt x="3169559" y="50800"/>
                </a:lnTo>
                <a:close/>
              </a:path>
              <a:path w="3215004" h="1485900">
                <a:moveTo>
                  <a:pt x="3179140" y="50800"/>
                </a:moveTo>
                <a:lnTo>
                  <a:pt x="3175012" y="50800"/>
                </a:lnTo>
                <a:lnTo>
                  <a:pt x="3171864" y="63500"/>
                </a:lnTo>
                <a:lnTo>
                  <a:pt x="3180054" y="63500"/>
                </a:lnTo>
                <a:lnTo>
                  <a:pt x="3179140" y="50800"/>
                </a:lnTo>
                <a:close/>
              </a:path>
              <a:path w="3215004" h="1485900">
                <a:moveTo>
                  <a:pt x="3191031" y="50800"/>
                </a:moveTo>
                <a:lnTo>
                  <a:pt x="3185707" y="50800"/>
                </a:lnTo>
                <a:lnTo>
                  <a:pt x="3188563" y="63500"/>
                </a:lnTo>
                <a:lnTo>
                  <a:pt x="3190003" y="63500"/>
                </a:lnTo>
                <a:lnTo>
                  <a:pt x="3191031" y="50800"/>
                </a:lnTo>
                <a:close/>
              </a:path>
              <a:path w="3215004" h="1485900">
                <a:moveTo>
                  <a:pt x="3196145" y="50800"/>
                </a:moveTo>
                <a:lnTo>
                  <a:pt x="3192662" y="50800"/>
                </a:lnTo>
                <a:lnTo>
                  <a:pt x="3194735" y="63500"/>
                </a:lnTo>
                <a:lnTo>
                  <a:pt x="3197513" y="63500"/>
                </a:lnTo>
                <a:lnTo>
                  <a:pt x="3196145" y="50800"/>
                </a:lnTo>
                <a:close/>
              </a:path>
              <a:path w="3215004" h="1485900">
                <a:moveTo>
                  <a:pt x="3129114" y="38100"/>
                </a:moveTo>
                <a:lnTo>
                  <a:pt x="3123044" y="50800"/>
                </a:lnTo>
                <a:lnTo>
                  <a:pt x="3135909" y="50800"/>
                </a:lnTo>
                <a:lnTo>
                  <a:pt x="3129114" y="38100"/>
                </a:lnTo>
                <a:close/>
              </a:path>
              <a:path w="3215004" h="1485900">
                <a:moveTo>
                  <a:pt x="3152333" y="38100"/>
                </a:moveTo>
                <a:lnTo>
                  <a:pt x="3138093" y="38100"/>
                </a:lnTo>
                <a:lnTo>
                  <a:pt x="3135909" y="50800"/>
                </a:lnTo>
                <a:lnTo>
                  <a:pt x="3154705" y="50800"/>
                </a:lnTo>
                <a:lnTo>
                  <a:pt x="3152333" y="38100"/>
                </a:lnTo>
                <a:close/>
              </a:path>
              <a:path w="3215004" h="1485900">
                <a:moveTo>
                  <a:pt x="3192310" y="38100"/>
                </a:moveTo>
                <a:lnTo>
                  <a:pt x="3155641" y="38100"/>
                </a:lnTo>
                <a:lnTo>
                  <a:pt x="3163776" y="50800"/>
                </a:lnTo>
                <a:lnTo>
                  <a:pt x="3191129" y="50800"/>
                </a:lnTo>
                <a:lnTo>
                  <a:pt x="3192310" y="38100"/>
                </a:lnTo>
                <a:close/>
              </a:path>
              <a:path w="3215004" h="1485900">
                <a:moveTo>
                  <a:pt x="3193469" y="40405"/>
                </a:moveTo>
                <a:lnTo>
                  <a:pt x="3197402" y="50800"/>
                </a:lnTo>
                <a:lnTo>
                  <a:pt x="3197391" y="48201"/>
                </a:lnTo>
                <a:lnTo>
                  <a:pt x="3193469" y="40405"/>
                </a:lnTo>
                <a:close/>
              </a:path>
              <a:path w="3215004" h="1485900">
                <a:moveTo>
                  <a:pt x="3197391" y="48201"/>
                </a:moveTo>
                <a:lnTo>
                  <a:pt x="3197479" y="50800"/>
                </a:lnTo>
                <a:lnTo>
                  <a:pt x="3198004" y="49421"/>
                </a:lnTo>
                <a:lnTo>
                  <a:pt x="3197391" y="48201"/>
                </a:lnTo>
                <a:close/>
              </a:path>
              <a:path w="3215004" h="1485900">
                <a:moveTo>
                  <a:pt x="3198004" y="49421"/>
                </a:moveTo>
                <a:lnTo>
                  <a:pt x="3197479" y="50800"/>
                </a:lnTo>
                <a:lnTo>
                  <a:pt x="3198698" y="50800"/>
                </a:lnTo>
                <a:lnTo>
                  <a:pt x="3198004" y="49421"/>
                </a:lnTo>
                <a:close/>
              </a:path>
              <a:path w="3215004" h="1485900">
                <a:moveTo>
                  <a:pt x="3205086" y="39261"/>
                </a:moveTo>
                <a:lnTo>
                  <a:pt x="3202063" y="50800"/>
                </a:lnTo>
                <a:lnTo>
                  <a:pt x="3204603" y="50800"/>
                </a:lnTo>
                <a:lnTo>
                  <a:pt x="3205277" y="39930"/>
                </a:lnTo>
                <a:lnTo>
                  <a:pt x="3205086" y="39261"/>
                </a:lnTo>
                <a:close/>
              </a:path>
              <a:path w="3215004" h="1485900">
                <a:moveTo>
                  <a:pt x="3212115" y="38100"/>
                </a:moveTo>
                <a:lnTo>
                  <a:pt x="3205391" y="38100"/>
                </a:lnTo>
                <a:lnTo>
                  <a:pt x="3205277" y="39930"/>
                </a:lnTo>
                <a:lnTo>
                  <a:pt x="3208374" y="50800"/>
                </a:lnTo>
                <a:lnTo>
                  <a:pt x="3212115" y="38100"/>
                </a:lnTo>
                <a:close/>
              </a:path>
              <a:path w="3215004" h="1485900">
                <a:moveTo>
                  <a:pt x="3202322" y="38100"/>
                </a:moveTo>
                <a:lnTo>
                  <a:pt x="3197050" y="38100"/>
                </a:lnTo>
                <a:lnTo>
                  <a:pt x="3197391" y="48201"/>
                </a:lnTo>
                <a:lnTo>
                  <a:pt x="3198004" y="49421"/>
                </a:lnTo>
                <a:lnTo>
                  <a:pt x="3202322" y="38100"/>
                </a:lnTo>
                <a:close/>
              </a:path>
              <a:path w="3215004" h="1485900">
                <a:moveTo>
                  <a:pt x="3192597" y="38100"/>
                </a:moveTo>
                <a:lnTo>
                  <a:pt x="3192310" y="38100"/>
                </a:lnTo>
                <a:lnTo>
                  <a:pt x="3193469" y="40405"/>
                </a:lnTo>
                <a:lnTo>
                  <a:pt x="3192597" y="38100"/>
                </a:lnTo>
                <a:close/>
              </a:path>
              <a:path w="3215004" h="1485900">
                <a:moveTo>
                  <a:pt x="3205391" y="38100"/>
                </a:moveTo>
                <a:lnTo>
                  <a:pt x="3204756" y="38100"/>
                </a:lnTo>
                <a:lnTo>
                  <a:pt x="3205086" y="39261"/>
                </a:lnTo>
                <a:lnTo>
                  <a:pt x="3205391" y="38100"/>
                </a:lnTo>
                <a:close/>
              </a:path>
              <a:path w="3215004" h="1485900">
                <a:moveTo>
                  <a:pt x="3155149" y="25400"/>
                </a:moveTo>
                <a:lnTo>
                  <a:pt x="3147031" y="25400"/>
                </a:lnTo>
                <a:lnTo>
                  <a:pt x="3145307" y="38100"/>
                </a:lnTo>
                <a:lnTo>
                  <a:pt x="3154997" y="38100"/>
                </a:lnTo>
                <a:lnTo>
                  <a:pt x="3155149" y="25400"/>
                </a:lnTo>
                <a:close/>
              </a:path>
              <a:path w="3215004" h="1485900">
                <a:moveTo>
                  <a:pt x="3210369" y="25400"/>
                </a:moveTo>
                <a:lnTo>
                  <a:pt x="3155149" y="25400"/>
                </a:lnTo>
                <a:lnTo>
                  <a:pt x="3159061" y="38100"/>
                </a:lnTo>
                <a:lnTo>
                  <a:pt x="3208337" y="38100"/>
                </a:lnTo>
                <a:lnTo>
                  <a:pt x="3210369" y="25400"/>
                </a:lnTo>
                <a:close/>
              </a:path>
              <a:path w="3215004" h="1485900">
                <a:moveTo>
                  <a:pt x="3157039" y="12700"/>
                </a:moveTo>
                <a:lnTo>
                  <a:pt x="3155000" y="25400"/>
                </a:lnTo>
                <a:lnTo>
                  <a:pt x="3162236" y="25400"/>
                </a:lnTo>
                <a:lnTo>
                  <a:pt x="3157039" y="12700"/>
                </a:lnTo>
                <a:close/>
              </a:path>
              <a:path w="3215004" h="1485900">
                <a:moveTo>
                  <a:pt x="3198685" y="12700"/>
                </a:moveTo>
                <a:lnTo>
                  <a:pt x="3162360" y="12700"/>
                </a:lnTo>
                <a:lnTo>
                  <a:pt x="3162236" y="25400"/>
                </a:lnTo>
                <a:lnTo>
                  <a:pt x="3194634" y="25400"/>
                </a:lnTo>
                <a:lnTo>
                  <a:pt x="3198685" y="12700"/>
                </a:lnTo>
                <a:close/>
              </a:path>
              <a:path w="3215004" h="1485900">
                <a:moveTo>
                  <a:pt x="3200925" y="20845"/>
                </a:moveTo>
                <a:lnTo>
                  <a:pt x="3199053" y="25400"/>
                </a:lnTo>
                <a:lnTo>
                  <a:pt x="3202178" y="25400"/>
                </a:lnTo>
                <a:lnTo>
                  <a:pt x="3200925" y="20845"/>
                </a:lnTo>
                <a:close/>
              </a:path>
              <a:path w="3215004" h="1485900">
                <a:moveTo>
                  <a:pt x="3214763" y="12700"/>
                </a:moveTo>
                <a:lnTo>
                  <a:pt x="3206534" y="25400"/>
                </a:lnTo>
                <a:lnTo>
                  <a:pt x="3213049" y="25400"/>
                </a:lnTo>
                <a:lnTo>
                  <a:pt x="3214763" y="12700"/>
                </a:lnTo>
                <a:close/>
              </a:path>
              <a:path w="3215004" h="1485900">
                <a:moveTo>
                  <a:pt x="3204273" y="12700"/>
                </a:moveTo>
                <a:lnTo>
                  <a:pt x="3198685" y="12700"/>
                </a:lnTo>
                <a:lnTo>
                  <a:pt x="3200925" y="20845"/>
                </a:lnTo>
                <a:lnTo>
                  <a:pt x="3204273" y="12700"/>
                </a:lnTo>
                <a:close/>
              </a:path>
              <a:path w="3215004" h="1485900">
                <a:moveTo>
                  <a:pt x="3171595" y="0"/>
                </a:moveTo>
                <a:lnTo>
                  <a:pt x="3172288" y="12700"/>
                </a:lnTo>
                <a:lnTo>
                  <a:pt x="3176460" y="12700"/>
                </a:lnTo>
                <a:lnTo>
                  <a:pt x="3171595" y="0"/>
                </a:lnTo>
                <a:close/>
              </a:path>
              <a:path w="3215004" h="1485900">
                <a:moveTo>
                  <a:pt x="3181293" y="0"/>
                </a:moveTo>
                <a:lnTo>
                  <a:pt x="3176574" y="0"/>
                </a:lnTo>
                <a:lnTo>
                  <a:pt x="3176460" y="12700"/>
                </a:lnTo>
                <a:lnTo>
                  <a:pt x="3181350" y="12700"/>
                </a:lnTo>
                <a:lnTo>
                  <a:pt x="3181293" y="0"/>
                </a:lnTo>
                <a:close/>
              </a:path>
              <a:path w="3215004" h="1485900">
                <a:moveTo>
                  <a:pt x="3190620" y="0"/>
                </a:moveTo>
                <a:lnTo>
                  <a:pt x="3183203" y="0"/>
                </a:lnTo>
                <a:lnTo>
                  <a:pt x="3181350" y="12700"/>
                </a:lnTo>
                <a:lnTo>
                  <a:pt x="3194481" y="12700"/>
                </a:lnTo>
                <a:lnTo>
                  <a:pt x="319062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4081" y="5543740"/>
            <a:ext cx="266941" cy="285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83100" y="2806700"/>
            <a:ext cx="7039609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Navigate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your</a:t>
            </a:r>
            <a:r>
              <a:rPr sz="3000" spc="101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folder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70" dirty="0">
                <a:solidFill>
                  <a:srgbClr val="FF2E00"/>
                </a:solidFill>
                <a:latin typeface="Verdana"/>
                <a:cs typeface="Verdana"/>
              </a:rPr>
              <a:t>where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you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want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00" dirty="0">
                <a:solidFill>
                  <a:srgbClr val="FF2E00"/>
                </a:solidFill>
                <a:latin typeface="Verdana"/>
                <a:cs typeface="Verdana"/>
              </a:rPr>
              <a:t>place</a:t>
            </a:r>
            <a:r>
              <a:rPr sz="3000" spc="409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22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1028700"/>
            <a:ext cx="7788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738370" algn="l"/>
              </a:tabLst>
            </a:pPr>
            <a:r>
              <a:rPr spc="-85" dirty="0"/>
              <a:t>C </a:t>
            </a:r>
            <a:r>
              <a:rPr spc="-585" dirty="0"/>
              <a:t>R </a:t>
            </a:r>
            <a:r>
              <a:rPr spc="-335" dirty="0"/>
              <a:t>E</a:t>
            </a:r>
            <a:r>
              <a:rPr spc="-9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dirty="0"/>
              <a:t>W	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-85" dirty="0"/>
              <a:t>J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1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5605779"/>
            <a:ext cx="537527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7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~/my-ionic-projects/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 start</a:t>
            </a:r>
            <a:r>
              <a:rPr sz="2700" spc="-10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5981" y="6184900"/>
            <a:ext cx="84899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tabs</a:t>
            </a:r>
            <a:endParaRPr sz="2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7823" y="6640004"/>
            <a:ext cx="964099" cy="124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9500" y="7975600"/>
            <a:ext cx="4669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FF2E00"/>
                </a:solidFill>
                <a:latin typeface="Verdana"/>
                <a:cs typeface="Verdana"/>
              </a:rPr>
              <a:t>App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name </a:t>
            </a:r>
            <a:r>
              <a:rPr sz="3000" spc="280" dirty="0">
                <a:solidFill>
                  <a:srgbClr val="FF2E00"/>
                </a:solidFill>
                <a:latin typeface="Verdana"/>
                <a:cs typeface="Verdana"/>
              </a:rPr>
              <a:t>(dir</a:t>
            </a:r>
            <a:r>
              <a:rPr sz="3000" spc="-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name)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6270" y="4228010"/>
            <a:ext cx="3215005" cy="1485900"/>
          </a:xfrm>
          <a:custGeom>
            <a:avLst/>
            <a:gdLst/>
            <a:ahLst/>
            <a:cxnLst/>
            <a:rect l="l" t="t" r="r" b="b"/>
            <a:pathLst>
              <a:path w="3215004" h="1485900">
                <a:moveTo>
                  <a:pt x="4483" y="1473200"/>
                </a:moveTo>
                <a:lnTo>
                  <a:pt x="0" y="1485900"/>
                </a:lnTo>
                <a:lnTo>
                  <a:pt x="5087" y="1485900"/>
                </a:lnTo>
                <a:lnTo>
                  <a:pt x="6274" y="1484685"/>
                </a:lnTo>
                <a:lnTo>
                  <a:pt x="448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7500" y="1473200"/>
                </a:lnTo>
                <a:lnTo>
                  <a:pt x="6274" y="1484685"/>
                </a:lnTo>
                <a:lnTo>
                  <a:pt x="6464" y="1485900"/>
                </a:lnTo>
                <a:lnTo>
                  <a:pt x="13093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3093" y="1485900"/>
                </a:lnTo>
                <a:lnTo>
                  <a:pt x="20121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51904" y="1473200"/>
                </a:moveTo>
                <a:lnTo>
                  <a:pt x="32743" y="1473200"/>
                </a:lnTo>
                <a:lnTo>
                  <a:pt x="20121" y="1485900"/>
                </a:lnTo>
                <a:lnTo>
                  <a:pt x="52971" y="1485900"/>
                </a:lnTo>
                <a:lnTo>
                  <a:pt x="51904" y="1473200"/>
                </a:lnTo>
                <a:close/>
              </a:path>
              <a:path w="3215004" h="1485900">
                <a:moveTo>
                  <a:pt x="60148" y="1475252"/>
                </a:moveTo>
                <a:lnTo>
                  <a:pt x="52971" y="1485900"/>
                </a:lnTo>
                <a:lnTo>
                  <a:pt x="64363" y="1485900"/>
                </a:lnTo>
                <a:lnTo>
                  <a:pt x="60148" y="1475252"/>
                </a:lnTo>
                <a:close/>
              </a:path>
              <a:path w="3215004" h="1485900">
                <a:moveTo>
                  <a:pt x="61531" y="1473200"/>
                </a:moveTo>
                <a:lnTo>
                  <a:pt x="59335" y="1473200"/>
                </a:lnTo>
                <a:lnTo>
                  <a:pt x="60148" y="1475252"/>
                </a:lnTo>
                <a:lnTo>
                  <a:pt x="61531" y="1473200"/>
                </a:lnTo>
                <a:close/>
              </a:path>
              <a:path w="3215004" h="1485900">
                <a:moveTo>
                  <a:pt x="60058" y="1460500"/>
                </a:moveTo>
                <a:lnTo>
                  <a:pt x="4891" y="1460500"/>
                </a:lnTo>
                <a:lnTo>
                  <a:pt x="749" y="1473200"/>
                </a:lnTo>
                <a:lnTo>
                  <a:pt x="59335" y="1473200"/>
                </a:lnTo>
                <a:lnTo>
                  <a:pt x="60058" y="1460500"/>
                </a:lnTo>
                <a:close/>
              </a:path>
              <a:path w="3215004" h="1485900">
                <a:moveTo>
                  <a:pt x="77774" y="1460500"/>
                </a:moveTo>
                <a:lnTo>
                  <a:pt x="66578" y="1460500"/>
                </a:lnTo>
                <a:lnTo>
                  <a:pt x="61417" y="1473200"/>
                </a:lnTo>
                <a:lnTo>
                  <a:pt x="74841" y="1473200"/>
                </a:lnTo>
                <a:lnTo>
                  <a:pt x="77774" y="1460500"/>
                </a:lnTo>
                <a:close/>
              </a:path>
              <a:path w="3215004" h="1485900">
                <a:moveTo>
                  <a:pt x="116748" y="1460500"/>
                </a:moveTo>
                <a:lnTo>
                  <a:pt x="86325" y="1460500"/>
                </a:lnTo>
                <a:lnTo>
                  <a:pt x="86299" y="1473200"/>
                </a:lnTo>
                <a:lnTo>
                  <a:pt x="98742" y="1473200"/>
                </a:lnTo>
                <a:lnTo>
                  <a:pt x="116748" y="1460500"/>
                </a:lnTo>
                <a:close/>
              </a:path>
              <a:path w="3215004" h="1485900">
                <a:moveTo>
                  <a:pt x="106565" y="1447800"/>
                </a:moveTo>
                <a:lnTo>
                  <a:pt x="10287" y="1447800"/>
                </a:lnTo>
                <a:lnTo>
                  <a:pt x="50" y="1460500"/>
                </a:lnTo>
                <a:lnTo>
                  <a:pt x="106586" y="1460500"/>
                </a:lnTo>
                <a:lnTo>
                  <a:pt x="106565" y="1447800"/>
                </a:lnTo>
                <a:close/>
              </a:path>
              <a:path w="3215004" h="1485900">
                <a:moveTo>
                  <a:pt x="123040" y="1455194"/>
                </a:moveTo>
                <a:lnTo>
                  <a:pt x="116748" y="1460500"/>
                </a:lnTo>
                <a:lnTo>
                  <a:pt x="121856" y="1460500"/>
                </a:lnTo>
                <a:lnTo>
                  <a:pt x="123040" y="1455194"/>
                </a:lnTo>
                <a:close/>
              </a:path>
              <a:path w="3215004" h="1485900">
                <a:moveTo>
                  <a:pt x="131811" y="1447800"/>
                </a:moveTo>
                <a:lnTo>
                  <a:pt x="124691" y="1447800"/>
                </a:lnTo>
                <a:lnTo>
                  <a:pt x="123040" y="1455194"/>
                </a:lnTo>
                <a:lnTo>
                  <a:pt x="131811" y="1447800"/>
                </a:lnTo>
                <a:close/>
              </a:path>
              <a:path w="3215004" h="1485900">
                <a:moveTo>
                  <a:pt x="74955" y="1435100"/>
                </a:moveTo>
                <a:lnTo>
                  <a:pt x="10936" y="1435100"/>
                </a:lnTo>
                <a:lnTo>
                  <a:pt x="10332" y="1447800"/>
                </a:lnTo>
                <a:lnTo>
                  <a:pt x="71348" y="1447800"/>
                </a:lnTo>
                <a:lnTo>
                  <a:pt x="74955" y="1435100"/>
                </a:lnTo>
                <a:close/>
              </a:path>
              <a:path w="3215004" h="1485900">
                <a:moveTo>
                  <a:pt x="97960" y="1435100"/>
                </a:moveTo>
                <a:lnTo>
                  <a:pt x="79463" y="1435100"/>
                </a:lnTo>
                <a:lnTo>
                  <a:pt x="81445" y="1447800"/>
                </a:lnTo>
                <a:lnTo>
                  <a:pt x="98856" y="1447800"/>
                </a:lnTo>
                <a:lnTo>
                  <a:pt x="97960" y="1435100"/>
                </a:lnTo>
                <a:close/>
              </a:path>
              <a:path w="3215004" h="1485900">
                <a:moveTo>
                  <a:pt x="132473" y="1435100"/>
                </a:moveTo>
                <a:lnTo>
                  <a:pt x="102467" y="1435100"/>
                </a:lnTo>
                <a:lnTo>
                  <a:pt x="98856" y="1447800"/>
                </a:lnTo>
                <a:lnTo>
                  <a:pt x="136232" y="1447800"/>
                </a:lnTo>
                <a:lnTo>
                  <a:pt x="132473" y="1435100"/>
                </a:lnTo>
                <a:close/>
              </a:path>
              <a:path w="3215004" h="1485900">
                <a:moveTo>
                  <a:pt x="146342" y="1435100"/>
                </a:moveTo>
                <a:lnTo>
                  <a:pt x="132473" y="1435100"/>
                </a:lnTo>
                <a:lnTo>
                  <a:pt x="136232" y="1447800"/>
                </a:lnTo>
                <a:lnTo>
                  <a:pt x="146342" y="1435100"/>
                </a:lnTo>
                <a:close/>
              </a:path>
              <a:path w="3215004" h="1485900">
                <a:moveTo>
                  <a:pt x="150964" y="1435100"/>
                </a:moveTo>
                <a:lnTo>
                  <a:pt x="146342" y="1435100"/>
                </a:lnTo>
                <a:lnTo>
                  <a:pt x="136232" y="1447800"/>
                </a:lnTo>
                <a:lnTo>
                  <a:pt x="143396" y="1447800"/>
                </a:lnTo>
                <a:lnTo>
                  <a:pt x="150964" y="1435100"/>
                </a:lnTo>
                <a:close/>
              </a:path>
              <a:path w="3215004" h="1485900">
                <a:moveTo>
                  <a:pt x="29400" y="1422400"/>
                </a:moveTo>
                <a:lnTo>
                  <a:pt x="22339" y="1435100"/>
                </a:lnTo>
                <a:lnTo>
                  <a:pt x="27266" y="1435100"/>
                </a:lnTo>
                <a:lnTo>
                  <a:pt x="29400" y="1422400"/>
                </a:lnTo>
                <a:close/>
              </a:path>
              <a:path w="3215004" h="1485900">
                <a:moveTo>
                  <a:pt x="41795" y="1422400"/>
                </a:moveTo>
                <a:lnTo>
                  <a:pt x="32004" y="1435100"/>
                </a:lnTo>
                <a:lnTo>
                  <a:pt x="32969" y="1435100"/>
                </a:lnTo>
                <a:lnTo>
                  <a:pt x="41795" y="1422400"/>
                </a:lnTo>
                <a:close/>
              </a:path>
              <a:path w="3215004" h="1485900">
                <a:moveTo>
                  <a:pt x="125544" y="1422400"/>
                </a:moveTo>
                <a:lnTo>
                  <a:pt x="50831" y="1422400"/>
                </a:lnTo>
                <a:lnTo>
                  <a:pt x="40987" y="1435100"/>
                </a:lnTo>
                <a:lnTo>
                  <a:pt x="120789" y="1435100"/>
                </a:lnTo>
                <a:lnTo>
                  <a:pt x="125544" y="1422400"/>
                </a:lnTo>
                <a:close/>
              </a:path>
              <a:path w="3215004" h="1485900">
                <a:moveTo>
                  <a:pt x="216555" y="1409700"/>
                </a:moveTo>
                <a:lnTo>
                  <a:pt x="136463" y="1409700"/>
                </a:lnTo>
                <a:lnTo>
                  <a:pt x="139098" y="1422400"/>
                </a:lnTo>
                <a:lnTo>
                  <a:pt x="136855" y="1422400"/>
                </a:lnTo>
                <a:lnTo>
                  <a:pt x="139493" y="1435100"/>
                </a:lnTo>
                <a:lnTo>
                  <a:pt x="164776" y="1435100"/>
                </a:lnTo>
                <a:lnTo>
                  <a:pt x="202468" y="1423525"/>
                </a:lnTo>
                <a:lnTo>
                  <a:pt x="201831" y="1422400"/>
                </a:lnTo>
                <a:lnTo>
                  <a:pt x="216555" y="1409700"/>
                </a:lnTo>
                <a:close/>
              </a:path>
              <a:path w="3215004" h="1485900">
                <a:moveTo>
                  <a:pt x="206616" y="1430856"/>
                </a:moveTo>
                <a:lnTo>
                  <a:pt x="206717" y="1435100"/>
                </a:lnTo>
                <a:lnTo>
                  <a:pt x="209016" y="1435100"/>
                </a:lnTo>
                <a:lnTo>
                  <a:pt x="206616" y="1430856"/>
                </a:lnTo>
                <a:close/>
              </a:path>
              <a:path w="3215004" h="1485900">
                <a:moveTo>
                  <a:pt x="206413" y="1422400"/>
                </a:moveTo>
                <a:lnTo>
                  <a:pt x="206133" y="1422400"/>
                </a:lnTo>
                <a:lnTo>
                  <a:pt x="202468" y="1423525"/>
                </a:lnTo>
                <a:lnTo>
                  <a:pt x="206616" y="1430856"/>
                </a:lnTo>
                <a:lnTo>
                  <a:pt x="206413" y="1422400"/>
                </a:lnTo>
                <a:close/>
              </a:path>
              <a:path w="3215004" h="1485900">
                <a:moveTo>
                  <a:pt x="77558" y="1409700"/>
                </a:moveTo>
                <a:lnTo>
                  <a:pt x="69757" y="1409700"/>
                </a:lnTo>
                <a:lnTo>
                  <a:pt x="62268" y="1422400"/>
                </a:lnTo>
                <a:lnTo>
                  <a:pt x="82074" y="1422400"/>
                </a:lnTo>
                <a:lnTo>
                  <a:pt x="77558" y="1409700"/>
                </a:lnTo>
                <a:close/>
              </a:path>
              <a:path w="3215004" h="1485900">
                <a:moveTo>
                  <a:pt x="131803" y="1409700"/>
                </a:moveTo>
                <a:lnTo>
                  <a:pt x="97364" y="1409700"/>
                </a:lnTo>
                <a:lnTo>
                  <a:pt x="88521" y="1422400"/>
                </a:lnTo>
                <a:lnTo>
                  <a:pt x="130998" y="1422400"/>
                </a:lnTo>
                <a:lnTo>
                  <a:pt x="131803" y="1409700"/>
                </a:lnTo>
                <a:close/>
              </a:path>
              <a:path w="3215004" h="1485900">
                <a:moveTo>
                  <a:pt x="136463" y="1409700"/>
                </a:moveTo>
                <a:lnTo>
                  <a:pt x="131803" y="1409700"/>
                </a:lnTo>
                <a:lnTo>
                  <a:pt x="130998" y="1422400"/>
                </a:lnTo>
                <a:lnTo>
                  <a:pt x="139098" y="1422400"/>
                </a:lnTo>
                <a:lnTo>
                  <a:pt x="136463" y="1409700"/>
                </a:lnTo>
                <a:close/>
              </a:path>
              <a:path w="3215004" h="1485900">
                <a:moveTo>
                  <a:pt x="222509" y="1419357"/>
                </a:moveTo>
                <a:lnTo>
                  <a:pt x="221223" y="1422400"/>
                </a:lnTo>
                <a:lnTo>
                  <a:pt x="221797" y="1422400"/>
                </a:lnTo>
                <a:lnTo>
                  <a:pt x="222509" y="1419357"/>
                </a:lnTo>
                <a:close/>
              </a:path>
              <a:path w="3215004" h="1485900">
                <a:moveTo>
                  <a:pt x="226593" y="1409700"/>
                </a:moveTo>
                <a:lnTo>
                  <a:pt x="224769" y="1409700"/>
                </a:lnTo>
                <a:lnTo>
                  <a:pt x="222509" y="1419357"/>
                </a:lnTo>
                <a:lnTo>
                  <a:pt x="226593" y="1409700"/>
                </a:lnTo>
                <a:close/>
              </a:path>
              <a:path w="3215004" h="1485900">
                <a:moveTo>
                  <a:pt x="114579" y="1397000"/>
                </a:moveTo>
                <a:lnTo>
                  <a:pt x="105092" y="1409700"/>
                </a:lnTo>
                <a:lnTo>
                  <a:pt x="106133" y="1409700"/>
                </a:lnTo>
                <a:lnTo>
                  <a:pt x="114579" y="1397000"/>
                </a:lnTo>
                <a:close/>
              </a:path>
              <a:path w="3215004" h="1485900">
                <a:moveTo>
                  <a:pt x="145564" y="1397000"/>
                </a:moveTo>
                <a:lnTo>
                  <a:pt x="126289" y="1397000"/>
                </a:lnTo>
                <a:lnTo>
                  <a:pt x="118186" y="1409700"/>
                </a:lnTo>
                <a:lnTo>
                  <a:pt x="137662" y="1409700"/>
                </a:lnTo>
                <a:lnTo>
                  <a:pt x="144278" y="1400667"/>
                </a:lnTo>
                <a:lnTo>
                  <a:pt x="145564" y="1397000"/>
                </a:lnTo>
                <a:close/>
              </a:path>
              <a:path w="3215004" h="1485900">
                <a:moveTo>
                  <a:pt x="144278" y="1400667"/>
                </a:moveTo>
                <a:lnTo>
                  <a:pt x="137662" y="1409700"/>
                </a:lnTo>
                <a:lnTo>
                  <a:pt x="141109" y="1409700"/>
                </a:lnTo>
                <a:lnTo>
                  <a:pt x="144278" y="1400667"/>
                </a:lnTo>
                <a:close/>
              </a:path>
              <a:path w="3215004" h="1485900">
                <a:moveTo>
                  <a:pt x="252437" y="1397000"/>
                </a:moveTo>
                <a:lnTo>
                  <a:pt x="146964" y="1397000"/>
                </a:lnTo>
                <a:lnTo>
                  <a:pt x="144278" y="1400667"/>
                </a:lnTo>
                <a:lnTo>
                  <a:pt x="141109" y="1409700"/>
                </a:lnTo>
                <a:lnTo>
                  <a:pt x="250219" y="1409700"/>
                </a:lnTo>
                <a:lnTo>
                  <a:pt x="252437" y="1397000"/>
                </a:lnTo>
                <a:close/>
              </a:path>
              <a:path w="3215004" h="1485900">
                <a:moveTo>
                  <a:pt x="280427" y="1384300"/>
                </a:moveTo>
                <a:lnTo>
                  <a:pt x="269951" y="1384300"/>
                </a:lnTo>
                <a:lnTo>
                  <a:pt x="256259" y="1392291"/>
                </a:lnTo>
                <a:lnTo>
                  <a:pt x="250672" y="1397000"/>
                </a:lnTo>
                <a:lnTo>
                  <a:pt x="257048" y="1397000"/>
                </a:lnTo>
                <a:lnTo>
                  <a:pt x="250219" y="1409700"/>
                </a:lnTo>
                <a:lnTo>
                  <a:pt x="256586" y="1409700"/>
                </a:lnTo>
                <a:lnTo>
                  <a:pt x="270508" y="1397000"/>
                </a:lnTo>
                <a:lnTo>
                  <a:pt x="280427" y="1384300"/>
                </a:lnTo>
                <a:close/>
              </a:path>
              <a:path w="3215004" h="1485900">
                <a:moveTo>
                  <a:pt x="296036" y="1384300"/>
                </a:moveTo>
                <a:lnTo>
                  <a:pt x="280427" y="1384300"/>
                </a:lnTo>
                <a:lnTo>
                  <a:pt x="282384" y="1397000"/>
                </a:lnTo>
                <a:lnTo>
                  <a:pt x="294186" y="1409700"/>
                </a:lnTo>
                <a:lnTo>
                  <a:pt x="304038" y="1397000"/>
                </a:lnTo>
                <a:lnTo>
                  <a:pt x="285699" y="1397000"/>
                </a:lnTo>
                <a:lnTo>
                  <a:pt x="296036" y="1384300"/>
                </a:lnTo>
                <a:close/>
              </a:path>
              <a:path w="3215004" h="1485900">
                <a:moveTo>
                  <a:pt x="265741" y="1384300"/>
                </a:moveTo>
                <a:lnTo>
                  <a:pt x="184175" y="1384300"/>
                </a:lnTo>
                <a:lnTo>
                  <a:pt x="177294" y="1397000"/>
                </a:lnTo>
                <a:lnTo>
                  <a:pt x="248191" y="1397000"/>
                </a:lnTo>
                <a:lnTo>
                  <a:pt x="256259" y="1392291"/>
                </a:lnTo>
                <a:lnTo>
                  <a:pt x="265741" y="1384300"/>
                </a:lnTo>
                <a:close/>
              </a:path>
              <a:path w="3215004" h="1485900">
                <a:moveTo>
                  <a:pt x="307612" y="1384300"/>
                </a:moveTo>
                <a:lnTo>
                  <a:pt x="296036" y="1384300"/>
                </a:lnTo>
                <a:lnTo>
                  <a:pt x="293014" y="1397000"/>
                </a:lnTo>
                <a:lnTo>
                  <a:pt x="304038" y="1397000"/>
                </a:lnTo>
                <a:lnTo>
                  <a:pt x="307612" y="1384300"/>
                </a:lnTo>
                <a:close/>
              </a:path>
              <a:path w="3215004" h="1485900">
                <a:moveTo>
                  <a:pt x="322099" y="1384300"/>
                </a:moveTo>
                <a:lnTo>
                  <a:pt x="316882" y="1397000"/>
                </a:lnTo>
                <a:lnTo>
                  <a:pt x="321513" y="1397000"/>
                </a:lnTo>
                <a:lnTo>
                  <a:pt x="322099" y="1384300"/>
                </a:lnTo>
                <a:close/>
              </a:path>
              <a:path w="3215004" h="1485900">
                <a:moveTo>
                  <a:pt x="287032" y="1371600"/>
                </a:moveTo>
                <a:lnTo>
                  <a:pt x="237498" y="1371600"/>
                </a:lnTo>
                <a:lnTo>
                  <a:pt x="231152" y="1384300"/>
                </a:lnTo>
                <a:lnTo>
                  <a:pt x="265741" y="1384300"/>
                </a:lnTo>
                <a:lnTo>
                  <a:pt x="256259" y="1392291"/>
                </a:lnTo>
                <a:lnTo>
                  <a:pt x="269951" y="1384300"/>
                </a:lnTo>
                <a:lnTo>
                  <a:pt x="287032" y="1371600"/>
                </a:lnTo>
                <a:close/>
              </a:path>
              <a:path w="3215004" h="1485900">
                <a:moveTo>
                  <a:pt x="222699" y="1371600"/>
                </a:moveTo>
                <a:lnTo>
                  <a:pt x="215963" y="1371600"/>
                </a:lnTo>
                <a:lnTo>
                  <a:pt x="212389" y="1384300"/>
                </a:lnTo>
                <a:lnTo>
                  <a:pt x="231152" y="1384300"/>
                </a:lnTo>
                <a:lnTo>
                  <a:pt x="222699" y="1371600"/>
                </a:lnTo>
                <a:close/>
              </a:path>
              <a:path w="3215004" h="1485900">
                <a:moveTo>
                  <a:pt x="344978" y="1371600"/>
                </a:moveTo>
                <a:lnTo>
                  <a:pt x="287032" y="1371600"/>
                </a:lnTo>
                <a:lnTo>
                  <a:pt x="281745" y="1384300"/>
                </a:lnTo>
                <a:lnTo>
                  <a:pt x="339410" y="1384300"/>
                </a:lnTo>
                <a:lnTo>
                  <a:pt x="344978" y="1371600"/>
                </a:lnTo>
                <a:close/>
              </a:path>
              <a:path w="3215004" h="1485900">
                <a:moveTo>
                  <a:pt x="368168" y="1371600"/>
                </a:moveTo>
                <a:lnTo>
                  <a:pt x="366094" y="1371600"/>
                </a:lnTo>
                <a:lnTo>
                  <a:pt x="364324" y="1384300"/>
                </a:lnTo>
                <a:lnTo>
                  <a:pt x="368320" y="1384300"/>
                </a:lnTo>
                <a:lnTo>
                  <a:pt x="368168" y="1371600"/>
                </a:lnTo>
                <a:close/>
              </a:path>
              <a:path w="3215004" h="1485900">
                <a:moveTo>
                  <a:pt x="276127" y="1358900"/>
                </a:moveTo>
                <a:lnTo>
                  <a:pt x="251694" y="1358900"/>
                </a:lnTo>
                <a:lnTo>
                  <a:pt x="240614" y="1371600"/>
                </a:lnTo>
                <a:lnTo>
                  <a:pt x="281228" y="1371600"/>
                </a:lnTo>
                <a:lnTo>
                  <a:pt x="276127" y="1358900"/>
                </a:lnTo>
                <a:close/>
              </a:path>
              <a:path w="3215004" h="1485900">
                <a:moveTo>
                  <a:pt x="429276" y="1346200"/>
                </a:moveTo>
                <a:lnTo>
                  <a:pt x="290918" y="1346200"/>
                </a:lnTo>
                <a:lnTo>
                  <a:pt x="286219" y="1358900"/>
                </a:lnTo>
                <a:lnTo>
                  <a:pt x="281228" y="1371600"/>
                </a:lnTo>
                <a:lnTo>
                  <a:pt x="342111" y="1371600"/>
                </a:lnTo>
                <a:lnTo>
                  <a:pt x="344106" y="1358900"/>
                </a:lnTo>
                <a:lnTo>
                  <a:pt x="427348" y="1358900"/>
                </a:lnTo>
                <a:lnTo>
                  <a:pt x="429276" y="1346200"/>
                </a:lnTo>
                <a:close/>
              </a:path>
              <a:path w="3215004" h="1485900">
                <a:moveTo>
                  <a:pt x="375069" y="1358900"/>
                </a:moveTo>
                <a:lnTo>
                  <a:pt x="348816" y="1358900"/>
                </a:lnTo>
                <a:lnTo>
                  <a:pt x="342111" y="1371600"/>
                </a:lnTo>
                <a:lnTo>
                  <a:pt x="360721" y="1371600"/>
                </a:lnTo>
                <a:lnTo>
                  <a:pt x="375069" y="1358900"/>
                </a:lnTo>
                <a:close/>
              </a:path>
              <a:path w="3215004" h="1485900">
                <a:moveTo>
                  <a:pt x="406982" y="1358900"/>
                </a:moveTo>
                <a:lnTo>
                  <a:pt x="379323" y="1358900"/>
                </a:lnTo>
                <a:lnTo>
                  <a:pt x="383555" y="1371600"/>
                </a:lnTo>
                <a:lnTo>
                  <a:pt x="397602" y="1371600"/>
                </a:lnTo>
                <a:lnTo>
                  <a:pt x="406982" y="1358900"/>
                </a:lnTo>
                <a:close/>
              </a:path>
              <a:path w="3215004" h="1485900">
                <a:moveTo>
                  <a:pt x="435834" y="1333500"/>
                </a:moveTo>
                <a:lnTo>
                  <a:pt x="336515" y="1333500"/>
                </a:lnTo>
                <a:lnTo>
                  <a:pt x="321144" y="1346200"/>
                </a:lnTo>
                <a:lnTo>
                  <a:pt x="425480" y="1346200"/>
                </a:lnTo>
                <a:lnTo>
                  <a:pt x="435834" y="1333500"/>
                </a:lnTo>
                <a:close/>
              </a:path>
              <a:path w="3215004" h="1485900">
                <a:moveTo>
                  <a:pt x="446265" y="1333500"/>
                </a:moveTo>
                <a:lnTo>
                  <a:pt x="436181" y="1333500"/>
                </a:lnTo>
                <a:lnTo>
                  <a:pt x="440232" y="1346200"/>
                </a:lnTo>
                <a:lnTo>
                  <a:pt x="446265" y="1333500"/>
                </a:lnTo>
                <a:close/>
              </a:path>
              <a:path w="3215004" h="1485900">
                <a:moveTo>
                  <a:pt x="475780" y="1333500"/>
                </a:moveTo>
                <a:lnTo>
                  <a:pt x="451794" y="1333500"/>
                </a:lnTo>
                <a:lnTo>
                  <a:pt x="451529" y="1346200"/>
                </a:lnTo>
                <a:lnTo>
                  <a:pt x="455921" y="1346200"/>
                </a:lnTo>
                <a:lnTo>
                  <a:pt x="475780" y="1333500"/>
                </a:lnTo>
                <a:close/>
              </a:path>
              <a:path w="3215004" h="1485900">
                <a:moveTo>
                  <a:pt x="488903" y="1333500"/>
                </a:moveTo>
                <a:lnTo>
                  <a:pt x="475780" y="1333500"/>
                </a:lnTo>
                <a:lnTo>
                  <a:pt x="489057" y="1346200"/>
                </a:lnTo>
                <a:lnTo>
                  <a:pt x="488903" y="1333500"/>
                </a:lnTo>
                <a:close/>
              </a:path>
              <a:path w="3215004" h="1485900">
                <a:moveTo>
                  <a:pt x="417374" y="1320800"/>
                </a:moveTo>
                <a:lnTo>
                  <a:pt x="356254" y="1320800"/>
                </a:lnTo>
                <a:lnTo>
                  <a:pt x="348653" y="1333500"/>
                </a:lnTo>
                <a:lnTo>
                  <a:pt x="408738" y="1333500"/>
                </a:lnTo>
                <a:lnTo>
                  <a:pt x="417374" y="1320800"/>
                </a:lnTo>
                <a:close/>
              </a:path>
              <a:path w="3215004" h="1485900">
                <a:moveTo>
                  <a:pt x="458798" y="1320800"/>
                </a:moveTo>
                <a:lnTo>
                  <a:pt x="424022" y="1320800"/>
                </a:lnTo>
                <a:lnTo>
                  <a:pt x="413397" y="1333500"/>
                </a:lnTo>
                <a:lnTo>
                  <a:pt x="454456" y="1333500"/>
                </a:lnTo>
                <a:lnTo>
                  <a:pt x="458798" y="1320800"/>
                </a:lnTo>
                <a:close/>
              </a:path>
              <a:path w="3215004" h="1485900">
                <a:moveTo>
                  <a:pt x="494901" y="1320800"/>
                </a:moveTo>
                <a:lnTo>
                  <a:pt x="458798" y="1320800"/>
                </a:lnTo>
                <a:lnTo>
                  <a:pt x="456176" y="1333500"/>
                </a:lnTo>
                <a:lnTo>
                  <a:pt x="491062" y="1333500"/>
                </a:lnTo>
                <a:lnTo>
                  <a:pt x="495269" y="1330856"/>
                </a:lnTo>
                <a:lnTo>
                  <a:pt x="494901" y="1320800"/>
                </a:lnTo>
                <a:close/>
              </a:path>
              <a:path w="3215004" h="1485900">
                <a:moveTo>
                  <a:pt x="499355" y="1328289"/>
                </a:moveTo>
                <a:lnTo>
                  <a:pt x="495269" y="1330856"/>
                </a:lnTo>
                <a:lnTo>
                  <a:pt x="495366" y="1333500"/>
                </a:lnTo>
                <a:lnTo>
                  <a:pt x="498465" y="1333500"/>
                </a:lnTo>
                <a:lnTo>
                  <a:pt x="499355" y="1328289"/>
                </a:lnTo>
                <a:close/>
              </a:path>
              <a:path w="3215004" h="1485900">
                <a:moveTo>
                  <a:pt x="521247" y="1308100"/>
                </a:moveTo>
                <a:lnTo>
                  <a:pt x="405790" y="1308100"/>
                </a:lnTo>
                <a:lnTo>
                  <a:pt x="404133" y="1320800"/>
                </a:lnTo>
                <a:lnTo>
                  <a:pt x="500634" y="1320800"/>
                </a:lnTo>
                <a:lnTo>
                  <a:pt x="499355" y="1328289"/>
                </a:lnTo>
                <a:lnTo>
                  <a:pt x="511276" y="1320800"/>
                </a:lnTo>
                <a:lnTo>
                  <a:pt x="521247" y="1308100"/>
                </a:lnTo>
                <a:close/>
              </a:path>
              <a:path w="3215004" h="1485900">
                <a:moveTo>
                  <a:pt x="399237" y="1308100"/>
                </a:moveTo>
                <a:lnTo>
                  <a:pt x="390464" y="1320800"/>
                </a:lnTo>
                <a:lnTo>
                  <a:pt x="404133" y="1320800"/>
                </a:lnTo>
                <a:lnTo>
                  <a:pt x="399237" y="1308100"/>
                </a:lnTo>
                <a:close/>
              </a:path>
              <a:path w="3215004" h="1485900">
                <a:moveTo>
                  <a:pt x="529005" y="1308100"/>
                </a:moveTo>
                <a:lnTo>
                  <a:pt x="521247" y="1308100"/>
                </a:lnTo>
                <a:lnTo>
                  <a:pt x="526056" y="1320800"/>
                </a:lnTo>
                <a:lnTo>
                  <a:pt x="527907" y="1320800"/>
                </a:lnTo>
                <a:lnTo>
                  <a:pt x="529005" y="1308100"/>
                </a:lnTo>
                <a:close/>
              </a:path>
              <a:path w="3215004" h="1485900">
                <a:moveTo>
                  <a:pt x="448081" y="1295400"/>
                </a:moveTo>
                <a:lnTo>
                  <a:pt x="416382" y="1308100"/>
                </a:lnTo>
                <a:lnTo>
                  <a:pt x="441003" y="1308100"/>
                </a:lnTo>
                <a:lnTo>
                  <a:pt x="448081" y="1295400"/>
                </a:lnTo>
                <a:close/>
              </a:path>
              <a:path w="3215004" h="1485900">
                <a:moveTo>
                  <a:pt x="568286" y="1295400"/>
                </a:moveTo>
                <a:lnTo>
                  <a:pt x="451372" y="1295400"/>
                </a:lnTo>
                <a:lnTo>
                  <a:pt x="441003" y="1308100"/>
                </a:lnTo>
                <a:lnTo>
                  <a:pt x="547577" y="1308100"/>
                </a:lnTo>
                <a:lnTo>
                  <a:pt x="568286" y="1295400"/>
                </a:lnTo>
                <a:close/>
              </a:path>
              <a:path w="3215004" h="1485900">
                <a:moveTo>
                  <a:pt x="585196" y="1295400"/>
                </a:moveTo>
                <a:lnTo>
                  <a:pt x="568286" y="1295400"/>
                </a:lnTo>
                <a:lnTo>
                  <a:pt x="564323" y="1308100"/>
                </a:lnTo>
                <a:lnTo>
                  <a:pt x="573185" y="1308100"/>
                </a:lnTo>
                <a:lnTo>
                  <a:pt x="585196" y="1295400"/>
                </a:lnTo>
                <a:close/>
              </a:path>
              <a:path w="3215004" h="1485900">
                <a:moveTo>
                  <a:pt x="607695" y="1295400"/>
                </a:moveTo>
                <a:lnTo>
                  <a:pt x="585196" y="1295400"/>
                </a:lnTo>
                <a:lnTo>
                  <a:pt x="590676" y="1308100"/>
                </a:lnTo>
                <a:lnTo>
                  <a:pt x="599367" y="1308100"/>
                </a:lnTo>
                <a:lnTo>
                  <a:pt x="607695" y="1295400"/>
                </a:lnTo>
                <a:close/>
              </a:path>
              <a:path w="3215004" h="1485900">
                <a:moveTo>
                  <a:pt x="632857" y="1270000"/>
                </a:moveTo>
                <a:lnTo>
                  <a:pt x="517613" y="1270000"/>
                </a:lnTo>
                <a:lnTo>
                  <a:pt x="495935" y="1282700"/>
                </a:lnTo>
                <a:lnTo>
                  <a:pt x="459908" y="1295400"/>
                </a:lnTo>
                <a:lnTo>
                  <a:pt x="538199" y="1295400"/>
                </a:lnTo>
                <a:lnTo>
                  <a:pt x="553567" y="1282700"/>
                </a:lnTo>
                <a:lnTo>
                  <a:pt x="630231" y="1282700"/>
                </a:lnTo>
                <a:lnTo>
                  <a:pt x="632857" y="12700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53567" y="1282700"/>
                </a:lnTo>
                <a:lnTo>
                  <a:pt x="565885" y="1295400"/>
                </a:lnTo>
                <a:lnTo>
                  <a:pt x="588275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88275" y="1295400"/>
                </a:lnTo>
                <a:lnTo>
                  <a:pt x="589356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620572" y="1282700"/>
                </a:moveTo>
                <a:lnTo>
                  <a:pt x="592051" y="1282700"/>
                </a:lnTo>
                <a:lnTo>
                  <a:pt x="589356" y="1295400"/>
                </a:lnTo>
                <a:lnTo>
                  <a:pt x="600297" y="1295400"/>
                </a:lnTo>
                <a:lnTo>
                  <a:pt x="620572" y="1282700"/>
                </a:lnTo>
                <a:close/>
              </a:path>
              <a:path w="3215004" h="1485900">
                <a:moveTo>
                  <a:pt x="647653" y="1282700"/>
                </a:moveTo>
                <a:lnTo>
                  <a:pt x="632577" y="1282700"/>
                </a:lnTo>
                <a:lnTo>
                  <a:pt x="618121" y="1295400"/>
                </a:lnTo>
                <a:lnTo>
                  <a:pt x="641947" y="1295400"/>
                </a:lnTo>
                <a:lnTo>
                  <a:pt x="647653" y="1282700"/>
                </a:lnTo>
                <a:close/>
              </a:path>
              <a:path w="3215004" h="1485900">
                <a:moveTo>
                  <a:pt x="647783" y="1270000"/>
                </a:moveTo>
                <a:lnTo>
                  <a:pt x="632857" y="1270000"/>
                </a:lnTo>
                <a:lnTo>
                  <a:pt x="647852" y="1282700"/>
                </a:lnTo>
                <a:lnTo>
                  <a:pt x="659384" y="1282700"/>
                </a:lnTo>
                <a:lnTo>
                  <a:pt x="647783" y="1270000"/>
                </a:lnTo>
                <a:close/>
              </a:path>
              <a:path w="3215004" h="1485900">
                <a:moveTo>
                  <a:pt x="691324" y="1257300"/>
                </a:moveTo>
                <a:lnTo>
                  <a:pt x="566141" y="1257300"/>
                </a:lnTo>
                <a:lnTo>
                  <a:pt x="552119" y="1270000"/>
                </a:lnTo>
                <a:lnTo>
                  <a:pt x="679693" y="1270000"/>
                </a:lnTo>
                <a:lnTo>
                  <a:pt x="691324" y="1257300"/>
                </a:lnTo>
                <a:close/>
              </a:path>
              <a:path w="3215004" h="1485900">
                <a:moveTo>
                  <a:pt x="702136" y="1244600"/>
                </a:moveTo>
                <a:lnTo>
                  <a:pt x="589749" y="1244600"/>
                </a:lnTo>
                <a:lnTo>
                  <a:pt x="583936" y="1257300"/>
                </a:lnTo>
                <a:lnTo>
                  <a:pt x="691324" y="1257300"/>
                </a:lnTo>
                <a:lnTo>
                  <a:pt x="691298" y="1270000"/>
                </a:lnTo>
                <a:lnTo>
                  <a:pt x="698288" y="1257300"/>
                </a:lnTo>
                <a:lnTo>
                  <a:pt x="703986" y="1247417"/>
                </a:lnTo>
                <a:lnTo>
                  <a:pt x="702136" y="1244600"/>
                </a:lnTo>
                <a:close/>
              </a:path>
              <a:path w="3215004" h="1485900">
                <a:moveTo>
                  <a:pt x="737654" y="1244600"/>
                </a:moveTo>
                <a:lnTo>
                  <a:pt x="705610" y="1244600"/>
                </a:lnTo>
                <a:lnTo>
                  <a:pt x="703986" y="1247417"/>
                </a:lnTo>
                <a:lnTo>
                  <a:pt x="710473" y="1257300"/>
                </a:lnTo>
                <a:lnTo>
                  <a:pt x="726694" y="1257300"/>
                </a:lnTo>
                <a:lnTo>
                  <a:pt x="737654" y="1244600"/>
                </a:lnTo>
                <a:close/>
              </a:path>
              <a:path w="3215004" h="1485900">
                <a:moveTo>
                  <a:pt x="705610" y="1244600"/>
                </a:moveTo>
                <a:lnTo>
                  <a:pt x="702136" y="1244600"/>
                </a:lnTo>
                <a:lnTo>
                  <a:pt x="703986" y="1247417"/>
                </a:lnTo>
                <a:lnTo>
                  <a:pt x="705610" y="1244600"/>
                </a:lnTo>
                <a:close/>
              </a:path>
              <a:path w="3215004" h="1485900">
                <a:moveTo>
                  <a:pt x="698296" y="1219200"/>
                </a:moveTo>
                <a:lnTo>
                  <a:pt x="691818" y="1219200"/>
                </a:lnTo>
                <a:lnTo>
                  <a:pt x="658660" y="1231900"/>
                </a:lnTo>
                <a:lnTo>
                  <a:pt x="624627" y="1231900"/>
                </a:lnTo>
                <a:lnTo>
                  <a:pt x="615640" y="1244600"/>
                </a:lnTo>
                <a:lnTo>
                  <a:pt x="699474" y="1244600"/>
                </a:lnTo>
                <a:lnTo>
                  <a:pt x="700608" y="1236737"/>
                </a:lnTo>
                <a:lnTo>
                  <a:pt x="696936" y="1231900"/>
                </a:lnTo>
                <a:lnTo>
                  <a:pt x="698296" y="1219200"/>
                </a:lnTo>
                <a:close/>
              </a:path>
              <a:path w="3215004" h="1485900">
                <a:moveTo>
                  <a:pt x="700608" y="1236737"/>
                </a:moveTo>
                <a:lnTo>
                  <a:pt x="699474" y="1244600"/>
                </a:lnTo>
                <a:lnTo>
                  <a:pt x="706577" y="1244600"/>
                </a:lnTo>
                <a:lnTo>
                  <a:pt x="700608" y="1236737"/>
                </a:lnTo>
                <a:close/>
              </a:path>
              <a:path w="3215004" h="1485900">
                <a:moveTo>
                  <a:pt x="771642" y="1231900"/>
                </a:moveTo>
                <a:lnTo>
                  <a:pt x="701306" y="1231900"/>
                </a:lnTo>
                <a:lnTo>
                  <a:pt x="700608" y="1236737"/>
                </a:lnTo>
                <a:lnTo>
                  <a:pt x="706577" y="1244600"/>
                </a:lnTo>
                <a:lnTo>
                  <a:pt x="759891" y="1244600"/>
                </a:lnTo>
                <a:lnTo>
                  <a:pt x="771642" y="1231900"/>
                </a:lnTo>
                <a:close/>
              </a:path>
              <a:path w="3215004" h="1485900">
                <a:moveTo>
                  <a:pt x="792429" y="1219200"/>
                </a:moveTo>
                <a:lnTo>
                  <a:pt x="710946" y="1219200"/>
                </a:lnTo>
                <a:lnTo>
                  <a:pt x="713354" y="1231900"/>
                </a:lnTo>
                <a:lnTo>
                  <a:pt x="794105" y="1231900"/>
                </a:lnTo>
                <a:lnTo>
                  <a:pt x="792429" y="1219200"/>
                </a:lnTo>
                <a:close/>
              </a:path>
              <a:path w="3215004" h="1485900">
                <a:moveTo>
                  <a:pt x="821586" y="1219200"/>
                </a:moveTo>
                <a:lnTo>
                  <a:pt x="817820" y="1219200"/>
                </a:lnTo>
                <a:lnTo>
                  <a:pt x="817029" y="1231900"/>
                </a:lnTo>
                <a:lnTo>
                  <a:pt x="823074" y="1231900"/>
                </a:lnTo>
                <a:lnTo>
                  <a:pt x="821586" y="1219200"/>
                </a:lnTo>
                <a:close/>
              </a:path>
              <a:path w="3215004" h="1485900">
                <a:moveTo>
                  <a:pt x="710881" y="1206500"/>
                </a:moveTo>
                <a:lnTo>
                  <a:pt x="702452" y="1206500"/>
                </a:lnTo>
                <a:lnTo>
                  <a:pt x="700372" y="1219200"/>
                </a:lnTo>
                <a:lnTo>
                  <a:pt x="719353" y="1219200"/>
                </a:lnTo>
                <a:lnTo>
                  <a:pt x="710881" y="1206500"/>
                </a:lnTo>
                <a:close/>
              </a:path>
              <a:path w="3215004" h="1485900">
                <a:moveTo>
                  <a:pt x="841209" y="1206500"/>
                </a:moveTo>
                <a:lnTo>
                  <a:pt x="733489" y="1206500"/>
                </a:lnTo>
                <a:lnTo>
                  <a:pt x="719353" y="1219200"/>
                </a:lnTo>
                <a:lnTo>
                  <a:pt x="830831" y="1219200"/>
                </a:lnTo>
                <a:lnTo>
                  <a:pt x="841209" y="1206500"/>
                </a:lnTo>
                <a:close/>
              </a:path>
              <a:path w="3215004" h="1485900">
                <a:moveTo>
                  <a:pt x="851250" y="1206500"/>
                </a:moveTo>
                <a:lnTo>
                  <a:pt x="847747" y="1219200"/>
                </a:lnTo>
                <a:lnTo>
                  <a:pt x="852805" y="1219200"/>
                </a:lnTo>
                <a:lnTo>
                  <a:pt x="851250" y="1206500"/>
                </a:lnTo>
                <a:close/>
              </a:path>
              <a:path w="3215004" h="1485900">
                <a:moveTo>
                  <a:pt x="818146" y="1193800"/>
                </a:moveTo>
                <a:lnTo>
                  <a:pt x="758400" y="1193800"/>
                </a:lnTo>
                <a:lnTo>
                  <a:pt x="741222" y="1206500"/>
                </a:lnTo>
                <a:lnTo>
                  <a:pt x="803249" y="1206500"/>
                </a:lnTo>
                <a:lnTo>
                  <a:pt x="818146" y="1193800"/>
                </a:lnTo>
                <a:close/>
              </a:path>
              <a:path w="3215004" h="1485900">
                <a:moveTo>
                  <a:pt x="871959" y="1193800"/>
                </a:moveTo>
                <a:lnTo>
                  <a:pt x="818146" y="1193800"/>
                </a:lnTo>
                <a:lnTo>
                  <a:pt x="817905" y="1206500"/>
                </a:lnTo>
                <a:lnTo>
                  <a:pt x="853786" y="1206500"/>
                </a:lnTo>
                <a:lnTo>
                  <a:pt x="871959" y="1193800"/>
                </a:lnTo>
                <a:close/>
              </a:path>
              <a:path w="3215004" h="1485900">
                <a:moveTo>
                  <a:pt x="875884" y="1195454"/>
                </a:moveTo>
                <a:lnTo>
                  <a:pt x="860894" y="1206500"/>
                </a:lnTo>
                <a:lnTo>
                  <a:pt x="868738" y="1206500"/>
                </a:lnTo>
                <a:lnTo>
                  <a:pt x="875884" y="1195454"/>
                </a:lnTo>
                <a:close/>
              </a:path>
              <a:path w="3215004" h="1485900">
                <a:moveTo>
                  <a:pt x="910192" y="1193800"/>
                </a:moveTo>
                <a:lnTo>
                  <a:pt x="884740" y="1193800"/>
                </a:lnTo>
                <a:lnTo>
                  <a:pt x="876096" y="1206500"/>
                </a:lnTo>
                <a:lnTo>
                  <a:pt x="892373" y="1206500"/>
                </a:lnTo>
                <a:lnTo>
                  <a:pt x="910192" y="1193800"/>
                </a:lnTo>
                <a:close/>
              </a:path>
              <a:path w="3215004" h="1485900">
                <a:moveTo>
                  <a:pt x="878128" y="1193800"/>
                </a:moveTo>
                <a:lnTo>
                  <a:pt x="876954" y="1193800"/>
                </a:lnTo>
                <a:lnTo>
                  <a:pt x="875884" y="1195454"/>
                </a:lnTo>
                <a:lnTo>
                  <a:pt x="878128" y="1193800"/>
                </a:lnTo>
                <a:close/>
              </a:path>
              <a:path w="3215004" h="1485900">
                <a:moveTo>
                  <a:pt x="902300" y="1181100"/>
                </a:moveTo>
                <a:lnTo>
                  <a:pt x="781926" y="1181100"/>
                </a:lnTo>
                <a:lnTo>
                  <a:pt x="769328" y="1193800"/>
                </a:lnTo>
                <a:lnTo>
                  <a:pt x="897229" y="1193800"/>
                </a:lnTo>
                <a:lnTo>
                  <a:pt x="902300" y="1181100"/>
                </a:lnTo>
                <a:close/>
              </a:path>
              <a:path w="3215004" h="1485900">
                <a:moveTo>
                  <a:pt x="915619" y="1181100"/>
                </a:moveTo>
                <a:lnTo>
                  <a:pt x="905660" y="1181100"/>
                </a:lnTo>
                <a:lnTo>
                  <a:pt x="903837" y="1193800"/>
                </a:lnTo>
                <a:lnTo>
                  <a:pt x="915619" y="1181100"/>
                </a:lnTo>
                <a:close/>
              </a:path>
              <a:path w="3215004" h="1485900">
                <a:moveTo>
                  <a:pt x="926972" y="1181100"/>
                </a:moveTo>
                <a:lnTo>
                  <a:pt x="925310" y="1181100"/>
                </a:lnTo>
                <a:lnTo>
                  <a:pt x="918783" y="1193800"/>
                </a:lnTo>
                <a:lnTo>
                  <a:pt x="928357" y="1193800"/>
                </a:lnTo>
                <a:lnTo>
                  <a:pt x="926972" y="1181100"/>
                </a:lnTo>
                <a:close/>
              </a:path>
              <a:path w="3215004" h="1485900">
                <a:moveTo>
                  <a:pt x="951896" y="1168400"/>
                </a:moveTo>
                <a:lnTo>
                  <a:pt x="813179" y="1168400"/>
                </a:lnTo>
                <a:lnTo>
                  <a:pt x="802631" y="1181100"/>
                </a:lnTo>
                <a:lnTo>
                  <a:pt x="954360" y="1181100"/>
                </a:lnTo>
                <a:lnTo>
                  <a:pt x="951896" y="1168400"/>
                </a:lnTo>
                <a:close/>
              </a:path>
              <a:path w="3215004" h="1485900">
                <a:moveTo>
                  <a:pt x="979343" y="1168400"/>
                </a:moveTo>
                <a:lnTo>
                  <a:pt x="970965" y="1168400"/>
                </a:lnTo>
                <a:lnTo>
                  <a:pt x="964809" y="1181100"/>
                </a:lnTo>
                <a:lnTo>
                  <a:pt x="972446" y="1181100"/>
                </a:lnTo>
                <a:lnTo>
                  <a:pt x="979343" y="1168400"/>
                </a:lnTo>
                <a:close/>
              </a:path>
              <a:path w="3215004" h="1485900">
                <a:moveTo>
                  <a:pt x="876118" y="1155700"/>
                </a:moveTo>
                <a:lnTo>
                  <a:pt x="859439" y="1155700"/>
                </a:lnTo>
                <a:lnTo>
                  <a:pt x="834551" y="1168400"/>
                </a:lnTo>
                <a:lnTo>
                  <a:pt x="861771" y="1168400"/>
                </a:lnTo>
                <a:lnTo>
                  <a:pt x="876118" y="1155700"/>
                </a:lnTo>
                <a:close/>
              </a:path>
              <a:path w="3215004" h="1485900">
                <a:moveTo>
                  <a:pt x="878294" y="1155700"/>
                </a:moveTo>
                <a:lnTo>
                  <a:pt x="876118" y="1155700"/>
                </a:lnTo>
                <a:lnTo>
                  <a:pt x="861771" y="1168400"/>
                </a:lnTo>
                <a:lnTo>
                  <a:pt x="878294" y="1155700"/>
                </a:lnTo>
                <a:close/>
              </a:path>
              <a:path w="3215004" h="1485900">
                <a:moveTo>
                  <a:pt x="944982" y="1155700"/>
                </a:moveTo>
                <a:lnTo>
                  <a:pt x="878294" y="1155700"/>
                </a:lnTo>
                <a:lnTo>
                  <a:pt x="861771" y="1168400"/>
                </a:lnTo>
                <a:lnTo>
                  <a:pt x="942593" y="1168400"/>
                </a:lnTo>
                <a:lnTo>
                  <a:pt x="942839" y="1167693"/>
                </a:lnTo>
                <a:lnTo>
                  <a:pt x="944982" y="1155700"/>
                </a:lnTo>
                <a:close/>
              </a:path>
              <a:path w="3215004" h="1485900">
                <a:moveTo>
                  <a:pt x="942839" y="1167693"/>
                </a:moveTo>
                <a:lnTo>
                  <a:pt x="942593" y="1168400"/>
                </a:lnTo>
                <a:lnTo>
                  <a:pt x="942839" y="1167693"/>
                </a:lnTo>
                <a:close/>
              </a:path>
              <a:path w="3215004" h="1485900">
                <a:moveTo>
                  <a:pt x="967382" y="1155700"/>
                </a:moveTo>
                <a:lnTo>
                  <a:pt x="947013" y="1155700"/>
                </a:lnTo>
                <a:lnTo>
                  <a:pt x="942839" y="1167693"/>
                </a:lnTo>
                <a:lnTo>
                  <a:pt x="942713" y="1168400"/>
                </a:lnTo>
                <a:lnTo>
                  <a:pt x="971118" y="1168400"/>
                </a:lnTo>
                <a:lnTo>
                  <a:pt x="967382" y="1155700"/>
                </a:lnTo>
                <a:close/>
              </a:path>
              <a:path w="3215004" h="1485900">
                <a:moveTo>
                  <a:pt x="986091" y="1155700"/>
                </a:moveTo>
                <a:lnTo>
                  <a:pt x="978254" y="1155700"/>
                </a:lnTo>
                <a:lnTo>
                  <a:pt x="971118" y="1168400"/>
                </a:lnTo>
                <a:lnTo>
                  <a:pt x="975222" y="1168400"/>
                </a:lnTo>
                <a:lnTo>
                  <a:pt x="986091" y="1155700"/>
                </a:lnTo>
                <a:close/>
              </a:path>
              <a:path w="3215004" h="1485900">
                <a:moveTo>
                  <a:pt x="986536" y="1155960"/>
                </a:moveTo>
                <a:lnTo>
                  <a:pt x="977912" y="1168400"/>
                </a:lnTo>
                <a:lnTo>
                  <a:pt x="982181" y="1168400"/>
                </a:lnTo>
                <a:lnTo>
                  <a:pt x="986536" y="1155960"/>
                </a:lnTo>
                <a:close/>
              </a:path>
              <a:path w="3215004" h="1485900">
                <a:moveTo>
                  <a:pt x="1013690" y="1155700"/>
                </a:moveTo>
                <a:lnTo>
                  <a:pt x="990003" y="1155700"/>
                </a:lnTo>
                <a:lnTo>
                  <a:pt x="996854" y="1168400"/>
                </a:lnTo>
                <a:lnTo>
                  <a:pt x="1013690" y="1155700"/>
                </a:lnTo>
                <a:close/>
              </a:path>
              <a:path w="3215004" h="1485900">
                <a:moveTo>
                  <a:pt x="986717" y="1155700"/>
                </a:moveTo>
                <a:lnTo>
                  <a:pt x="986536" y="1155960"/>
                </a:lnTo>
                <a:lnTo>
                  <a:pt x="986717" y="1155700"/>
                </a:lnTo>
                <a:close/>
              </a:path>
              <a:path w="3215004" h="1485900">
                <a:moveTo>
                  <a:pt x="1007635" y="1143000"/>
                </a:moveTo>
                <a:lnTo>
                  <a:pt x="887514" y="1143000"/>
                </a:lnTo>
                <a:lnTo>
                  <a:pt x="884047" y="1155700"/>
                </a:lnTo>
                <a:lnTo>
                  <a:pt x="1019111" y="1155700"/>
                </a:lnTo>
                <a:lnTo>
                  <a:pt x="1007635" y="1143000"/>
                </a:lnTo>
                <a:close/>
              </a:path>
              <a:path w="3215004" h="1485900">
                <a:moveTo>
                  <a:pt x="1032814" y="1143000"/>
                </a:moveTo>
                <a:lnTo>
                  <a:pt x="1020715" y="1143000"/>
                </a:lnTo>
                <a:lnTo>
                  <a:pt x="1019111" y="1155700"/>
                </a:lnTo>
                <a:lnTo>
                  <a:pt x="1029384" y="1155700"/>
                </a:lnTo>
                <a:lnTo>
                  <a:pt x="1032814" y="1143000"/>
                </a:lnTo>
                <a:close/>
              </a:path>
              <a:path w="3215004" h="1485900">
                <a:moveTo>
                  <a:pt x="933437" y="1130300"/>
                </a:moveTo>
                <a:lnTo>
                  <a:pt x="928578" y="1130300"/>
                </a:lnTo>
                <a:lnTo>
                  <a:pt x="913572" y="1143000"/>
                </a:lnTo>
                <a:lnTo>
                  <a:pt x="932281" y="1143000"/>
                </a:lnTo>
                <a:lnTo>
                  <a:pt x="933437" y="1130300"/>
                </a:lnTo>
                <a:close/>
              </a:path>
              <a:path w="3215004" h="1485900">
                <a:moveTo>
                  <a:pt x="1051512" y="1130300"/>
                </a:moveTo>
                <a:lnTo>
                  <a:pt x="944888" y="1130300"/>
                </a:lnTo>
                <a:lnTo>
                  <a:pt x="939353" y="1143000"/>
                </a:lnTo>
                <a:lnTo>
                  <a:pt x="1037682" y="1143000"/>
                </a:lnTo>
                <a:lnTo>
                  <a:pt x="1051512" y="1130300"/>
                </a:lnTo>
                <a:close/>
              </a:path>
              <a:path w="3215004" h="1485900">
                <a:moveTo>
                  <a:pt x="1072857" y="1130300"/>
                </a:moveTo>
                <a:lnTo>
                  <a:pt x="1051512" y="1130300"/>
                </a:lnTo>
                <a:lnTo>
                  <a:pt x="1059632" y="1143000"/>
                </a:lnTo>
                <a:lnTo>
                  <a:pt x="1065548" y="1143000"/>
                </a:lnTo>
                <a:lnTo>
                  <a:pt x="1072857" y="1130300"/>
                </a:lnTo>
                <a:close/>
              </a:path>
              <a:path w="3215004" h="1485900">
                <a:moveTo>
                  <a:pt x="972807" y="1117600"/>
                </a:moveTo>
                <a:lnTo>
                  <a:pt x="956067" y="1117600"/>
                </a:lnTo>
                <a:lnTo>
                  <a:pt x="952601" y="1130300"/>
                </a:lnTo>
                <a:lnTo>
                  <a:pt x="972934" y="1130300"/>
                </a:lnTo>
                <a:lnTo>
                  <a:pt x="972807" y="1117600"/>
                </a:lnTo>
                <a:close/>
              </a:path>
              <a:path w="3215004" h="1485900">
                <a:moveTo>
                  <a:pt x="1082140" y="1117600"/>
                </a:moveTo>
                <a:lnTo>
                  <a:pt x="972807" y="1117600"/>
                </a:lnTo>
                <a:lnTo>
                  <a:pt x="982116" y="1130300"/>
                </a:lnTo>
                <a:lnTo>
                  <a:pt x="1068696" y="1130300"/>
                </a:lnTo>
                <a:lnTo>
                  <a:pt x="1082140" y="1117600"/>
                </a:lnTo>
                <a:close/>
              </a:path>
              <a:path w="3215004" h="1485900">
                <a:moveTo>
                  <a:pt x="1091617" y="1117600"/>
                </a:moveTo>
                <a:lnTo>
                  <a:pt x="1085673" y="1130300"/>
                </a:lnTo>
                <a:lnTo>
                  <a:pt x="1093584" y="1130300"/>
                </a:lnTo>
                <a:lnTo>
                  <a:pt x="1091617" y="1117600"/>
                </a:lnTo>
                <a:close/>
              </a:path>
              <a:path w="3215004" h="1485900">
                <a:moveTo>
                  <a:pt x="1116931" y="1117600"/>
                </a:moveTo>
                <a:lnTo>
                  <a:pt x="1115098" y="1117600"/>
                </a:lnTo>
                <a:lnTo>
                  <a:pt x="1109695" y="1130300"/>
                </a:lnTo>
                <a:lnTo>
                  <a:pt x="1116931" y="1117600"/>
                </a:lnTo>
                <a:close/>
              </a:path>
              <a:path w="3215004" h="1485900">
                <a:moveTo>
                  <a:pt x="1001391" y="1104900"/>
                </a:moveTo>
                <a:lnTo>
                  <a:pt x="983881" y="1117600"/>
                </a:lnTo>
                <a:lnTo>
                  <a:pt x="1005852" y="1117589"/>
                </a:lnTo>
                <a:lnTo>
                  <a:pt x="1001391" y="1104900"/>
                </a:lnTo>
                <a:close/>
              </a:path>
              <a:path w="3215004" h="1485900">
                <a:moveTo>
                  <a:pt x="1025045" y="1104900"/>
                </a:moveTo>
                <a:lnTo>
                  <a:pt x="1009942" y="1104900"/>
                </a:lnTo>
                <a:lnTo>
                  <a:pt x="1005855" y="1117600"/>
                </a:lnTo>
                <a:lnTo>
                  <a:pt x="1017943" y="1117589"/>
                </a:lnTo>
                <a:lnTo>
                  <a:pt x="1025045" y="1104900"/>
                </a:lnTo>
                <a:close/>
              </a:path>
              <a:path w="3215004" h="1485900">
                <a:moveTo>
                  <a:pt x="1115982" y="1104900"/>
                </a:moveTo>
                <a:lnTo>
                  <a:pt x="1042987" y="1104900"/>
                </a:lnTo>
                <a:lnTo>
                  <a:pt x="1047077" y="1117600"/>
                </a:lnTo>
                <a:lnTo>
                  <a:pt x="1102092" y="1117589"/>
                </a:lnTo>
                <a:lnTo>
                  <a:pt x="1115982" y="1104900"/>
                </a:lnTo>
                <a:close/>
              </a:path>
              <a:path w="3215004" h="1485900">
                <a:moveTo>
                  <a:pt x="1140437" y="1092200"/>
                </a:moveTo>
                <a:lnTo>
                  <a:pt x="1041195" y="1092200"/>
                </a:lnTo>
                <a:lnTo>
                  <a:pt x="1027407" y="1104900"/>
                </a:lnTo>
                <a:lnTo>
                  <a:pt x="1135870" y="1104900"/>
                </a:lnTo>
                <a:lnTo>
                  <a:pt x="1140437" y="1092200"/>
                </a:lnTo>
                <a:close/>
              </a:path>
              <a:path w="3215004" h="1485900">
                <a:moveTo>
                  <a:pt x="1153892" y="1092200"/>
                </a:moveTo>
                <a:lnTo>
                  <a:pt x="1140437" y="1092200"/>
                </a:lnTo>
                <a:lnTo>
                  <a:pt x="1138542" y="1104900"/>
                </a:lnTo>
                <a:lnTo>
                  <a:pt x="1152544" y="1104900"/>
                </a:lnTo>
                <a:lnTo>
                  <a:pt x="1153224" y="1104415"/>
                </a:lnTo>
                <a:lnTo>
                  <a:pt x="1153892" y="1092200"/>
                </a:lnTo>
                <a:close/>
              </a:path>
              <a:path w="3215004" h="1485900">
                <a:moveTo>
                  <a:pt x="1173480" y="1092200"/>
                </a:moveTo>
                <a:lnTo>
                  <a:pt x="1170381" y="1092200"/>
                </a:lnTo>
                <a:lnTo>
                  <a:pt x="1153224" y="1104415"/>
                </a:lnTo>
                <a:lnTo>
                  <a:pt x="1153198" y="1104900"/>
                </a:lnTo>
                <a:lnTo>
                  <a:pt x="1171206" y="1104900"/>
                </a:lnTo>
                <a:lnTo>
                  <a:pt x="1173480" y="1092200"/>
                </a:lnTo>
                <a:close/>
              </a:path>
              <a:path w="3215004" h="1485900">
                <a:moveTo>
                  <a:pt x="1187829" y="1079500"/>
                </a:moveTo>
                <a:lnTo>
                  <a:pt x="1068897" y="1079500"/>
                </a:lnTo>
                <a:lnTo>
                  <a:pt x="1062672" y="1092200"/>
                </a:lnTo>
                <a:lnTo>
                  <a:pt x="1171376" y="1092200"/>
                </a:lnTo>
                <a:lnTo>
                  <a:pt x="1187829" y="1079500"/>
                </a:lnTo>
                <a:close/>
              </a:path>
              <a:path w="3215004" h="1485900">
                <a:moveTo>
                  <a:pt x="1208519" y="1079500"/>
                </a:moveTo>
                <a:lnTo>
                  <a:pt x="1187829" y="1079500"/>
                </a:lnTo>
                <a:lnTo>
                  <a:pt x="1185430" y="1092200"/>
                </a:lnTo>
                <a:lnTo>
                  <a:pt x="1197521" y="1092200"/>
                </a:lnTo>
                <a:lnTo>
                  <a:pt x="1208428" y="1082174"/>
                </a:lnTo>
                <a:lnTo>
                  <a:pt x="1208519" y="1079500"/>
                </a:lnTo>
                <a:close/>
              </a:path>
              <a:path w="3215004" h="1485900">
                <a:moveTo>
                  <a:pt x="1211355" y="1066800"/>
                </a:moveTo>
                <a:lnTo>
                  <a:pt x="1118235" y="1066800"/>
                </a:lnTo>
                <a:lnTo>
                  <a:pt x="1116439" y="1079500"/>
                </a:lnTo>
                <a:lnTo>
                  <a:pt x="1208519" y="1079500"/>
                </a:lnTo>
                <a:lnTo>
                  <a:pt x="1208428" y="1082174"/>
                </a:lnTo>
                <a:lnTo>
                  <a:pt x="1211338" y="1079500"/>
                </a:lnTo>
                <a:lnTo>
                  <a:pt x="1214587" y="1070189"/>
                </a:lnTo>
                <a:lnTo>
                  <a:pt x="1211355" y="1066800"/>
                </a:lnTo>
                <a:close/>
              </a:path>
              <a:path w="3215004" h="1485900">
                <a:moveTo>
                  <a:pt x="1100909" y="1066800"/>
                </a:moveTo>
                <a:lnTo>
                  <a:pt x="1085291" y="1079500"/>
                </a:lnTo>
                <a:lnTo>
                  <a:pt x="1110978" y="1079500"/>
                </a:lnTo>
                <a:lnTo>
                  <a:pt x="1100909" y="1066800"/>
                </a:lnTo>
                <a:close/>
              </a:path>
              <a:path w="3215004" h="1485900">
                <a:moveTo>
                  <a:pt x="1318361" y="1028700"/>
                </a:moveTo>
                <a:lnTo>
                  <a:pt x="1223379" y="1028700"/>
                </a:lnTo>
                <a:lnTo>
                  <a:pt x="1212319" y="1041400"/>
                </a:lnTo>
                <a:lnTo>
                  <a:pt x="1208801" y="1050496"/>
                </a:lnTo>
                <a:lnTo>
                  <a:pt x="1211926" y="1054100"/>
                </a:lnTo>
                <a:lnTo>
                  <a:pt x="1215771" y="1066800"/>
                </a:lnTo>
                <a:lnTo>
                  <a:pt x="1214587" y="1070189"/>
                </a:lnTo>
                <a:lnTo>
                  <a:pt x="1223467" y="1079500"/>
                </a:lnTo>
                <a:lnTo>
                  <a:pt x="1233988" y="1079500"/>
                </a:lnTo>
                <a:lnTo>
                  <a:pt x="1233322" y="1066800"/>
                </a:lnTo>
                <a:lnTo>
                  <a:pt x="1232411" y="1066800"/>
                </a:lnTo>
                <a:lnTo>
                  <a:pt x="1233041" y="1066495"/>
                </a:lnTo>
                <a:lnTo>
                  <a:pt x="1247114" y="1054100"/>
                </a:lnTo>
                <a:lnTo>
                  <a:pt x="1258658" y="1054100"/>
                </a:lnTo>
                <a:lnTo>
                  <a:pt x="1272893" y="1042902"/>
                </a:lnTo>
                <a:lnTo>
                  <a:pt x="1274225" y="1041400"/>
                </a:lnTo>
                <a:lnTo>
                  <a:pt x="1297827" y="1041400"/>
                </a:lnTo>
                <a:lnTo>
                  <a:pt x="1318361" y="1028700"/>
                </a:lnTo>
                <a:close/>
              </a:path>
              <a:path w="3215004" h="1485900">
                <a:moveTo>
                  <a:pt x="1272893" y="1042902"/>
                </a:moveTo>
                <a:lnTo>
                  <a:pt x="1258658" y="1054100"/>
                </a:lnTo>
                <a:lnTo>
                  <a:pt x="1233041" y="1066495"/>
                </a:lnTo>
                <a:lnTo>
                  <a:pt x="1232695" y="1066800"/>
                </a:lnTo>
                <a:lnTo>
                  <a:pt x="1234909" y="1066800"/>
                </a:lnTo>
                <a:lnTo>
                  <a:pt x="1240110" y="1079500"/>
                </a:lnTo>
                <a:lnTo>
                  <a:pt x="1249845" y="1079500"/>
                </a:lnTo>
                <a:lnTo>
                  <a:pt x="1265034" y="1066800"/>
                </a:lnTo>
                <a:lnTo>
                  <a:pt x="1267309" y="1054100"/>
                </a:lnTo>
                <a:lnTo>
                  <a:pt x="1262976" y="1054100"/>
                </a:lnTo>
                <a:lnTo>
                  <a:pt x="1272893" y="1042902"/>
                </a:lnTo>
                <a:close/>
              </a:path>
              <a:path w="3215004" h="1485900">
                <a:moveTo>
                  <a:pt x="1208801" y="1050496"/>
                </a:moveTo>
                <a:lnTo>
                  <a:pt x="1207408" y="1054100"/>
                </a:lnTo>
                <a:lnTo>
                  <a:pt x="1207249" y="1066800"/>
                </a:lnTo>
                <a:lnTo>
                  <a:pt x="1211355" y="1066800"/>
                </a:lnTo>
                <a:lnTo>
                  <a:pt x="1214587" y="1070189"/>
                </a:lnTo>
                <a:lnTo>
                  <a:pt x="1215771" y="1066800"/>
                </a:lnTo>
                <a:lnTo>
                  <a:pt x="1211926" y="1054100"/>
                </a:lnTo>
                <a:lnTo>
                  <a:pt x="1208801" y="1050496"/>
                </a:lnTo>
                <a:close/>
              </a:path>
              <a:path w="3215004" h="1485900">
                <a:moveTo>
                  <a:pt x="1132735" y="1054100"/>
                </a:moveTo>
                <a:lnTo>
                  <a:pt x="1129441" y="1066800"/>
                </a:lnTo>
                <a:lnTo>
                  <a:pt x="1136370" y="1066800"/>
                </a:lnTo>
                <a:lnTo>
                  <a:pt x="1132735" y="1054100"/>
                </a:lnTo>
                <a:close/>
              </a:path>
              <a:path w="3215004" h="1485900">
                <a:moveTo>
                  <a:pt x="1200912" y="1041400"/>
                </a:moveTo>
                <a:lnTo>
                  <a:pt x="1183487" y="1041400"/>
                </a:lnTo>
                <a:lnTo>
                  <a:pt x="1170504" y="1054100"/>
                </a:lnTo>
                <a:lnTo>
                  <a:pt x="1151545" y="1054100"/>
                </a:lnTo>
                <a:lnTo>
                  <a:pt x="1137429" y="1066800"/>
                </a:lnTo>
                <a:lnTo>
                  <a:pt x="1207249" y="1066800"/>
                </a:lnTo>
                <a:lnTo>
                  <a:pt x="1207408" y="1054100"/>
                </a:lnTo>
                <a:lnTo>
                  <a:pt x="1208801" y="1050496"/>
                </a:lnTo>
                <a:lnTo>
                  <a:pt x="1200912" y="1041400"/>
                </a:lnTo>
                <a:close/>
              </a:path>
              <a:path w="3215004" h="1485900">
                <a:moveTo>
                  <a:pt x="1233041" y="1066495"/>
                </a:moveTo>
                <a:lnTo>
                  <a:pt x="1232411" y="1066800"/>
                </a:lnTo>
                <a:lnTo>
                  <a:pt x="1232695" y="1066800"/>
                </a:lnTo>
                <a:lnTo>
                  <a:pt x="1233041" y="1066495"/>
                </a:lnTo>
                <a:close/>
              </a:path>
              <a:path w="3215004" h="1485900">
                <a:moveTo>
                  <a:pt x="1275988" y="1054100"/>
                </a:moveTo>
                <a:lnTo>
                  <a:pt x="1272738" y="1054100"/>
                </a:lnTo>
                <a:lnTo>
                  <a:pt x="1271320" y="1066800"/>
                </a:lnTo>
                <a:lnTo>
                  <a:pt x="1276903" y="1066800"/>
                </a:lnTo>
                <a:lnTo>
                  <a:pt x="1275988" y="1054100"/>
                </a:lnTo>
                <a:close/>
              </a:path>
              <a:path w="3215004" h="1485900">
                <a:moveTo>
                  <a:pt x="1295049" y="1041400"/>
                </a:moveTo>
                <a:lnTo>
                  <a:pt x="1274804" y="1041400"/>
                </a:lnTo>
                <a:lnTo>
                  <a:pt x="1272893" y="1042902"/>
                </a:lnTo>
                <a:lnTo>
                  <a:pt x="1262976" y="1054100"/>
                </a:lnTo>
                <a:lnTo>
                  <a:pt x="1296764" y="1054100"/>
                </a:lnTo>
                <a:lnTo>
                  <a:pt x="1295049" y="1041400"/>
                </a:lnTo>
                <a:close/>
              </a:path>
              <a:path w="3215004" h="1485900">
                <a:moveTo>
                  <a:pt x="1329293" y="1041040"/>
                </a:moveTo>
                <a:lnTo>
                  <a:pt x="1329234" y="1041400"/>
                </a:lnTo>
                <a:lnTo>
                  <a:pt x="1329612" y="1041400"/>
                </a:lnTo>
                <a:lnTo>
                  <a:pt x="1329293" y="1041040"/>
                </a:lnTo>
                <a:close/>
              </a:path>
              <a:path w="3215004" h="1485900">
                <a:moveTo>
                  <a:pt x="1387836" y="1003300"/>
                </a:moveTo>
                <a:lnTo>
                  <a:pt x="1278156" y="1003300"/>
                </a:lnTo>
                <a:lnTo>
                  <a:pt x="1278641" y="1016000"/>
                </a:lnTo>
                <a:lnTo>
                  <a:pt x="1277099" y="1028700"/>
                </a:lnTo>
                <a:lnTo>
                  <a:pt x="1349395" y="1028700"/>
                </a:lnTo>
                <a:lnTo>
                  <a:pt x="1352384" y="1041400"/>
                </a:lnTo>
                <a:lnTo>
                  <a:pt x="1363707" y="1028700"/>
                </a:lnTo>
                <a:lnTo>
                  <a:pt x="1360358" y="1016000"/>
                </a:lnTo>
                <a:lnTo>
                  <a:pt x="1362770" y="1016000"/>
                </a:lnTo>
                <a:lnTo>
                  <a:pt x="1387212" y="1005147"/>
                </a:lnTo>
                <a:lnTo>
                  <a:pt x="1387836" y="1003300"/>
                </a:lnTo>
                <a:close/>
              </a:path>
              <a:path w="3215004" h="1485900">
                <a:moveTo>
                  <a:pt x="1331325" y="1028700"/>
                </a:moveTo>
                <a:lnTo>
                  <a:pt x="1318361" y="1028700"/>
                </a:lnTo>
                <a:lnTo>
                  <a:pt x="1329293" y="1041040"/>
                </a:lnTo>
                <a:lnTo>
                  <a:pt x="1331325" y="1028700"/>
                </a:lnTo>
                <a:close/>
              </a:path>
              <a:path w="3215004" h="1485900">
                <a:moveTo>
                  <a:pt x="1262281" y="1016000"/>
                </a:moveTo>
                <a:lnTo>
                  <a:pt x="1249172" y="1016000"/>
                </a:lnTo>
                <a:lnTo>
                  <a:pt x="1248816" y="1028700"/>
                </a:lnTo>
                <a:lnTo>
                  <a:pt x="1260045" y="1028700"/>
                </a:lnTo>
                <a:lnTo>
                  <a:pt x="1262281" y="1016000"/>
                </a:lnTo>
                <a:close/>
              </a:path>
              <a:path w="3215004" h="1485900">
                <a:moveTo>
                  <a:pt x="1387878" y="1004851"/>
                </a:moveTo>
                <a:lnTo>
                  <a:pt x="1387212" y="1005147"/>
                </a:lnTo>
                <a:lnTo>
                  <a:pt x="1383547" y="1016000"/>
                </a:lnTo>
                <a:lnTo>
                  <a:pt x="1388186" y="1016000"/>
                </a:lnTo>
                <a:lnTo>
                  <a:pt x="1387878" y="1004851"/>
                </a:lnTo>
                <a:close/>
              </a:path>
              <a:path w="3215004" h="1485900">
                <a:moveTo>
                  <a:pt x="1403405" y="1003300"/>
                </a:moveTo>
                <a:lnTo>
                  <a:pt x="1391373" y="1003300"/>
                </a:lnTo>
                <a:lnTo>
                  <a:pt x="1393014" y="1016000"/>
                </a:lnTo>
                <a:lnTo>
                  <a:pt x="1397982" y="1016000"/>
                </a:lnTo>
                <a:lnTo>
                  <a:pt x="1403405" y="1003300"/>
                </a:lnTo>
                <a:close/>
              </a:path>
              <a:path w="3215004" h="1485900">
                <a:moveTo>
                  <a:pt x="1424203" y="1003300"/>
                </a:moveTo>
                <a:lnTo>
                  <a:pt x="1403405" y="1003300"/>
                </a:lnTo>
                <a:lnTo>
                  <a:pt x="1406410" y="1016000"/>
                </a:lnTo>
                <a:lnTo>
                  <a:pt x="1419536" y="1016000"/>
                </a:lnTo>
                <a:lnTo>
                  <a:pt x="1424203" y="1003300"/>
                </a:lnTo>
                <a:close/>
              </a:path>
              <a:path w="3215004" h="1485900">
                <a:moveTo>
                  <a:pt x="1391373" y="1003300"/>
                </a:moveTo>
                <a:lnTo>
                  <a:pt x="1387836" y="1003300"/>
                </a:lnTo>
                <a:lnTo>
                  <a:pt x="1387878" y="1004851"/>
                </a:lnTo>
                <a:lnTo>
                  <a:pt x="1391373" y="1003300"/>
                </a:lnTo>
                <a:close/>
              </a:path>
              <a:path w="3215004" h="1485900">
                <a:moveTo>
                  <a:pt x="1391743" y="990600"/>
                </a:moveTo>
                <a:lnTo>
                  <a:pt x="1309952" y="990600"/>
                </a:lnTo>
                <a:lnTo>
                  <a:pt x="1301727" y="1003300"/>
                </a:lnTo>
                <a:lnTo>
                  <a:pt x="1390511" y="1003300"/>
                </a:lnTo>
                <a:lnTo>
                  <a:pt x="1391743" y="990600"/>
                </a:lnTo>
                <a:close/>
              </a:path>
              <a:path w="3215004" h="1485900">
                <a:moveTo>
                  <a:pt x="1410627" y="990600"/>
                </a:moveTo>
                <a:lnTo>
                  <a:pt x="1391743" y="990600"/>
                </a:lnTo>
                <a:lnTo>
                  <a:pt x="1395145" y="1003300"/>
                </a:lnTo>
                <a:lnTo>
                  <a:pt x="1410068" y="1003300"/>
                </a:lnTo>
                <a:lnTo>
                  <a:pt x="1410627" y="990600"/>
                </a:lnTo>
                <a:close/>
              </a:path>
              <a:path w="3215004" h="1485900">
                <a:moveTo>
                  <a:pt x="1422772" y="990600"/>
                </a:moveTo>
                <a:lnTo>
                  <a:pt x="1416621" y="990600"/>
                </a:lnTo>
                <a:lnTo>
                  <a:pt x="1410068" y="1003300"/>
                </a:lnTo>
                <a:lnTo>
                  <a:pt x="1425066" y="1003300"/>
                </a:lnTo>
                <a:lnTo>
                  <a:pt x="1422772" y="990600"/>
                </a:lnTo>
                <a:close/>
              </a:path>
              <a:path w="3215004" h="1485900">
                <a:moveTo>
                  <a:pt x="1474622" y="977900"/>
                </a:moveTo>
                <a:lnTo>
                  <a:pt x="1355711" y="977900"/>
                </a:lnTo>
                <a:lnTo>
                  <a:pt x="1353388" y="990600"/>
                </a:lnTo>
                <a:lnTo>
                  <a:pt x="1464569" y="990600"/>
                </a:lnTo>
                <a:lnTo>
                  <a:pt x="1474622" y="977900"/>
                </a:lnTo>
                <a:close/>
              </a:path>
              <a:path w="3215004" h="1485900">
                <a:moveTo>
                  <a:pt x="1476576" y="977900"/>
                </a:moveTo>
                <a:lnTo>
                  <a:pt x="1472349" y="990600"/>
                </a:lnTo>
                <a:lnTo>
                  <a:pt x="1477792" y="990600"/>
                </a:lnTo>
                <a:lnTo>
                  <a:pt x="1476576" y="977900"/>
                </a:lnTo>
                <a:close/>
              </a:path>
              <a:path w="3215004" h="1485900">
                <a:moveTo>
                  <a:pt x="1395666" y="965200"/>
                </a:moveTo>
                <a:lnTo>
                  <a:pt x="1392648" y="965200"/>
                </a:lnTo>
                <a:lnTo>
                  <a:pt x="1383525" y="977900"/>
                </a:lnTo>
                <a:lnTo>
                  <a:pt x="1392839" y="977900"/>
                </a:lnTo>
                <a:lnTo>
                  <a:pt x="1395666" y="965200"/>
                </a:lnTo>
                <a:close/>
              </a:path>
              <a:path w="3215004" h="1485900">
                <a:moveTo>
                  <a:pt x="1430415" y="965200"/>
                </a:moveTo>
                <a:lnTo>
                  <a:pt x="1399943" y="965200"/>
                </a:lnTo>
                <a:lnTo>
                  <a:pt x="1392839" y="977900"/>
                </a:lnTo>
                <a:lnTo>
                  <a:pt x="1436621" y="977900"/>
                </a:lnTo>
                <a:lnTo>
                  <a:pt x="1430415" y="965200"/>
                </a:lnTo>
                <a:close/>
              </a:path>
              <a:path w="3215004" h="1485900">
                <a:moveTo>
                  <a:pt x="1491260" y="965200"/>
                </a:moveTo>
                <a:lnTo>
                  <a:pt x="1452410" y="965200"/>
                </a:lnTo>
                <a:lnTo>
                  <a:pt x="1436621" y="977900"/>
                </a:lnTo>
                <a:lnTo>
                  <a:pt x="1493365" y="977900"/>
                </a:lnTo>
                <a:lnTo>
                  <a:pt x="1491260" y="965200"/>
                </a:lnTo>
                <a:close/>
              </a:path>
              <a:path w="3215004" h="1485900">
                <a:moveTo>
                  <a:pt x="1439095" y="952500"/>
                </a:moveTo>
                <a:lnTo>
                  <a:pt x="1420393" y="952500"/>
                </a:lnTo>
                <a:lnTo>
                  <a:pt x="1412648" y="965200"/>
                </a:lnTo>
                <a:lnTo>
                  <a:pt x="1440647" y="965200"/>
                </a:lnTo>
                <a:lnTo>
                  <a:pt x="1439095" y="952500"/>
                </a:lnTo>
                <a:close/>
              </a:path>
              <a:path w="3215004" h="1485900">
                <a:moveTo>
                  <a:pt x="1457070" y="939800"/>
                </a:moveTo>
                <a:lnTo>
                  <a:pt x="1444871" y="939800"/>
                </a:lnTo>
                <a:lnTo>
                  <a:pt x="1439248" y="952500"/>
                </a:lnTo>
                <a:lnTo>
                  <a:pt x="1445152" y="965200"/>
                </a:lnTo>
                <a:lnTo>
                  <a:pt x="1477962" y="965200"/>
                </a:lnTo>
                <a:lnTo>
                  <a:pt x="1490142" y="952500"/>
                </a:lnTo>
                <a:lnTo>
                  <a:pt x="1453159" y="952500"/>
                </a:lnTo>
                <a:lnTo>
                  <a:pt x="1457070" y="939800"/>
                </a:lnTo>
                <a:close/>
              </a:path>
              <a:path w="3215004" h="1485900">
                <a:moveTo>
                  <a:pt x="1515491" y="952500"/>
                </a:moveTo>
                <a:lnTo>
                  <a:pt x="1492775" y="952500"/>
                </a:lnTo>
                <a:lnTo>
                  <a:pt x="1488833" y="965200"/>
                </a:lnTo>
                <a:lnTo>
                  <a:pt x="1495064" y="965200"/>
                </a:lnTo>
                <a:lnTo>
                  <a:pt x="1515491" y="952500"/>
                </a:lnTo>
                <a:close/>
              </a:path>
              <a:path w="3215004" h="1485900">
                <a:moveTo>
                  <a:pt x="1531543" y="952500"/>
                </a:moveTo>
                <a:lnTo>
                  <a:pt x="1515491" y="952500"/>
                </a:lnTo>
                <a:lnTo>
                  <a:pt x="1507640" y="965200"/>
                </a:lnTo>
                <a:lnTo>
                  <a:pt x="1525720" y="965200"/>
                </a:lnTo>
                <a:lnTo>
                  <a:pt x="1531543" y="952500"/>
                </a:lnTo>
                <a:close/>
              </a:path>
              <a:path w="3215004" h="1485900">
                <a:moveTo>
                  <a:pt x="1549552" y="952500"/>
                </a:moveTo>
                <a:lnTo>
                  <a:pt x="1539354" y="952500"/>
                </a:lnTo>
                <a:lnTo>
                  <a:pt x="1546479" y="965200"/>
                </a:lnTo>
                <a:lnTo>
                  <a:pt x="1549552" y="952500"/>
                </a:lnTo>
                <a:close/>
              </a:path>
              <a:path w="3215004" h="1485900">
                <a:moveTo>
                  <a:pt x="1457320" y="939800"/>
                </a:moveTo>
                <a:lnTo>
                  <a:pt x="1457070" y="939800"/>
                </a:lnTo>
                <a:lnTo>
                  <a:pt x="1453159" y="952500"/>
                </a:lnTo>
                <a:lnTo>
                  <a:pt x="1457320" y="939800"/>
                </a:lnTo>
                <a:close/>
              </a:path>
              <a:path w="3215004" h="1485900">
                <a:moveTo>
                  <a:pt x="1539628" y="939800"/>
                </a:moveTo>
                <a:lnTo>
                  <a:pt x="1457320" y="939800"/>
                </a:lnTo>
                <a:lnTo>
                  <a:pt x="1453159" y="952500"/>
                </a:lnTo>
                <a:lnTo>
                  <a:pt x="1539987" y="952500"/>
                </a:lnTo>
                <a:lnTo>
                  <a:pt x="1539628" y="939800"/>
                </a:lnTo>
                <a:close/>
              </a:path>
              <a:path w="3215004" h="1485900">
                <a:moveTo>
                  <a:pt x="1550938" y="939800"/>
                </a:moveTo>
                <a:lnTo>
                  <a:pt x="1539628" y="939800"/>
                </a:lnTo>
                <a:lnTo>
                  <a:pt x="1541221" y="952500"/>
                </a:lnTo>
                <a:lnTo>
                  <a:pt x="1550938" y="939800"/>
                </a:lnTo>
                <a:close/>
              </a:path>
              <a:path w="3215004" h="1485900">
                <a:moveTo>
                  <a:pt x="1556462" y="927100"/>
                </a:moveTo>
                <a:lnTo>
                  <a:pt x="1480205" y="927100"/>
                </a:lnTo>
                <a:lnTo>
                  <a:pt x="1472196" y="939800"/>
                </a:lnTo>
                <a:lnTo>
                  <a:pt x="1552524" y="939800"/>
                </a:lnTo>
                <a:lnTo>
                  <a:pt x="1556462" y="927100"/>
                </a:lnTo>
                <a:close/>
              </a:path>
              <a:path w="3215004" h="1485900">
                <a:moveTo>
                  <a:pt x="1605887" y="927100"/>
                </a:moveTo>
                <a:lnTo>
                  <a:pt x="1597460" y="927100"/>
                </a:lnTo>
                <a:lnTo>
                  <a:pt x="1592402" y="939800"/>
                </a:lnTo>
                <a:lnTo>
                  <a:pt x="1601876" y="939800"/>
                </a:lnTo>
                <a:lnTo>
                  <a:pt x="1605887" y="927100"/>
                </a:lnTo>
                <a:close/>
              </a:path>
              <a:path w="3215004" h="1485900">
                <a:moveTo>
                  <a:pt x="1612028" y="927100"/>
                </a:moveTo>
                <a:lnTo>
                  <a:pt x="1607077" y="927100"/>
                </a:lnTo>
                <a:lnTo>
                  <a:pt x="1605666" y="939800"/>
                </a:lnTo>
                <a:lnTo>
                  <a:pt x="1607963" y="939800"/>
                </a:lnTo>
                <a:lnTo>
                  <a:pt x="1612028" y="927100"/>
                </a:lnTo>
                <a:close/>
              </a:path>
              <a:path w="3215004" h="1485900">
                <a:moveTo>
                  <a:pt x="1618576" y="914400"/>
                </a:moveTo>
                <a:lnTo>
                  <a:pt x="1509121" y="914400"/>
                </a:lnTo>
                <a:lnTo>
                  <a:pt x="1498235" y="927100"/>
                </a:lnTo>
                <a:lnTo>
                  <a:pt x="1612824" y="927100"/>
                </a:lnTo>
                <a:lnTo>
                  <a:pt x="1618576" y="914400"/>
                </a:lnTo>
                <a:close/>
              </a:path>
              <a:path w="3215004" h="1485900">
                <a:moveTo>
                  <a:pt x="1621488" y="927000"/>
                </a:moveTo>
                <a:lnTo>
                  <a:pt x="1621320" y="927100"/>
                </a:lnTo>
                <a:lnTo>
                  <a:pt x="1621488" y="927000"/>
                </a:lnTo>
                <a:close/>
              </a:path>
              <a:path w="3215004" h="1485900">
                <a:moveTo>
                  <a:pt x="1642833" y="914400"/>
                </a:moveTo>
                <a:lnTo>
                  <a:pt x="1628381" y="914400"/>
                </a:lnTo>
                <a:lnTo>
                  <a:pt x="1621488" y="927000"/>
                </a:lnTo>
                <a:lnTo>
                  <a:pt x="1642833" y="914400"/>
                </a:lnTo>
                <a:close/>
              </a:path>
              <a:path w="3215004" h="1485900">
                <a:moveTo>
                  <a:pt x="1579844" y="901700"/>
                </a:moveTo>
                <a:lnTo>
                  <a:pt x="1550380" y="901700"/>
                </a:lnTo>
                <a:lnTo>
                  <a:pt x="1531607" y="914400"/>
                </a:lnTo>
                <a:lnTo>
                  <a:pt x="1577517" y="914400"/>
                </a:lnTo>
                <a:lnTo>
                  <a:pt x="1579844" y="901700"/>
                </a:lnTo>
                <a:close/>
              </a:path>
              <a:path w="3215004" h="1485900">
                <a:moveTo>
                  <a:pt x="1638569" y="901700"/>
                </a:moveTo>
                <a:lnTo>
                  <a:pt x="1596212" y="901700"/>
                </a:lnTo>
                <a:lnTo>
                  <a:pt x="1577517" y="914400"/>
                </a:lnTo>
                <a:lnTo>
                  <a:pt x="1630751" y="914400"/>
                </a:lnTo>
                <a:lnTo>
                  <a:pt x="1638569" y="901700"/>
                </a:lnTo>
                <a:close/>
              </a:path>
              <a:path w="3215004" h="1485900">
                <a:moveTo>
                  <a:pt x="1656353" y="901700"/>
                </a:moveTo>
                <a:lnTo>
                  <a:pt x="1638569" y="901700"/>
                </a:lnTo>
                <a:lnTo>
                  <a:pt x="1644602" y="914400"/>
                </a:lnTo>
                <a:lnTo>
                  <a:pt x="1652308" y="914400"/>
                </a:lnTo>
                <a:lnTo>
                  <a:pt x="1656353" y="901700"/>
                </a:lnTo>
                <a:close/>
              </a:path>
              <a:path w="3215004" h="1485900">
                <a:moveTo>
                  <a:pt x="1664685" y="901700"/>
                </a:moveTo>
                <a:lnTo>
                  <a:pt x="1656353" y="901700"/>
                </a:lnTo>
                <a:lnTo>
                  <a:pt x="1661579" y="914400"/>
                </a:lnTo>
                <a:lnTo>
                  <a:pt x="1664685" y="901700"/>
                </a:lnTo>
                <a:close/>
              </a:path>
              <a:path w="3215004" h="1485900">
                <a:moveTo>
                  <a:pt x="1668083" y="889000"/>
                </a:moveTo>
                <a:lnTo>
                  <a:pt x="1574901" y="889000"/>
                </a:lnTo>
                <a:lnTo>
                  <a:pt x="1563271" y="901700"/>
                </a:lnTo>
                <a:lnTo>
                  <a:pt x="1675909" y="901700"/>
                </a:lnTo>
                <a:lnTo>
                  <a:pt x="1668083" y="889000"/>
                </a:lnTo>
                <a:close/>
              </a:path>
              <a:path w="3215004" h="1485900">
                <a:moveTo>
                  <a:pt x="1667594" y="876300"/>
                </a:moveTo>
                <a:lnTo>
                  <a:pt x="1665135" y="876300"/>
                </a:lnTo>
                <a:lnTo>
                  <a:pt x="1664811" y="889000"/>
                </a:lnTo>
                <a:lnTo>
                  <a:pt x="1668083" y="889000"/>
                </a:lnTo>
                <a:lnTo>
                  <a:pt x="1675909" y="901700"/>
                </a:lnTo>
                <a:lnTo>
                  <a:pt x="1677504" y="901700"/>
                </a:lnTo>
                <a:lnTo>
                  <a:pt x="1670590" y="889000"/>
                </a:lnTo>
                <a:lnTo>
                  <a:pt x="1667594" y="876300"/>
                </a:lnTo>
                <a:close/>
              </a:path>
              <a:path w="3215004" h="1485900">
                <a:moveTo>
                  <a:pt x="1700657" y="876300"/>
                </a:moveTo>
                <a:lnTo>
                  <a:pt x="1667594" y="876300"/>
                </a:lnTo>
                <a:lnTo>
                  <a:pt x="1670590" y="889000"/>
                </a:lnTo>
                <a:lnTo>
                  <a:pt x="1677504" y="901700"/>
                </a:lnTo>
                <a:lnTo>
                  <a:pt x="1693189" y="901700"/>
                </a:lnTo>
                <a:lnTo>
                  <a:pt x="1693193" y="901479"/>
                </a:lnTo>
                <a:lnTo>
                  <a:pt x="1689110" y="889000"/>
                </a:lnTo>
                <a:lnTo>
                  <a:pt x="1700428" y="889000"/>
                </a:lnTo>
                <a:lnTo>
                  <a:pt x="1700657" y="876300"/>
                </a:lnTo>
                <a:close/>
              </a:path>
              <a:path w="3215004" h="1485900">
                <a:moveTo>
                  <a:pt x="1693193" y="901479"/>
                </a:moveTo>
                <a:lnTo>
                  <a:pt x="1693189" y="901700"/>
                </a:lnTo>
                <a:lnTo>
                  <a:pt x="1693193" y="901479"/>
                </a:lnTo>
                <a:close/>
              </a:path>
              <a:path w="3215004" h="1485900">
                <a:moveTo>
                  <a:pt x="1693849" y="889000"/>
                </a:moveTo>
                <a:lnTo>
                  <a:pt x="1694916" y="901700"/>
                </a:lnTo>
                <a:lnTo>
                  <a:pt x="1699628" y="901700"/>
                </a:lnTo>
                <a:lnTo>
                  <a:pt x="1693849" y="889000"/>
                </a:lnTo>
                <a:close/>
              </a:path>
              <a:path w="3215004" h="1485900">
                <a:moveTo>
                  <a:pt x="1665135" y="876300"/>
                </a:moveTo>
                <a:lnTo>
                  <a:pt x="1608139" y="876300"/>
                </a:lnTo>
                <a:lnTo>
                  <a:pt x="1607902" y="889000"/>
                </a:lnTo>
                <a:lnTo>
                  <a:pt x="1664811" y="889000"/>
                </a:lnTo>
                <a:lnTo>
                  <a:pt x="1665135" y="876300"/>
                </a:lnTo>
                <a:close/>
              </a:path>
              <a:path w="3215004" h="1485900">
                <a:moveTo>
                  <a:pt x="1724192" y="876300"/>
                </a:moveTo>
                <a:lnTo>
                  <a:pt x="1700657" y="876300"/>
                </a:lnTo>
                <a:lnTo>
                  <a:pt x="1705419" y="889000"/>
                </a:lnTo>
                <a:lnTo>
                  <a:pt x="1715808" y="889000"/>
                </a:lnTo>
                <a:lnTo>
                  <a:pt x="1724192" y="876300"/>
                </a:lnTo>
                <a:close/>
              </a:path>
              <a:path w="3215004" h="1485900">
                <a:moveTo>
                  <a:pt x="1649882" y="863600"/>
                </a:moveTo>
                <a:lnTo>
                  <a:pt x="1636155" y="863600"/>
                </a:lnTo>
                <a:lnTo>
                  <a:pt x="1633207" y="876300"/>
                </a:lnTo>
                <a:lnTo>
                  <a:pt x="1662647" y="876300"/>
                </a:lnTo>
                <a:lnTo>
                  <a:pt x="1649882" y="863600"/>
                </a:lnTo>
                <a:close/>
              </a:path>
              <a:path w="3215004" h="1485900">
                <a:moveTo>
                  <a:pt x="1741034" y="863600"/>
                </a:moveTo>
                <a:lnTo>
                  <a:pt x="1672564" y="863600"/>
                </a:lnTo>
                <a:lnTo>
                  <a:pt x="1675529" y="876300"/>
                </a:lnTo>
                <a:lnTo>
                  <a:pt x="1743176" y="876300"/>
                </a:lnTo>
                <a:lnTo>
                  <a:pt x="1741034" y="863600"/>
                </a:lnTo>
                <a:close/>
              </a:path>
              <a:path w="3215004" h="1485900">
                <a:moveTo>
                  <a:pt x="1767171" y="863600"/>
                </a:moveTo>
                <a:lnTo>
                  <a:pt x="1762506" y="863600"/>
                </a:lnTo>
                <a:lnTo>
                  <a:pt x="1762302" y="876300"/>
                </a:lnTo>
                <a:lnTo>
                  <a:pt x="1767171" y="863600"/>
                </a:lnTo>
                <a:close/>
              </a:path>
              <a:path w="3215004" h="1485900">
                <a:moveTo>
                  <a:pt x="1670580" y="850900"/>
                </a:moveTo>
                <a:lnTo>
                  <a:pt x="1664034" y="850900"/>
                </a:lnTo>
                <a:lnTo>
                  <a:pt x="1663306" y="863600"/>
                </a:lnTo>
                <a:lnTo>
                  <a:pt x="1678774" y="863600"/>
                </a:lnTo>
                <a:lnTo>
                  <a:pt x="1670580" y="850900"/>
                </a:lnTo>
                <a:close/>
              </a:path>
              <a:path w="3215004" h="1485900">
                <a:moveTo>
                  <a:pt x="1780921" y="850900"/>
                </a:moveTo>
                <a:lnTo>
                  <a:pt x="1690011" y="850900"/>
                </a:lnTo>
                <a:lnTo>
                  <a:pt x="1678774" y="863600"/>
                </a:lnTo>
                <a:lnTo>
                  <a:pt x="1773299" y="863600"/>
                </a:lnTo>
                <a:lnTo>
                  <a:pt x="1780921" y="850900"/>
                </a:lnTo>
                <a:close/>
              </a:path>
              <a:path w="3215004" h="1485900">
                <a:moveTo>
                  <a:pt x="1789278" y="850900"/>
                </a:moveTo>
                <a:lnTo>
                  <a:pt x="1786694" y="863600"/>
                </a:lnTo>
                <a:lnTo>
                  <a:pt x="1790814" y="863600"/>
                </a:lnTo>
                <a:lnTo>
                  <a:pt x="1789278" y="850900"/>
                </a:lnTo>
                <a:close/>
              </a:path>
              <a:path w="3215004" h="1485900">
                <a:moveTo>
                  <a:pt x="1688513" y="838200"/>
                </a:moveTo>
                <a:lnTo>
                  <a:pt x="1689968" y="850900"/>
                </a:lnTo>
                <a:lnTo>
                  <a:pt x="1695513" y="850900"/>
                </a:lnTo>
                <a:lnTo>
                  <a:pt x="1688513" y="838200"/>
                </a:lnTo>
                <a:close/>
              </a:path>
              <a:path w="3215004" h="1485900">
                <a:moveTo>
                  <a:pt x="1759750" y="838200"/>
                </a:moveTo>
                <a:lnTo>
                  <a:pt x="1709326" y="838200"/>
                </a:lnTo>
                <a:lnTo>
                  <a:pt x="1695513" y="850900"/>
                </a:lnTo>
                <a:lnTo>
                  <a:pt x="1748116" y="850900"/>
                </a:lnTo>
                <a:lnTo>
                  <a:pt x="1759750" y="838200"/>
                </a:lnTo>
                <a:close/>
              </a:path>
              <a:path w="3215004" h="1485900">
                <a:moveTo>
                  <a:pt x="1799430" y="838200"/>
                </a:moveTo>
                <a:lnTo>
                  <a:pt x="1759750" y="838200"/>
                </a:lnTo>
                <a:lnTo>
                  <a:pt x="1760258" y="850900"/>
                </a:lnTo>
                <a:lnTo>
                  <a:pt x="1780477" y="850900"/>
                </a:lnTo>
                <a:lnTo>
                  <a:pt x="1799430" y="838200"/>
                </a:lnTo>
                <a:close/>
              </a:path>
              <a:path w="3215004" h="1485900">
                <a:moveTo>
                  <a:pt x="1807929" y="840314"/>
                </a:moveTo>
                <a:lnTo>
                  <a:pt x="1796846" y="850900"/>
                </a:lnTo>
                <a:lnTo>
                  <a:pt x="1802700" y="850900"/>
                </a:lnTo>
                <a:lnTo>
                  <a:pt x="1807929" y="840314"/>
                </a:lnTo>
                <a:close/>
              </a:path>
              <a:path w="3215004" h="1485900">
                <a:moveTo>
                  <a:pt x="1836944" y="838200"/>
                </a:moveTo>
                <a:lnTo>
                  <a:pt x="1815463" y="838200"/>
                </a:lnTo>
                <a:lnTo>
                  <a:pt x="1809407" y="850900"/>
                </a:lnTo>
                <a:lnTo>
                  <a:pt x="1822834" y="850900"/>
                </a:lnTo>
                <a:lnTo>
                  <a:pt x="1836944" y="838200"/>
                </a:lnTo>
                <a:close/>
              </a:path>
              <a:path w="3215004" h="1485900">
                <a:moveTo>
                  <a:pt x="1810142" y="838200"/>
                </a:moveTo>
                <a:lnTo>
                  <a:pt x="1808973" y="838200"/>
                </a:lnTo>
                <a:lnTo>
                  <a:pt x="1807929" y="840314"/>
                </a:lnTo>
                <a:lnTo>
                  <a:pt x="1810142" y="838200"/>
                </a:lnTo>
                <a:close/>
              </a:path>
              <a:path w="3215004" h="1485900">
                <a:moveTo>
                  <a:pt x="1726234" y="825500"/>
                </a:moveTo>
                <a:lnTo>
                  <a:pt x="1717601" y="825500"/>
                </a:lnTo>
                <a:lnTo>
                  <a:pt x="1714090" y="838200"/>
                </a:lnTo>
                <a:lnTo>
                  <a:pt x="1726577" y="838200"/>
                </a:lnTo>
                <a:lnTo>
                  <a:pt x="1726234" y="825500"/>
                </a:lnTo>
                <a:close/>
              </a:path>
              <a:path w="3215004" h="1485900">
                <a:moveTo>
                  <a:pt x="1828873" y="825500"/>
                </a:moveTo>
                <a:lnTo>
                  <a:pt x="1726234" y="825500"/>
                </a:lnTo>
                <a:lnTo>
                  <a:pt x="1726577" y="838200"/>
                </a:lnTo>
                <a:lnTo>
                  <a:pt x="1825866" y="838200"/>
                </a:lnTo>
                <a:lnTo>
                  <a:pt x="1828873" y="825500"/>
                </a:lnTo>
                <a:close/>
              </a:path>
              <a:path w="3215004" h="1485900">
                <a:moveTo>
                  <a:pt x="1833404" y="834749"/>
                </a:moveTo>
                <a:lnTo>
                  <a:pt x="1830867" y="838200"/>
                </a:lnTo>
                <a:lnTo>
                  <a:pt x="1831984" y="838200"/>
                </a:lnTo>
                <a:lnTo>
                  <a:pt x="1833404" y="834749"/>
                </a:lnTo>
                <a:close/>
              </a:path>
              <a:path w="3215004" h="1485900">
                <a:moveTo>
                  <a:pt x="1849722" y="825500"/>
                </a:moveTo>
                <a:lnTo>
                  <a:pt x="1848400" y="825500"/>
                </a:lnTo>
                <a:lnTo>
                  <a:pt x="1843437" y="838200"/>
                </a:lnTo>
                <a:lnTo>
                  <a:pt x="1851444" y="838200"/>
                </a:lnTo>
                <a:lnTo>
                  <a:pt x="1849722" y="825500"/>
                </a:lnTo>
                <a:close/>
              </a:path>
              <a:path w="3215004" h="1485900">
                <a:moveTo>
                  <a:pt x="1840204" y="825500"/>
                </a:moveTo>
                <a:lnTo>
                  <a:pt x="1837211" y="825500"/>
                </a:lnTo>
                <a:lnTo>
                  <a:pt x="1833404" y="834749"/>
                </a:lnTo>
                <a:lnTo>
                  <a:pt x="1840204" y="825500"/>
                </a:lnTo>
                <a:close/>
              </a:path>
              <a:path w="3215004" h="1485900">
                <a:moveTo>
                  <a:pt x="1868869" y="812800"/>
                </a:moveTo>
                <a:lnTo>
                  <a:pt x="1764206" y="812800"/>
                </a:lnTo>
                <a:lnTo>
                  <a:pt x="1752934" y="825500"/>
                </a:lnTo>
                <a:lnTo>
                  <a:pt x="1871533" y="825500"/>
                </a:lnTo>
                <a:lnTo>
                  <a:pt x="1868869" y="812800"/>
                </a:lnTo>
                <a:close/>
              </a:path>
              <a:path w="3215004" h="1485900">
                <a:moveTo>
                  <a:pt x="1891947" y="812800"/>
                </a:moveTo>
                <a:lnTo>
                  <a:pt x="1884832" y="812800"/>
                </a:lnTo>
                <a:lnTo>
                  <a:pt x="1880288" y="825500"/>
                </a:lnTo>
                <a:lnTo>
                  <a:pt x="1886546" y="825500"/>
                </a:lnTo>
                <a:lnTo>
                  <a:pt x="1891947" y="812800"/>
                </a:lnTo>
                <a:close/>
              </a:path>
              <a:path w="3215004" h="1485900">
                <a:moveTo>
                  <a:pt x="1805182" y="800100"/>
                </a:moveTo>
                <a:lnTo>
                  <a:pt x="1789691" y="800100"/>
                </a:lnTo>
                <a:lnTo>
                  <a:pt x="1769727" y="812800"/>
                </a:lnTo>
                <a:lnTo>
                  <a:pt x="1792503" y="812800"/>
                </a:lnTo>
                <a:lnTo>
                  <a:pt x="1805182" y="800100"/>
                </a:lnTo>
                <a:close/>
              </a:path>
              <a:path w="3215004" h="1485900">
                <a:moveTo>
                  <a:pt x="1861480" y="800100"/>
                </a:moveTo>
                <a:lnTo>
                  <a:pt x="1808513" y="800100"/>
                </a:lnTo>
                <a:lnTo>
                  <a:pt x="1804221" y="812800"/>
                </a:lnTo>
                <a:lnTo>
                  <a:pt x="1860551" y="812800"/>
                </a:lnTo>
                <a:lnTo>
                  <a:pt x="1861480" y="800100"/>
                </a:lnTo>
                <a:close/>
              </a:path>
              <a:path w="3215004" h="1485900">
                <a:moveTo>
                  <a:pt x="1880552" y="800100"/>
                </a:moveTo>
                <a:lnTo>
                  <a:pt x="1861480" y="800100"/>
                </a:lnTo>
                <a:lnTo>
                  <a:pt x="1863661" y="812800"/>
                </a:lnTo>
                <a:lnTo>
                  <a:pt x="1884006" y="812800"/>
                </a:lnTo>
                <a:lnTo>
                  <a:pt x="1880552" y="800100"/>
                </a:lnTo>
                <a:close/>
              </a:path>
              <a:path w="3215004" h="1485900">
                <a:moveTo>
                  <a:pt x="1895509" y="800100"/>
                </a:moveTo>
                <a:lnTo>
                  <a:pt x="1888718" y="800100"/>
                </a:lnTo>
                <a:lnTo>
                  <a:pt x="1884006" y="812800"/>
                </a:lnTo>
                <a:lnTo>
                  <a:pt x="1887480" y="812800"/>
                </a:lnTo>
                <a:lnTo>
                  <a:pt x="1895509" y="800100"/>
                </a:lnTo>
                <a:close/>
              </a:path>
              <a:path w="3215004" h="1485900">
                <a:moveTo>
                  <a:pt x="1919122" y="800100"/>
                </a:moveTo>
                <a:lnTo>
                  <a:pt x="1900334" y="800100"/>
                </a:lnTo>
                <a:lnTo>
                  <a:pt x="1899653" y="812800"/>
                </a:lnTo>
                <a:lnTo>
                  <a:pt x="1905719" y="812800"/>
                </a:lnTo>
                <a:lnTo>
                  <a:pt x="1919122" y="800100"/>
                </a:lnTo>
                <a:close/>
              </a:path>
              <a:path w="3215004" h="1485900">
                <a:moveTo>
                  <a:pt x="1916201" y="787400"/>
                </a:moveTo>
                <a:lnTo>
                  <a:pt x="1812074" y="787400"/>
                </a:lnTo>
                <a:lnTo>
                  <a:pt x="1809693" y="800100"/>
                </a:lnTo>
                <a:lnTo>
                  <a:pt x="1912705" y="800100"/>
                </a:lnTo>
                <a:lnTo>
                  <a:pt x="1916201" y="787400"/>
                </a:lnTo>
                <a:close/>
              </a:path>
              <a:path w="3215004" h="1485900">
                <a:moveTo>
                  <a:pt x="1933333" y="787400"/>
                </a:moveTo>
                <a:lnTo>
                  <a:pt x="1923049" y="787400"/>
                </a:lnTo>
                <a:lnTo>
                  <a:pt x="1922907" y="800100"/>
                </a:lnTo>
                <a:lnTo>
                  <a:pt x="1931210" y="800100"/>
                </a:lnTo>
                <a:lnTo>
                  <a:pt x="1933333" y="787400"/>
                </a:lnTo>
                <a:close/>
              </a:path>
              <a:path w="3215004" h="1485900">
                <a:moveTo>
                  <a:pt x="1955147" y="787400"/>
                </a:moveTo>
                <a:lnTo>
                  <a:pt x="1950238" y="787400"/>
                </a:lnTo>
                <a:lnTo>
                  <a:pt x="1945894" y="800100"/>
                </a:lnTo>
                <a:lnTo>
                  <a:pt x="1955147" y="787400"/>
                </a:lnTo>
                <a:close/>
              </a:path>
              <a:path w="3215004" h="1485900">
                <a:moveTo>
                  <a:pt x="1854885" y="774700"/>
                </a:moveTo>
                <a:lnTo>
                  <a:pt x="1844592" y="774700"/>
                </a:lnTo>
                <a:lnTo>
                  <a:pt x="1832914" y="787400"/>
                </a:lnTo>
                <a:lnTo>
                  <a:pt x="1849170" y="787400"/>
                </a:lnTo>
                <a:lnTo>
                  <a:pt x="1854885" y="774700"/>
                </a:lnTo>
                <a:close/>
              </a:path>
              <a:path w="3215004" h="1485900">
                <a:moveTo>
                  <a:pt x="1971322" y="762000"/>
                </a:moveTo>
                <a:lnTo>
                  <a:pt x="1876045" y="762000"/>
                </a:lnTo>
                <a:lnTo>
                  <a:pt x="1866599" y="774700"/>
                </a:lnTo>
                <a:lnTo>
                  <a:pt x="1859876" y="774700"/>
                </a:lnTo>
                <a:lnTo>
                  <a:pt x="1858647" y="787400"/>
                </a:lnTo>
                <a:lnTo>
                  <a:pt x="1965604" y="787400"/>
                </a:lnTo>
                <a:lnTo>
                  <a:pt x="1961055" y="774700"/>
                </a:lnTo>
                <a:lnTo>
                  <a:pt x="1971322" y="762000"/>
                </a:lnTo>
                <a:close/>
              </a:path>
              <a:path w="3215004" h="1485900">
                <a:moveTo>
                  <a:pt x="2005857" y="762000"/>
                </a:moveTo>
                <a:lnTo>
                  <a:pt x="1999094" y="762000"/>
                </a:lnTo>
                <a:lnTo>
                  <a:pt x="1995195" y="774700"/>
                </a:lnTo>
                <a:lnTo>
                  <a:pt x="2001004" y="774700"/>
                </a:lnTo>
                <a:lnTo>
                  <a:pt x="2005857" y="762000"/>
                </a:lnTo>
                <a:close/>
              </a:path>
              <a:path w="3215004" h="1485900">
                <a:moveTo>
                  <a:pt x="1922132" y="749300"/>
                </a:moveTo>
                <a:lnTo>
                  <a:pt x="1909686" y="749300"/>
                </a:lnTo>
                <a:lnTo>
                  <a:pt x="1907004" y="762000"/>
                </a:lnTo>
                <a:lnTo>
                  <a:pt x="1916880" y="762000"/>
                </a:lnTo>
                <a:lnTo>
                  <a:pt x="1922132" y="749300"/>
                </a:lnTo>
                <a:close/>
              </a:path>
              <a:path w="3215004" h="1485900">
                <a:moveTo>
                  <a:pt x="2014054" y="749300"/>
                </a:moveTo>
                <a:lnTo>
                  <a:pt x="1930555" y="749300"/>
                </a:lnTo>
                <a:lnTo>
                  <a:pt x="1937397" y="762000"/>
                </a:lnTo>
                <a:lnTo>
                  <a:pt x="2012328" y="762000"/>
                </a:lnTo>
                <a:lnTo>
                  <a:pt x="2014054" y="749300"/>
                </a:lnTo>
                <a:close/>
              </a:path>
              <a:path w="3215004" h="1485900">
                <a:moveTo>
                  <a:pt x="2028202" y="749300"/>
                </a:moveTo>
                <a:lnTo>
                  <a:pt x="2016493" y="749300"/>
                </a:lnTo>
                <a:lnTo>
                  <a:pt x="2012328" y="762000"/>
                </a:lnTo>
                <a:lnTo>
                  <a:pt x="2028144" y="762000"/>
                </a:lnTo>
                <a:lnTo>
                  <a:pt x="2028202" y="749300"/>
                </a:lnTo>
                <a:close/>
              </a:path>
              <a:path w="3215004" h="1485900">
                <a:moveTo>
                  <a:pt x="2041740" y="736600"/>
                </a:moveTo>
                <a:lnTo>
                  <a:pt x="1941681" y="736600"/>
                </a:lnTo>
                <a:lnTo>
                  <a:pt x="1934389" y="749300"/>
                </a:lnTo>
                <a:lnTo>
                  <a:pt x="2027737" y="749300"/>
                </a:lnTo>
                <a:lnTo>
                  <a:pt x="2041021" y="737273"/>
                </a:lnTo>
                <a:lnTo>
                  <a:pt x="2041740" y="736600"/>
                </a:lnTo>
                <a:close/>
              </a:path>
              <a:path w="3215004" h="1485900">
                <a:moveTo>
                  <a:pt x="2046808" y="736600"/>
                </a:moveTo>
                <a:lnTo>
                  <a:pt x="2041765" y="736600"/>
                </a:lnTo>
                <a:lnTo>
                  <a:pt x="2041021" y="737273"/>
                </a:lnTo>
                <a:lnTo>
                  <a:pt x="2028180" y="749300"/>
                </a:lnTo>
                <a:lnTo>
                  <a:pt x="2044852" y="749300"/>
                </a:lnTo>
                <a:lnTo>
                  <a:pt x="2046808" y="736600"/>
                </a:lnTo>
                <a:close/>
              </a:path>
              <a:path w="3215004" h="1485900">
                <a:moveTo>
                  <a:pt x="2060175" y="736600"/>
                </a:moveTo>
                <a:lnTo>
                  <a:pt x="2053526" y="736600"/>
                </a:lnTo>
                <a:lnTo>
                  <a:pt x="2050834" y="749300"/>
                </a:lnTo>
                <a:lnTo>
                  <a:pt x="2054401" y="749300"/>
                </a:lnTo>
                <a:lnTo>
                  <a:pt x="2060175" y="736600"/>
                </a:lnTo>
                <a:close/>
              </a:path>
              <a:path w="3215004" h="1485900">
                <a:moveTo>
                  <a:pt x="2181796" y="673100"/>
                </a:moveTo>
                <a:lnTo>
                  <a:pt x="2076643" y="673100"/>
                </a:lnTo>
                <a:lnTo>
                  <a:pt x="2069153" y="685800"/>
                </a:lnTo>
                <a:lnTo>
                  <a:pt x="2067331" y="698500"/>
                </a:lnTo>
                <a:lnTo>
                  <a:pt x="2068499" y="711200"/>
                </a:lnTo>
                <a:lnTo>
                  <a:pt x="2072915" y="723900"/>
                </a:lnTo>
                <a:lnTo>
                  <a:pt x="1960904" y="723900"/>
                </a:lnTo>
                <a:lnTo>
                  <a:pt x="1955815" y="736600"/>
                </a:lnTo>
                <a:lnTo>
                  <a:pt x="2064105" y="736600"/>
                </a:lnTo>
                <a:lnTo>
                  <a:pt x="2073431" y="723900"/>
                </a:lnTo>
                <a:lnTo>
                  <a:pt x="2075353" y="711200"/>
                </a:lnTo>
                <a:lnTo>
                  <a:pt x="2070761" y="698500"/>
                </a:lnTo>
                <a:lnTo>
                  <a:pt x="2139462" y="698500"/>
                </a:lnTo>
                <a:lnTo>
                  <a:pt x="2140847" y="685800"/>
                </a:lnTo>
                <a:lnTo>
                  <a:pt x="2167892" y="685800"/>
                </a:lnTo>
                <a:lnTo>
                  <a:pt x="2181796" y="673100"/>
                </a:lnTo>
                <a:close/>
              </a:path>
              <a:path w="3215004" h="1485900">
                <a:moveTo>
                  <a:pt x="2080172" y="723900"/>
                </a:moveTo>
                <a:lnTo>
                  <a:pt x="2077961" y="736600"/>
                </a:lnTo>
                <a:lnTo>
                  <a:pt x="2082304" y="736600"/>
                </a:lnTo>
                <a:lnTo>
                  <a:pt x="2080172" y="723900"/>
                </a:lnTo>
                <a:close/>
              </a:path>
              <a:path w="3215004" h="1485900">
                <a:moveTo>
                  <a:pt x="2067331" y="698500"/>
                </a:moveTo>
                <a:lnTo>
                  <a:pt x="2036637" y="698500"/>
                </a:lnTo>
                <a:lnTo>
                  <a:pt x="2029167" y="711200"/>
                </a:lnTo>
                <a:lnTo>
                  <a:pt x="1994954" y="711200"/>
                </a:lnTo>
                <a:lnTo>
                  <a:pt x="1995129" y="723900"/>
                </a:lnTo>
                <a:lnTo>
                  <a:pt x="2072915" y="723900"/>
                </a:lnTo>
                <a:lnTo>
                  <a:pt x="2068499" y="711200"/>
                </a:lnTo>
                <a:lnTo>
                  <a:pt x="2067331" y="698500"/>
                </a:lnTo>
                <a:close/>
              </a:path>
              <a:path w="3215004" h="1485900">
                <a:moveTo>
                  <a:pt x="2116543" y="698500"/>
                </a:moveTo>
                <a:lnTo>
                  <a:pt x="2070761" y="698500"/>
                </a:lnTo>
                <a:lnTo>
                  <a:pt x="2075353" y="711200"/>
                </a:lnTo>
                <a:lnTo>
                  <a:pt x="2073431" y="723900"/>
                </a:lnTo>
                <a:lnTo>
                  <a:pt x="2087014" y="723900"/>
                </a:lnTo>
                <a:lnTo>
                  <a:pt x="2087393" y="711200"/>
                </a:lnTo>
                <a:lnTo>
                  <a:pt x="2100880" y="711200"/>
                </a:lnTo>
                <a:lnTo>
                  <a:pt x="2116543" y="698500"/>
                </a:lnTo>
                <a:close/>
              </a:path>
              <a:path w="3215004" h="1485900">
                <a:moveTo>
                  <a:pt x="2107431" y="712941"/>
                </a:moveTo>
                <a:lnTo>
                  <a:pt x="2087014" y="723900"/>
                </a:lnTo>
                <a:lnTo>
                  <a:pt x="2105756" y="723900"/>
                </a:lnTo>
                <a:lnTo>
                  <a:pt x="2106326" y="723251"/>
                </a:lnTo>
                <a:lnTo>
                  <a:pt x="2107431" y="712941"/>
                </a:lnTo>
                <a:close/>
              </a:path>
              <a:path w="3215004" h="1485900">
                <a:moveTo>
                  <a:pt x="2109627" y="719493"/>
                </a:moveTo>
                <a:lnTo>
                  <a:pt x="2106326" y="723251"/>
                </a:lnTo>
                <a:lnTo>
                  <a:pt x="2106256" y="723900"/>
                </a:lnTo>
                <a:lnTo>
                  <a:pt x="2110695" y="723900"/>
                </a:lnTo>
                <a:lnTo>
                  <a:pt x="2109627" y="719493"/>
                </a:lnTo>
                <a:close/>
              </a:path>
              <a:path w="3215004" h="1485900">
                <a:moveTo>
                  <a:pt x="2121861" y="700082"/>
                </a:moveTo>
                <a:lnTo>
                  <a:pt x="2110676" y="711200"/>
                </a:lnTo>
                <a:lnTo>
                  <a:pt x="2107969" y="712652"/>
                </a:lnTo>
                <a:lnTo>
                  <a:pt x="2109627" y="719493"/>
                </a:lnTo>
                <a:lnTo>
                  <a:pt x="2116912" y="711200"/>
                </a:lnTo>
                <a:lnTo>
                  <a:pt x="2117509" y="711200"/>
                </a:lnTo>
                <a:lnTo>
                  <a:pt x="2121853" y="701869"/>
                </a:lnTo>
                <a:lnTo>
                  <a:pt x="2121861" y="700082"/>
                </a:lnTo>
                <a:close/>
              </a:path>
              <a:path w="3215004" h="1485900">
                <a:moveTo>
                  <a:pt x="2107617" y="711200"/>
                </a:moveTo>
                <a:lnTo>
                  <a:pt x="2107431" y="712941"/>
                </a:lnTo>
                <a:lnTo>
                  <a:pt x="2107969" y="712652"/>
                </a:lnTo>
                <a:lnTo>
                  <a:pt x="2107617" y="711200"/>
                </a:lnTo>
                <a:close/>
              </a:path>
              <a:path w="3215004" h="1485900">
                <a:moveTo>
                  <a:pt x="2030788" y="698500"/>
                </a:moveTo>
                <a:lnTo>
                  <a:pt x="2020709" y="698500"/>
                </a:lnTo>
                <a:lnTo>
                  <a:pt x="2010097" y="711200"/>
                </a:lnTo>
                <a:lnTo>
                  <a:pt x="2029167" y="711200"/>
                </a:lnTo>
                <a:lnTo>
                  <a:pt x="2030788" y="698500"/>
                </a:lnTo>
                <a:close/>
              </a:path>
              <a:path w="3215004" h="1485900">
                <a:moveTo>
                  <a:pt x="2122385" y="700728"/>
                </a:moveTo>
                <a:lnTo>
                  <a:pt x="2121853" y="701869"/>
                </a:lnTo>
                <a:lnTo>
                  <a:pt x="2121814" y="711200"/>
                </a:lnTo>
                <a:lnTo>
                  <a:pt x="2124814" y="711200"/>
                </a:lnTo>
                <a:lnTo>
                  <a:pt x="2122385" y="700728"/>
                </a:lnTo>
                <a:close/>
              </a:path>
              <a:path w="3215004" h="1485900">
                <a:moveTo>
                  <a:pt x="2141718" y="698500"/>
                </a:moveTo>
                <a:lnTo>
                  <a:pt x="2123453" y="698500"/>
                </a:lnTo>
                <a:lnTo>
                  <a:pt x="2131033" y="711200"/>
                </a:lnTo>
                <a:lnTo>
                  <a:pt x="2136724" y="711200"/>
                </a:lnTo>
                <a:lnTo>
                  <a:pt x="2141718" y="698500"/>
                </a:lnTo>
                <a:close/>
              </a:path>
              <a:path w="3215004" h="1485900">
                <a:moveTo>
                  <a:pt x="2123396" y="698556"/>
                </a:moveTo>
                <a:lnTo>
                  <a:pt x="2122165" y="699780"/>
                </a:lnTo>
                <a:lnTo>
                  <a:pt x="2122385" y="700728"/>
                </a:lnTo>
                <a:lnTo>
                  <a:pt x="2123396" y="698556"/>
                </a:lnTo>
                <a:close/>
              </a:path>
              <a:path w="3215004" h="1485900">
                <a:moveTo>
                  <a:pt x="2121867" y="698500"/>
                </a:moveTo>
                <a:lnTo>
                  <a:pt x="2121861" y="700082"/>
                </a:lnTo>
                <a:lnTo>
                  <a:pt x="2122165" y="699780"/>
                </a:lnTo>
                <a:lnTo>
                  <a:pt x="2121867" y="698500"/>
                </a:lnTo>
                <a:close/>
              </a:path>
              <a:path w="3215004" h="1485900">
                <a:moveTo>
                  <a:pt x="2054915" y="685800"/>
                </a:moveTo>
                <a:lnTo>
                  <a:pt x="2046082" y="698500"/>
                </a:lnTo>
                <a:lnTo>
                  <a:pt x="2060549" y="698500"/>
                </a:lnTo>
                <a:lnTo>
                  <a:pt x="2054915" y="685800"/>
                </a:lnTo>
                <a:close/>
              </a:path>
              <a:path w="3215004" h="1485900">
                <a:moveTo>
                  <a:pt x="2148279" y="685800"/>
                </a:moveTo>
                <a:lnTo>
                  <a:pt x="2146207" y="685800"/>
                </a:lnTo>
                <a:lnTo>
                  <a:pt x="2144026" y="698500"/>
                </a:lnTo>
                <a:lnTo>
                  <a:pt x="2148225" y="698500"/>
                </a:lnTo>
                <a:lnTo>
                  <a:pt x="2148279" y="685800"/>
                </a:lnTo>
                <a:close/>
              </a:path>
              <a:path w="3215004" h="1485900">
                <a:moveTo>
                  <a:pt x="2193671" y="673100"/>
                </a:moveTo>
                <a:lnTo>
                  <a:pt x="2183962" y="673100"/>
                </a:lnTo>
                <a:lnTo>
                  <a:pt x="2183309" y="685800"/>
                </a:lnTo>
                <a:lnTo>
                  <a:pt x="2185403" y="685800"/>
                </a:lnTo>
                <a:lnTo>
                  <a:pt x="2193671" y="673100"/>
                </a:lnTo>
                <a:close/>
              </a:path>
              <a:path w="3215004" h="1485900">
                <a:moveTo>
                  <a:pt x="2091994" y="660400"/>
                </a:moveTo>
                <a:lnTo>
                  <a:pt x="2090724" y="673100"/>
                </a:lnTo>
                <a:lnTo>
                  <a:pt x="2099716" y="673100"/>
                </a:lnTo>
                <a:lnTo>
                  <a:pt x="2091994" y="660400"/>
                </a:lnTo>
                <a:close/>
              </a:path>
              <a:path w="3215004" h="1485900">
                <a:moveTo>
                  <a:pt x="2110748" y="660400"/>
                </a:moveTo>
                <a:lnTo>
                  <a:pt x="2100262" y="673100"/>
                </a:lnTo>
                <a:lnTo>
                  <a:pt x="2108661" y="673100"/>
                </a:lnTo>
                <a:lnTo>
                  <a:pt x="2110748" y="660400"/>
                </a:lnTo>
                <a:close/>
              </a:path>
              <a:path w="3215004" h="1485900">
                <a:moveTo>
                  <a:pt x="2191043" y="660400"/>
                </a:moveTo>
                <a:lnTo>
                  <a:pt x="2120188" y="660400"/>
                </a:lnTo>
                <a:lnTo>
                  <a:pt x="2121610" y="673100"/>
                </a:lnTo>
                <a:lnTo>
                  <a:pt x="2189997" y="673100"/>
                </a:lnTo>
                <a:lnTo>
                  <a:pt x="2191043" y="660400"/>
                </a:lnTo>
                <a:close/>
              </a:path>
              <a:path w="3215004" h="1485900">
                <a:moveTo>
                  <a:pt x="2219955" y="660400"/>
                </a:moveTo>
                <a:lnTo>
                  <a:pt x="2213470" y="660400"/>
                </a:lnTo>
                <a:lnTo>
                  <a:pt x="2216680" y="673100"/>
                </a:lnTo>
                <a:lnTo>
                  <a:pt x="2219955" y="660400"/>
                </a:lnTo>
                <a:close/>
              </a:path>
              <a:path w="3215004" h="1485900">
                <a:moveTo>
                  <a:pt x="2211962" y="647700"/>
                </a:moveTo>
                <a:lnTo>
                  <a:pt x="2138439" y="647700"/>
                </a:lnTo>
                <a:lnTo>
                  <a:pt x="2135593" y="660400"/>
                </a:lnTo>
                <a:lnTo>
                  <a:pt x="2213270" y="660400"/>
                </a:lnTo>
                <a:lnTo>
                  <a:pt x="2211962" y="647700"/>
                </a:lnTo>
                <a:close/>
              </a:path>
              <a:path w="3215004" h="1485900">
                <a:moveTo>
                  <a:pt x="2238757" y="647700"/>
                </a:moveTo>
                <a:lnTo>
                  <a:pt x="2215781" y="647700"/>
                </a:lnTo>
                <a:lnTo>
                  <a:pt x="2213270" y="660400"/>
                </a:lnTo>
                <a:lnTo>
                  <a:pt x="2240888" y="660400"/>
                </a:lnTo>
                <a:lnTo>
                  <a:pt x="2238757" y="647700"/>
                </a:lnTo>
                <a:close/>
              </a:path>
              <a:path w="3215004" h="1485900">
                <a:moveTo>
                  <a:pt x="2250782" y="635000"/>
                </a:moveTo>
                <a:lnTo>
                  <a:pt x="2163198" y="635000"/>
                </a:lnTo>
                <a:lnTo>
                  <a:pt x="2156006" y="647700"/>
                </a:lnTo>
                <a:lnTo>
                  <a:pt x="2237828" y="647700"/>
                </a:lnTo>
                <a:lnTo>
                  <a:pt x="2250782" y="635000"/>
                </a:lnTo>
                <a:close/>
              </a:path>
              <a:path w="3215004" h="1485900">
                <a:moveTo>
                  <a:pt x="2264486" y="635000"/>
                </a:moveTo>
                <a:lnTo>
                  <a:pt x="2250782" y="635000"/>
                </a:lnTo>
                <a:lnTo>
                  <a:pt x="2253995" y="647700"/>
                </a:lnTo>
                <a:lnTo>
                  <a:pt x="2259382" y="647700"/>
                </a:lnTo>
                <a:lnTo>
                  <a:pt x="2264486" y="635000"/>
                </a:lnTo>
                <a:close/>
              </a:path>
              <a:path w="3215004" h="1485900">
                <a:moveTo>
                  <a:pt x="2269513" y="635000"/>
                </a:moveTo>
                <a:lnTo>
                  <a:pt x="2264486" y="635000"/>
                </a:lnTo>
                <a:lnTo>
                  <a:pt x="2266848" y="647700"/>
                </a:lnTo>
                <a:lnTo>
                  <a:pt x="2269513" y="635000"/>
                </a:lnTo>
                <a:close/>
              </a:path>
              <a:path w="3215004" h="1485900">
                <a:moveTo>
                  <a:pt x="2281431" y="635000"/>
                </a:moveTo>
                <a:lnTo>
                  <a:pt x="2281031" y="635000"/>
                </a:lnTo>
                <a:lnTo>
                  <a:pt x="2278430" y="647700"/>
                </a:lnTo>
                <a:lnTo>
                  <a:pt x="2281431" y="635000"/>
                </a:lnTo>
                <a:close/>
              </a:path>
              <a:path w="3215004" h="1485900">
                <a:moveTo>
                  <a:pt x="2279076" y="622300"/>
                </a:moveTo>
                <a:lnTo>
                  <a:pt x="2184036" y="622300"/>
                </a:lnTo>
                <a:lnTo>
                  <a:pt x="2179456" y="635000"/>
                </a:lnTo>
                <a:lnTo>
                  <a:pt x="2279078" y="635000"/>
                </a:lnTo>
                <a:lnTo>
                  <a:pt x="2279076" y="622300"/>
                </a:lnTo>
                <a:close/>
              </a:path>
              <a:path w="3215004" h="1485900">
                <a:moveTo>
                  <a:pt x="2293536" y="622300"/>
                </a:moveTo>
                <a:lnTo>
                  <a:pt x="2279076" y="622300"/>
                </a:lnTo>
                <a:lnTo>
                  <a:pt x="2280326" y="635000"/>
                </a:lnTo>
                <a:lnTo>
                  <a:pt x="2292527" y="635000"/>
                </a:lnTo>
                <a:lnTo>
                  <a:pt x="2293536" y="622300"/>
                </a:lnTo>
                <a:close/>
              </a:path>
              <a:path w="3215004" h="1485900">
                <a:moveTo>
                  <a:pt x="2190927" y="609600"/>
                </a:moveTo>
                <a:lnTo>
                  <a:pt x="2189619" y="622300"/>
                </a:lnTo>
                <a:lnTo>
                  <a:pt x="2198217" y="622300"/>
                </a:lnTo>
                <a:lnTo>
                  <a:pt x="2190927" y="609600"/>
                </a:lnTo>
                <a:close/>
              </a:path>
              <a:path w="3215004" h="1485900">
                <a:moveTo>
                  <a:pt x="2246261" y="609600"/>
                </a:moveTo>
                <a:lnTo>
                  <a:pt x="2208389" y="609600"/>
                </a:lnTo>
                <a:lnTo>
                  <a:pt x="2202256" y="622300"/>
                </a:lnTo>
                <a:lnTo>
                  <a:pt x="2248369" y="622300"/>
                </a:lnTo>
                <a:lnTo>
                  <a:pt x="2246261" y="609600"/>
                </a:lnTo>
                <a:close/>
              </a:path>
              <a:path w="3215004" h="1485900">
                <a:moveTo>
                  <a:pt x="2278748" y="609600"/>
                </a:moveTo>
                <a:lnTo>
                  <a:pt x="2251692" y="609600"/>
                </a:lnTo>
                <a:lnTo>
                  <a:pt x="2258466" y="622300"/>
                </a:lnTo>
                <a:lnTo>
                  <a:pt x="2278799" y="622300"/>
                </a:lnTo>
                <a:lnTo>
                  <a:pt x="2278748" y="609600"/>
                </a:lnTo>
                <a:close/>
              </a:path>
              <a:path w="3215004" h="1485900">
                <a:moveTo>
                  <a:pt x="2309291" y="609600"/>
                </a:moveTo>
                <a:lnTo>
                  <a:pt x="2287919" y="609600"/>
                </a:lnTo>
                <a:lnTo>
                  <a:pt x="2282393" y="622300"/>
                </a:lnTo>
                <a:lnTo>
                  <a:pt x="2293452" y="622300"/>
                </a:lnTo>
                <a:lnTo>
                  <a:pt x="2309291" y="609600"/>
                </a:lnTo>
                <a:close/>
              </a:path>
              <a:path w="3215004" h="1485900">
                <a:moveTo>
                  <a:pt x="2322664" y="609600"/>
                </a:moveTo>
                <a:lnTo>
                  <a:pt x="2309291" y="609600"/>
                </a:lnTo>
                <a:lnTo>
                  <a:pt x="2304323" y="622300"/>
                </a:lnTo>
                <a:lnTo>
                  <a:pt x="2318775" y="622300"/>
                </a:lnTo>
                <a:lnTo>
                  <a:pt x="2322664" y="609600"/>
                </a:lnTo>
                <a:close/>
              </a:path>
              <a:path w="3215004" h="1485900">
                <a:moveTo>
                  <a:pt x="2339481" y="584200"/>
                </a:moveTo>
                <a:lnTo>
                  <a:pt x="2270150" y="584200"/>
                </a:lnTo>
                <a:lnTo>
                  <a:pt x="2248541" y="596900"/>
                </a:lnTo>
                <a:lnTo>
                  <a:pt x="2245386" y="609600"/>
                </a:lnTo>
                <a:lnTo>
                  <a:pt x="2328546" y="609600"/>
                </a:lnTo>
                <a:lnTo>
                  <a:pt x="2327338" y="596900"/>
                </a:lnTo>
                <a:lnTo>
                  <a:pt x="2336734" y="596900"/>
                </a:lnTo>
                <a:lnTo>
                  <a:pt x="2339481" y="584200"/>
                </a:lnTo>
                <a:close/>
              </a:path>
              <a:path w="3215004" h="1485900">
                <a:moveTo>
                  <a:pt x="2336062" y="596900"/>
                </a:moveTo>
                <a:lnTo>
                  <a:pt x="2327338" y="596900"/>
                </a:lnTo>
                <a:lnTo>
                  <a:pt x="2329332" y="609600"/>
                </a:lnTo>
                <a:lnTo>
                  <a:pt x="2336062" y="596900"/>
                </a:lnTo>
                <a:close/>
              </a:path>
              <a:path w="3215004" h="1485900">
                <a:moveTo>
                  <a:pt x="2309534" y="558800"/>
                </a:moveTo>
                <a:lnTo>
                  <a:pt x="2297882" y="571500"/>
                </a:lnTo>
                <a:lnTo>
                  <a:pt x="2290185" y="584200"/>
                </a:lnTo>
                <a:lnTo>
                  <a:pt x="2369375" y="584200"/>
                </a:lnTo>
                <a:lnTo>
                  <a:pt x="2382347" y="596900"/>
                </a:lnTo>
                <a:lnTo>
                  <a:pt x="2384836" y="584200"/>
                </a:lnTo>
                <a:lnTo>
                  <a:pt x="2384207" y="571500"/>
                </a:lnTo>
                <a:lnTo>
                  <a:pt x="2315565" y="571500"/>
                </a:lnTo>
                <a:lnTo>
                  <a:pt x="2309534" y="558800"/>
                </a:lnTo>
                <a:close/>
              </a:path>
              <a:path w="3215004" h="1485900">
                <a:moveTo>
                  <a:pt x="2407943" y="571500"/>
                </a:moveTo>
                <a:lnTo>
                  <a:pt x="2391295" y="571500"/>
                </a:lnTo>
                <a:lnTo>
                  <a:pt x="2391613" y="584200"/>
                </a:lnTo>
                <a:lnTo>
                  <a:pt x="2407943" y="571500"/>
                </a:lnTo>
                <a:close/>
              </a:path>
              <a:path w="3215004" h="1485900">
                <a:moveTo>
                  <a:pt x="2354104" y="558800"/>
                </a:moveTo>
                <a:lnTo>
                  <a:pt x="2329601" y="558800"/>
                </a:lnTo>
                <a:lnTo>
                  <a:pt x="2315565" y="571500"/>
                </a:lnTo>
                <a:lnTo>
                  <a:pt x="2353259" y="571500"/>
                </a:lnTo>
                <a:lnTo>
                  <a:pt x="2354104" y="558800"/>
                </a:lnTo>
                <a:close/>
              </a:path>
              <a:path w="3215004" h="1485900">
                <a:moveTo>
                  <a:pt x="2403022" y="558800"/>
                </a:moveTo>
                <a:lnTo>
                  <a:pt x="2367348" y="558800"/>
                </a:lnTo>
                <a:lnTo>
                  <a:pt x="2353259" y="571500"/>
                </a:lnTo>
                <a:lnTo>
                  <a:pt x="2397058" y="571500"/>
                </a:lnTo>
                <a:lnTo>
                  <a:pt x="2403022" y="558800"/>
                </a:lnTo>
                <a:close/>
              </a:path>
              <a:path w="3215004" h="1485900">
                <a:moveTo>
                  <a:pt x="2417791" y="558800"/>
                </a:moveTo>
                <a:lnTo>
                  <a:pt x="2408241" y="558800"/>
                </a:lnTo>
                <a:lnTo>
                  <a:pt x="2401531" y="571500"/>
                </a:lnTo>
                <a:lnTo>
                  <a:pt x="2414812" y="571500"/>
                </a:lnTo>
                <a:lnTo>
                  <a:pt x="2417791" y="558800"/>
                </a:lnTo>
                <a:close/>
              </a:path>
              <a:path w="3215004" h="1485900">
                <a:moveTo>
                  <a:pt x="2424143" y="558800"/>
                </a:moveTo>
                <a:lnTo>
                  <a:pt x="2417791" y="558800"/>
                </a:lnTo>
                <a:lnTo>
                  <a:pt x="2422448" y="571500"/>
                </a:lnTo>
                <a:lnTo>
                  <a:pt x="2424143" y="558800"/>
                </a:lnTo>
                <a:close/>
              </a:path>
              <a:path w="3215004" h="1485900">
                <a:moveTo>
                  <a:pt x="2424980" y="546100"/>
                </a:moveTo>
                <a:lnTo>
                  <a:pt x="2348064" y="546100"/>
                </a:lnTo>
                <a:lnTo>
                  <a:pt x="2339943" y="558800"/>
                </a:lnTo>
                <a:lnTo>
                  <a:pt x="2432555" y="558800"/>
                </a:lnTo>
                <a:lnTo>
                  <a:pt x="2424980" y="546100"/>
                </a:lnTo>
                <a:close/>
              </a:path>
              <a:path w="3215004" h="1485900">
                <a:moveTo>
                  <a:pt x="2423017" y="533400"/>
                </a:moveTo>
                <a:lnTo>
                  <a:pt x="2419388" y="533400"/>
                </a:lnTo>
                <a:lnTo>
                  <a:pt x="2420842" y="546100"/>
                </a:lnTo>
                <a:lnTo>
                  <a:pt x="2424980" y="546100"/>
                </a:lnTo>
                <a:lnTo>
                  <a:pt x="2432555" y="558800"/>
                </a:lnTo>
                <a:lnTo>
                  <a:pt x="2434539" y="558800"/>
                </a:lnTo>
                <a:lnTo>
                  <a:pt x="2427297" y="546100"/>
                </a:lnTo>
                <a:lnTo>
                  <a:pt x="2423017" y="533400"/>
                </a:lnTo>
                <a:close/>
              </a:path>
              <a:path w="3215004" h="1485900">
                <a:moveTo>
                  <a:pt x="2450053" y="533400"/>
                </a:moveTo>
                <a:lnTo>
                  <a:pt x="2423017" y="533400"/>
                </a:lnTo>
                <a:lnTo>
                  <a:pt x="2427297" y="546100"/>
                </a:lnTo>
                <a:lnTo>
                  <a:pt x="2434539" y="558800"/>
                </a:lnTo>
                <a:lnTo>
                  <a:pt x="2446731" y="558800"/>
                </a:lnTo>
                <a:lnTo>
                  <a:pt x="2442779" y="546100"/>
                </a:lnTo>
                <a:lnTo>
                  <a:pt x="2450515" y="546100"/>
                </a:lnTo>
                <a:lnTo>
                  <a:pt x="2450053" y="533400"/>
                </a:lnTo>
                <a:close/>
              </a:path>
              <a:path w="3215004" h="1485900">
                <a:moveTo>
                  <a:pt x="2446616" y="546100"/>
                </a:moveTo>
                <a:lnTo>
                  <a:pt x="2449182" y="558800"/>
                </a:lnTo>
                <a:lnTo>
                  <a:pt x="2451773" y="558800"/>
                </a:lnTo>
                <a:lnTo>
                  <a:pt x="2446616" y="546100"/>
                </a:lnTo>
                <a:close/>
              </a:path>
              <a:path w="3215004" h="1485900">
                <a:moveTo>
                  <a:pt x="2419388" y="533400"/>
                </a:moveTo>
                <a:lnTo>
                  <a:pt x="2373934" y="533400"/>
                </a:lnTo>
                <a:lnTo>
                  <a:pt x="2374149" y="546100"/>
                </a:lnTo>
                <a:lnTo>
                  <a:pt x="2420842" y="546100"/>
                </a:lnTo>
                <a:lnTo>
                  <a:pt x="2419388" y="533400"/>
                </a:lnTo>
                <a:close/>
              </a:path>
              <a:path w="3215004" h="1485900">
                <a:moveTo>
                  <a:pt x="2467763" y="533400"/>
                </a:moveTo>
                <a:lnTo>
                  <a:pt x="2450053" y="533400"/>
                </a:lnTo>
                <a:lnTo>
                  <a:pt x="2454454" y="546100"/>
                </a:lnTo>
                <a:lnTo>
                  <a:pt x="2462987" y="546100"/>
                </a:lnTo>
                <a:lnTo>
                  <a:pt x="2467763" y="533400"/>
                </a:lnTo>
                <a:close/>
              </a:path>
              <a:path w="3215004" h="1485900">
                <a:moveTo>
                  <a:pt x="2405608" y="520700"/>
                </a:moveTo>
                <a:lnTo>
                  <a:pt x="2395296" y="520700"/>
                </a:lnTo>
                <a:lnTo>
                  <a:pt x="2393022" y="533400"/>
                </a:lnTo>
                <a:lnTo>
                  <a:pt x="2417265" y="533400"/>
                </a:lnTo>
                <a:lnTo>
                  <a:pt x="2405608" y="520700"/>
                </a:lnTo>
                <a:close/>
              </a:path>
              <a:path w="3215004" h="1485900">
                <a:moveTo>
                  <a:pt x="2480714" y="520700"/>
                </a:moveTo>
                <a:lnTo>
                  <a:pt x="2424531" y="520700"/>
                </a:lnTo>
                <a:lnTo>
                  <a:pt x="2428290" y="533400"/>
                </a:lnTo>
                <a:lnTo>
                  <a:pt x="2483510" y="533400"/>
                </a:lnTo>
                <a:lnTo>
                  <a:pt x="2480714" y="520700"/>
                </a:lnTo>
                <a:close/>
              </a:path>
              <a:path w="3215004" h="1485900">
                <a:moveTo>
                  <a:pt x="2502723" y="520700"/>
                </a:moveTo>
                <a:lnTo>
                  <a:pt x="2498536" y="520700"/>
                </a:lnTo>
                <a:lnTo>
                  <a:pt x="2499029" y="533400"/>
                </a:lnTo>
                <a:lnTo>
                  <a:pt x="2502723" y="520700"/>
                </a:lnTo>
                <a:close/>
              </a:path>
              <a:path w="3215004" h="1485900">
                <a:moveTo>
                  <a:pt x="2420186" y="508000"/>
                </a:moveTo>
                <a:lnTo>
                  <a:pt x="2415582" y="508000"/>
                </a:lnTo>
                <a:lnTo>
                  <a:pt x="2416425" y="520700"/>
                </a:lnTo>
                <a:lnTo>
                  <a:pt x="2428417" y="520700"/>
                </a:lnTo>
                <a:lnTo>
                  <a:pt x="2420186" y="508000"/>
                </a:lnTo>
                <a:close/>
              </a:path>
              <a:path w="3215004" h="1485900">
                <a:moveTo>
                  <a:pt x="2502820" y="508000"/>
                </a:moveTo>
                <a:lnTo>
                  <a:pt x="2436727" y="508000"/>
                </a:lnTo>
                <a:lnTo>
                  <a:pt x="2428417" y="520700"/>
                </a:lnTo>
                <a:lnTo>
                  <a:pt x="2511894" y="520700"/>
                </a:lnTo>
                <a:lnTo>
                  <a:pt x="2502820" y="508000"/>
                </a:lnTo>
                <a:close/>
              </a:path>
              <a:path w="3215004" h="1485900">
                <a:moveTo>
                  <a:pt x="2518663" y="508000"/>
                </a:moveTo>
                <a:lnTo>
                  <a:pt x="2517049" y="520700"/>
                </a:lnTo>
                <a:lnTo>
                  <a:pt x="2520251" y="520700"/>
                </a:lnTo>
                <a:lnTo>
                  <a:pt x="2518663" y="508000"/>
                </a:lnTo>
                <a:close/>
              </a:path>
              <a:path w="3215004" h="1485900">
                <a:moveTo>
                  <a:pt x="2491993" y="495300"/>
                </a:moveTo>
                <a:lnTo>
                  <a:pt x="2450294" y="495300"/>
                </a:lnTo>
                <a:lnTo>
                  <a:pt x="2439847" y="508000"/>
                </a:lnTo>
                <a:lnTo>
                  <a:pt x="2483688" y="508000"/>
                </a:lnTo>
                <a:lnTo>
                  <a:pt x="2491993" y="495300"/>
                </a:lnTo>
                <a:close/>
              </a:path>
              <a:path w="3215004" h="1485900">
                <a:moveTo>
                  <a:pt x="2532083" y="495300"/>
                </a:moveTo>
                <a:lnTo>
                  <a:pt x="2491993" y="495300"/>
                </a:lnTo>
                <a:lnTo>
                  <a:pt x="2493403" y="508000"/>
                </a:lnTo>
                <a:lnTo>
                  <a:pt x="2517263" y="508000"/>
                </a:lnTo>
                <a:lnTo>
                  <a:pt x="2532083" y="495300"/>
                </a:lnTo>
                <a:close/>
              </a:path>
              <a:path w="3215004" h="1485900">
                <a:moveTo>
                  <a:pt x="2532152" y="495300"/>
                </a:moveTo>
                <a:lnTo>
                  <a:pt x="2524137" y="508000"/>
                </a:lnTo>
                <a:lnTo>
                  <a:pt x="2527894" y="508000"/>
                </a:lnTo>
                <a:lnTo>
                  <a:pt x="2532152" y="495300"/>
                </a:lnTo>
                <a:close/>
              </a:path>
              <a:path w="3215004" h="1485900">
                <a:moveTo>
                  <a:pt x="2555227" y="495300"/>
                </a:moveTo>
                <a:lnTo>
                  <a:pt x="2537413" y="495300"/>
                </a:lnTo>
                <a:lnTo>
                  <a:pt x="2534158" y="508000"/>
                </a:lnTo>
                <a:lnTo>
                  <a:pt x="2544841" y="508000"/>
                </a:lnTo>
                <a:lnTo>
                  <a:pt x="2555227" y="495300"/>
                </a:lnTo>
                <a:close/>
              </a:path>
              <a:path w="3215004" h="1485900">
                <a:moveTo>
                  <a:pt x="2546547" y="482600"/>
                </a:moveTo>
                <a:lnTo>
                  <a:pt x="2463304" y="482600"/>
                </a:lnTo>
                <a:lnTo>
                  <a:pt x="2455794" y="495300"/>
                </a:lnTo>
                <a:lnTo>
                  <a:pt x="2545867" y="495300"/>
                </a:lnTo>
                <a:lnTo>
                  <a:pt x="2546547" y="482600"/>
                </a:lnTo>
                <a:close/>
              </a:path>
              <a:path w="3215004" h="1485900">
                <a:moveTo>
                  <a:pt x="2553124" y="482600"/>
                </a:moveTo>
                <a:lnTo>
                  <a:pt x="2549517" y="495300"/>
                </a:lnTo>
                <a:lnTo>
                  <a:pt x="2556065" y="495300"/>
                </a:lnTo>
                <a:lnTo>
                  <a:pt x="2553124" y="482600"/>
                </a:lnTo>
                <a:close/>
              </a:path>
              <a:path w="3215004" h="1485900">
                <a:moveTo>
                  <a:pt x="2563313" y="494531"/>
                </a:moveTo>
                <a:lnTo>
                  <a:pt x="2562882" y="495300"/>
                </a:lnTo>
                <a:lnTo>
                  <a:pt x="2563851" y="495300"/>
                </a:lnTo>
                <a:lnTo>
                  <a:pt x="2563313" y="494531"/>
                </a:lnTo>
                <a:close/>
              </a:path>
              <a:path w="3215004" h="1485900">
                <a:moveTo>
                  <a:pt x="2573210" y="482600"/>
                </a:moveTo>
                <a:lnTo>
                  <a:pt x="2572651" y="482600"/>
                </a:lnTo>
                <a:lnTo>
                  <a:pt x="2570289" y="495300"/>
                </a:lnTo>
                <a:lnTo>
                  <a:pt x="2573210" y="482600"/>
                </a:lnTo>
                <a:close/>
              </a:path>
              <a:path w="3215004" h="1485900">
                <a:moveTo>
                  <a:pt x="2570007" y="482600"/>
                </a:moveTo>
                <a:lnTo>
                  <a:pt x="2554944" y="482600"/>
                </a:lnTo>
                <a:lnTo>
                  <a:pt x="2563313" y="494531"/>
                </a:lnTo>
                <a:lnTo>
                  <a:pt x="2570007" y="482600"/>
                </a:lnTo>
                <a:close/>
              </a:path>
              <a:path w="3215004" h="1485900">
                <a:moveTo>
                  <a:pt x="2569370" y="469900"/>
                </a:moveTo>
                <a:lnTo>
                  <a:pt x="2494991" y="469900"/>
                </a:lnTo>
                <a:lnTo>
                  <a:pt x="2491652" y="482600"/>
                </a:lnTo>
                <a:lnTo>
                  <a:pt x="2570912" y="482600"/>
                </a:lnTo>
                <a:lnTo>
                  <a:pt x="2569370" y="469900"/>
                </a:lnTo>
                <a:close/>
              </a:path>
              <a:path w="3215004" h="1485900">
                <a:moveTo>
                  <a:pt x="2577073" y="469900"/>
                </a:moveTo>
                <a:lnTo>
                  <a:pt x="2571203" y="469900"/>
                </a:lnTo>
                <a:lnTo>
                  <a:pt x="2570912" y="482600"/>
                </a:lnTo>
                <a:lnTo>
                  <a:pt x="2580111" y="482600"/>
                </a:lnTo>
                <a:lnTo>
                  <a:pt x="2577073" y="469900"/>
                </a:lnTo>
                <a:close/>
              </a:path>
              <a:path w="3215004" h="1485900">
                <a:moveTo>
                  <a:pt x="2590139" y="469900"/>
                </a:moveTo>
                <a:lnTo>
                  <a:pt x="2587282" y="482600"/>
                </a:lnTo>
                <a:lnTo>
                  <a:pt x="2596097" y="482600"/>
                </a:lnTo>
                <a:lnTo>
                  <a:pt x="2590139" y="469900"/>
                </a:lnTo>
                <a:close/>
              </a:path>
              <a:path w="3215004" h="1485900">
                <a:moveTo>
                  <a:pt x="2522085" y="457200"/>
                </a:moveTo>
                <a:lnTo>
                  <a:pt x="2509858" y="457200"/>
                </a:lnTo>
                <a:lnTo>
                  <a:pt x="2494794" y="469900"/>
                </a:lnTo>
                <a:lnTo>
                  <a:pt x="2513380" y="469900"/>
                </a:lnTo>
                <a:lnTo>
                  <a:pt x="2522085" y="457200"/>
                </a:lnTo>
                <a:close/>
              </a:path>
              <a:path w="3215004" h="1485900">
                <a:moveTo>
                  <a:pt x="2528293" y="457200"/>
                </a:moveTo>
                <a:lnTo>
                  <a:pt x="2525253" y="457200"/>
                </a:lnTo>
                <a:lnTo>
                  <a:pt x="2522526" y="469900"/>
                </a:lnTo>
                <a:lnTo>
                  <a:pt x="2527453" y="469900"/>
                </a:lnTo>
                <a:lnTo>
                  <a:pt x="2528293" y="457200"/>
                </a:lnTo>
                <a:close/>
              </a:path>
              <a:path w="3215004" h="1485900">
                <a:moveTo>
                  <a:pt x="2587280" y="457200"/>
                </a:moveTo>
                <a:lnTo>
                  <a:pt x="2531846" y="457200"/>
                </a:lnTo>
                <a:lnTo>
                  <a:pt x="2527453" y="469900"/>
                </a:lnTo>
                <a:lnTo>
                  <a:pt x="2584810" y="469900"/>
                </a:lnTo>
                <a:lnTo>
                  <a:pt x="2587280" y="457200"/>
                </a:lnTo>
                <a:close/>
              </a:path>
              <a:path w="3215004" h="1485900">
                <a:moveTo>
                  <a:pt x="2596040" y="457200"/>
                </a:moveTo>
                <a:lnTo>
                  <a:pt x="2590157" y="457200"/>
                </a:lnTo>
                <a:lnTo>
                  <a:pt x="2588094" y="469900"/>
                </a:lnTo>
                <a:lnTo>
                  <a:pt x="2590993" y="469900"/>
                </a:lnTo>
                <a:lnTo>
                  <a:pt x="2596040" y="457200"/>
                </a:lnTo>
                <a:close/>
              </a:path>
              <a:path w="3215004" h="1485900">
                <a:moveTo>
                  <a:pt x="2608601" y="457200"/>
                </a:moveTo>
                <a:lnTo>
                  <a:pt x="2599260" y="457200"/>
                </a:lnTo>
                <a:lnTo>
                  <a:pt x="2600667" y="469900"/>
                </a:lnTo>
                <a:lnTo>
                  <a:pt x="2605824" y="469900"/>
                </a:lnTo>
                <a:lnTo>
                  <a:pt x="2608601" y="457200"/>
                </a:lnTo>
                <a:close/>
              </a:path>
              <a:path w="3215004" h="1485900">
                <a:moveTo>
                  <a:pt x="2624497" y="457200"/>
                </a:moveTo>
                <a:lnTo>
                  <a:pt x="2609972" y="457200"/>
                </a:lnTo>
                <a:lnTo>
                  <a:pt x="2609269" y="469900"/>
                </a:lnTo>
                <a:lnTo>
                  <a:pt x="2616090" y="469900"/>
                </a:lnTo>
                <a:lnTo>
                  <a:pt x="2624497" y="457200"/>
                </a:lnTo>
                <a:close/>
              </a:path>
              <a:path w="3215004" h="1485900">
                <a:moveTo>
                  <a:pt x="2554909" y="444500"/>
                </a:moveTo>
                <a:lnTo>
                  <a:pt x="2542155" y="444500"/>
                </a:lnTo>
                <a:lnTo>
                  <a:pt x="2534344" y="457200"/>
                </a:lnTo>
                <a:lnTo>
                  <a:pt x="2555506" y="457200"/>
                </a:lnTo>
                <a:lnTo>
                  <a:pt x="2554909" y="444500"/>
                </a:lnTo>
                <a:close/>
              </a:path>
              <a:path w="3215004" h="1485900">
                <a:moveTo>
                  <a:pt x="2610926" y="444500"/>
                </a:moveTo>
                <a:lnTo>
                  <a:pt x="2564358" y="444500"/>
                </a:lnTo>
                <a:lnTo>
                  <a:pt x="2555506" y="457200"/>
                </a:lnTo>
                <a:lnTo>
                  <a:pt x="2608920" y="457200"/>
                </a:lnTo>
                <a:lnTo>
                  <a:pt x="2610926" y="444500"/>
                </a:lnTo>
                <a:close/>
              </a:path>
              <a:path w="3215004" h="1485900">
                <a:moveTo>
                  <a:pt x="2626951" y="444500"/>
                </a:moveTo>
                <a:lnTo>
                  <a:pt x="2616528" y="444500"/>
                </a:lnTo>
                <a:lnTo>
                  <a:pt x="2618117" y="457200"/>
                </a:lnTo>
                <a:lnTo>
                  <a:pt x="2625178" y="457200"/>
                </a:lnTo>
                <a:lnTo>
                  <a:pt x="2626951" y="444500"/>
                </a:lnTo>
                <a:close/>
              </a:path>
              <a:path w="3215004" h="1485900">
                <a:moveTo>
                  <a:pt x="2635056" y="444500"/>
                </a:moveTo>
                <a:lnTo>
                  <a:pt x="2627737" y="444500"/>
                </a:lnTo>
                <a:lnTo>
                  <a:pt x="2628214" y="457200"/>
                </a:lnTo>
                <a:lnTo>
                  <a:pt x="2635056" y="444500"/>
                </a:lnTo>
                <a:close/>
              </a:path>
              <a:path w="3215004" h="1485900">
                <a:moveTo>
                  <a:pt x="2642136" y="444500"/>
                </a:moveTo>
                <a:lnTo>
                  <a:pt x="2638260" y="444500"/>
                </a:lnTo>
                <a:lnTo>
                  <a:pt x="2635986" y="457200"/>
                </a:lnTo>
                <a:lnTo>
                  <a:pt x="2642136" y="444500"/>
                </a:lnTo>
                <a:close/>
              </a:path>
              <a:path w="3215004" h="1485900">
                <a:moveTo>
                  <a:pt x="2559672" y="431800"/>
                </a:moveTo>
                <a:lnTo>
                  <a:pt x="2550439" y="444500"/>
                </a:lnTo>
                <a:lnTo>
                  <a:pt x="2559024" y="444500"/>
                </a:lnTo>
                <a:lnTo>
                  <a:pt x="2559672" y="431800"/>
                </a:lnTo>
                <a:close/>
              </a:path>
              <a:path w="3215004" h="1485900">
                <a:moveTo>
                  <a:pt x="2579979" y="434331"/>
                </a:moveTo>
                <a:lnTo>
                  <a:pt x="2579462" y="444500"/>
                </a:lnTo>
                <a:lnTo>
                  <a:pt x="2586863" y="444500"/>
                </a:lnTo>
                <a:lnTo>
                  <a:pt x="2579979" y="434331"/>
                </a:lnTo>
                <a:close/>
              </a:path>
              <a:path w="3215004" h="1485900">
                <a:moveTo>
                  <a:pt x="2580079" y="432364"/>
                </a:moveTo>
                <a:lnTo>
                  <a:pt x="2579979" y="434331"/>
                </a:lnTo>
                <a:lnTo>
                  <a:pt x="2586863" y="444500"/>
                </a:lnTo>
                <a:lnTo>
                  <a:pt x="2580079" y="432364"/>
                </a:lnTo>
                <a:close/>
              </a:path>
              <a:path w="3215004" h="1485900">
                <a:moveTo>
                  <a:pt x="2644575" y="431800"/>
                </a:moveTo>
                <a:lnTo>
                  <a:pt x="2580107" y="431800"/>
                </a:lnTo>
                <a:lnTo>
                  <a:pt x="2580079" y="432364"/>
                </a:lnTo>
                <a:lnTo>
                  <a:pt x="2586863" y="444500"/>
                </a:lnTo>
                <a:lnTo>
                  <a:pt x="2649829" y="444500"/>
                </a:lnTo>
                <a:lnTo>
                  <a:pt x="2644575" y="431800"/>
                </a:lnTo>
                <a:close/>
              </a:path>
              <a:path w="3215004" h="1485900">
                <a:moveTo>
                  <a:pt x="2579763" y="431800"/>
                </a:moveTo>
                <a:lnTo>
                  <a:pt x="2578265" y="431800"/>
                </a:lnTo>
                <a:lnTo>
                  <a:pt x="2579979" y="434331"/>
                </a:lnTo>
                <a:lnTo>
                  <a:pt x="2580079" y="432364"/>
                </a:lnTo>
                <a:lnTo>
                  <a:pt x="2579763" y="431800"/>
                </a:lnTo>
                <a:close/>
              </a:path>
              <a:path w="3215004" h="1485900">
                <a:moveTo>
                  <a:pt x="2608808" y="419100"/>
                </a:moveTo>
                <a:lnTo>
                  <a:pt x="2583116" y="419100"/>
                </a:lnTo>
                <a:lnTo>
                  <a:pt x="2581425" y="431800"/>
                </a:lnTo>
                <a:lnTo>
                  <a:pt x="2616107" y="431800"/>
                </a:lnTo>
                <a:lnTo>
                  <a:pt x="2608808" y="419100"/>
                </a:lnTo>
                <a:close/>
              </a:path>
              <a:path w="3215004" h="1485900">
                <a:moveTo>
                  <a:pt x="2661684" y="419100"/>
                </a:moveTo>
                <a:lnTo>
                  <a:pt x="2623038" y="419100"/>
                </a:lnTo>
                <a:lnTo>
                  <a:pt x="2616107" y="431800"/>
                </a:lnTo>
                <a:lnTo>
                  <a:pt x="2651582" y="431800"/>
                </a:lnTo>
                <a:lnTo>
                  <a:pt x="2661684" y="419100"/>
                </a:lnTo>
                <a:close/>
              </a:path>
              <a:path w="3215004" h="1485900">
                <a:moveTo>
                  <a:pt x="2672475" y="419100"/>
                </a:moveTo>
                <a:lnTo>
                  <a:pt x="2661684" y="419100"/>
                </a:lnTo>
                <a:lnTo>
                  <a:pt x="2665717" y="431800"/>
                </a:lnTo>
                <a:lnTo>
                  <a:pt x="2672475" y="419100"/>
                </a:lnTo>
                <a:close/>
              </a:path>
              <a:path w="3215004" h="1485900">
                <a:moveTo>
                  <a:pt x="2683424" y="406400"/>
                </a:moveTo>
                <a:lnTo>
                  <a:pt x="2609492" y="406400"/>
                </a:lnTo>
                <a:lnTo>
                  <a:pt x="2599385" y="419100"/>
                </a:lnTo>
                <a:lnTo>
                  <a:pt x="2683408" y="419100"/>
                </a:lnTo>
                <a:lnTo>
                  <a:pt x="2683424" y="406400"/>
                </a:lnTo>
                <a:close/>
              </a:path>
              <a:path w="3215004" h="1485900">
                <a:moveTo>
                  <a:pt x="2694260" y="406400"/>
                </a:moveTo>
                <a:lnTo>
                  <a:pt x="2684587" y="406400"/>
                </a:lnTo>
                <a:lnTo>
                  <a:pt x="2685719" y="419100"/>
                </a:lnTo>
                <a:lnTo>
                  <a:pt x="2689803" y="419100"/>
                </a:lnTo>
                <a:lnTo>
                  <a:pt x="2694260" y="406400"/>
                </a:lnTo>
                <a:close/>
              </a:path>
              <a:path w="3215004" h="1485900">
                <a:moveTo>
                  <a:pt x="2695443" y="413663"/>
                </a:moveTo>
                <a:lnTo>
                  <a:pt x="2689803" y="419100"/>
                </a:lnTo>
                <a:lnTo>
                  <a:pt x="2696144" y="419100"/>
                </a:lnTo>
                <a:lnTo>
                  <a:pt x="2695443" y="413663"/>
                </a:lnTo>
                <a:close/>
              </a:path>
              <a:path w="3215004" h="1485900">
                <a:moveTo>
                  <a:pt x="2707716" y="406400"/>
                </a:moveTo>
                <a:lnTo>
                  <a:pt x="2702979" y="406400"/>
                </a:lnTo>
                <a:lnTo>
                  <a:pt x="2707855" y="419100"/>
                </a:lnTo>
                <a:lnTo>
                  <a:pt x="2707716" y="406400"/>
                </a:lnTo>
                <a:close/>
              </a:path>
              <a:path w="3215004" h="1485900">
                <a:moveTo>
                  <a:pt x="2702979" y="406400"/>
                </a:moveTo>
                <a:lnTo>
                  <a:pt x="2694508" y="406400"/>
                </a:lnTo>
                <a:lnTo>
                  <a:pt x="2695443" y="413663"/>
                </a:lnTo>
                <a:lnTo>
                  <a:pt x="2702979" y="406400"/>
                </a:lnTo>
                <a:close/>
              </a:path>
              <a:path w="3215004" h="1485900">
                <a:moveTo>
                  <a:pt x="2693593" y="393700"/>
                </a:moveTo>
                <a:lnTo>
                  <a:pt x="2629752" y="393700"/>
                </a:lnTo>
                <a:lnTo>
                  <a:pt x="2625356" y="406400"/>
                </a:lnTo>
                <a:lnTo>
                  <a:pt x="2693263" y="406400"/>
                </a:lnTo>
                <a:lnTo>
                  <a:pt x="2693593" y="393700"/>
                </a:lnTo>
                <a:close/>
              </a:path>
              <a:path w="3215004" h="1485900">
                <a:moveTo>
                  <a:pt x="2703236" y="393700"/>
                </a:moveTo>
                <a:lnTo>
                  <a:pt x="2693593" y="393700"/>
                </a:lnTo>
                <a:lnTo>
                  <a:pt x="2693263" y="406400"/>
                </a:lnTo>
                <a:lnTo>
                  <a:pt x="2693637" y="406400"/>
                </a:lnTo>
                <a:lnTo>
                  <a:pt x="2703236" y="393700"/>
                </a:lnTo>
                <a:close/>
              </a:path>
              <a:path w="3215004" h="1485900">
                <a:moveTo>
                  <a:pt x="2726755" y="381000"/>
                </a:moveTo>
                <a:lnTo>
                  <a:pt x="2661551" y="381000"/>
                </a:lnTo>
                <a:lnTo>
                  <a:pt x="2664095" y="393700"/>
                </a:lnTo>
                <a:lnTo>
                  <a:pt x="2712935" y="393700"/>
                </a:lnTo>
                <a:lnTo>
                  <a:pt x="2712689" y="406400"/>
                </a:lnTo>
                <a:lnTo>
                  <a:pt x="2722308" y="406400"/>
                </a:lnTo>
                <a:lnTo>
                  <a:pt x="2726755" y="381000"/>
                </a:lnTo>
                <a:close/>
              </a:path>
              <a:path w="3215004" h="1485900">
                <a:moveTo>
                  <a:pt x="2651057" y="381000"/>
                </a:moveTo>
                <a:lnTo>
                  <a:pt x="2642857" y="393700"/>
                </a:lnTo>
                <a:lnTo>
                  <a:pt x="2659367" y="393700"/>
                </a:lnTo>
                <a:lnTo>
                  <a:pt x="2651057" y="381000"/>
                </a:lnTo>
                <a:close/>
              </a:path>
              <a:path w="3215004" h="1485900">
                <a:moveTo>
                  <a:pt x="2728188" y="381000"/>
                </a:moveTo>
                <a:lnTo>
                  <a:pt x="2727337" y="393700"/>
                </a:lnTo>
                <a:lnTo>
                  <a:pt x="2732163" y="393700"/>
                </a:lnTo>
                <a:lnTo>
                  <a:pt x="2728188" y="381000"/>
                </a:lnTo>
                <a:close/>
              </a:path>
              <a:path w="3215004" h="1485900">
                <a:moveTo>
                  <a:pt x="2669261" y="368300"/>
                </a:moveTo>
                <a:lnTo>
                  <a:pt x="2667531" y="381000"/>
                </a:lnTo>
                <a:lnTo>
                  <a:pt x="2673959" y="381000"/>
                </a:lnTo>
                <a:lnTo>
                  <a:pt x="2669261" y="368300"/>
                </a:lnTo>
                <a:close/>
              </a:path>
              <a:path w="3215004" h="1485900">
                <a:moveTo>
                  <a:pt x="2718727" y="368300"/>
                </a:moveTo>
                <a:lnTo>
                  <a:pt x="2672648" y="368300"/>
                </a:lnTo>
                <a:lnTo>
                  <a:pt x="2673959" y="381000"/>
                </a:lnTo>
                <a:lnTo>
                  <a:pt x="2722716" y="381000"/>
                </a:lnTo>
                <a:lnTo>
                  <a:pt x="2718727" y="368300"/>
                </a:lnTo>
                <a:close/>
              </a:path>
              <a:path w="3215004" h="1485900">
                <a:moveTo>
                  <a:pt x="2711802" y="357651"/>
                </a:moveTo>
                <a:lnTo>
                  <a:pt x="2709811" y="368300"/>
                </a:lnTo>
                <a:lnTo>
                  <a:pt x="2718727" y="368300"/>
                </a:lnTo>
                <a:lnTo>
                  <a:pt x="2722716" y="381000"/>
                </a:lnTo>
                <a:lnTo>
                  <a:pt x="2725769" y="381000"/>
                </a:lnTo>
                <a:lnTo>
                  <a:pt x="2720029" y="368300"/>
                </a:lnTo>
                <a:lnTo>
                  <a:pt x="2711802" y="357651"/>
                </a:lnTo>
                <a:close/>
              </a:path>
              <a:path w="3215004" h="1485900">
                <a:moveTo>
                  <a:pt x="2770255" y="355600"/>
                </a:moveTo>
                <a:lnTo>
                  <a:pt x="2712186" y="355600"/>
                </a:lnTo>
                <a:lnTo>
                  <a:pt x="2711802" y="357651"/>
                </a:lnTo>
                <a:lnTo>
                  <a:pt x="2720029" y="368300"/>
                </a:lnTo>
                <a:lnTo>
                  <a:pt x="2725769" y="381000"/>
                </a:lnTo>
                <a:lnTo>
                  <a:pt x="2740211" y="381000"/>
                </a:lnTo>
                <a:lnTo>
                  <a:pt x="2757309" y="368421"/>
                </a:lnTo>
                <a:lnTo>
                  <a:pt x="2761718" y="368300"/>
                </a:lnTo>
                <a:lnTo>
                  <a:pt x="2770255" y="355600"/>
                </a:lnTo>
                <a:close/>
              </a:path>
              <a:path w="3215004" h="1485900">
                <a:moveTo>
                  <a:pt x="2758150" y="370183"/>
                </a:moveTo>
                <a:lnTo>
                  <a:pt x="2761665" y="381000"/>
                </a:lnTo>
                <a:lnTo>
                  <a:pt x="2763316" y="381000"/>
                </a:lnTo>
                <a:lnTo>
                  <a:pt x="2758150" y="370183"/>
                </a:lnTo>
                <a:close/>
              </a:path>
              <a:path w="3215004" h="1485900">
                <a:moveTo>
                  <a:pt x="2757538" y="368300"/>
                </a:moveTo>
                <a:lnTo>
                  <a:pt x="2757309" y="368421"/>
                </a:lnTo>
                <a:lnTo>
                  <a:pt x="2758150" y="370183"/>
                </a:lnTo>
                <a:lnTo>
                  <a:pt x="2757538" y="368300"/>
                </a:lnTo>
                <a:close/>
              </a:path>
              <a:path w="3215004" h="1485900">
                <a:moveTo>
                  <a:pt x="2710218" y="355600"/>
                </a:moveTo>
                <a:lnTo>
                  <a:pt x="2698491" y="355600"/>
                </a:lnTo>
                <a:lnTo>
                  <a:pt x="2692774" y="368300"/>
                </a:lnTo>
                <a:lnTo>
                  <a:pt x="2709811" y="368300"/>
                </a:lnTo>
                <a:lnTo>
                  <a:pt x="2711802" y="357651"/>
                </a:lnTo>
                <a:lnTo>
                  <a:pt x="2710218" y="355600"/>
                </a:lnTo>
                <a:close/>
              </a:path>
              <a:path w="3215004" h="1485900">
                <a:moveTo>
                  <a:pt x="2783097" y="355600"/>
                </a:moveTo>
                <a:lnTo>
                  <a:pt x="2770255" y="355600"/>
                </a:lnTo>
                <a:lnTo>
                  <a:pt x="2776397" y="368300"/>
                </a:lnTo>
                <a:lnTo>
                  <a:pt x="2783097" y="355600"/>
                </a:lnTo>
                <a:close/>
              </a:path>
              <a:path w="3215004" h="1485900">
                <a:moveTo>
                  <a:pt x="2781130" y="342900"/>
                </a:moveTo>
                <a:lnTo>
                  <a:pt x="2719280" y="342900"/>
                </a:lnTo>
                <a:lnTo>
                  <a:pt x="2716669" y="355600"/>
                </a:lnTo>
                <a:lnTo>
                  <a:pt x="2777426" y="355600"/>
                </a:lnTo>
                <a:lnTo>
                  <a:pt x="2781130" y="342900"/>
                </a:lnTo>
                <a:close/>
              </a:path>
              <a:path w="3215004" h="1485900">
                <a:moveTo>
                  <a:pt x="2789961" y="342900"/>
                </a:moveTo>
                <a:lnTo>
                  <a:pt x="2781130" y="342900"/>
                </a:lnTo>
                <a:lnTo>
                  <a:pt x="2780474" y="355600"/>
                </a:lnTo>
                <a:lnTo>
                  <a:pt x="2786664" y="355600"/>
                </a:lnTo>
                <a:lnTo>
                  <a:pt x="2789961" y="342900"/>
                </a:lnTo>
                <a:close/>
              </a:path>
              <a:path w="3215004" h="1485900">
                <a:moveTo>
                  <a:pt x="2793682" y="342900"/>
                </a:moveTo>
                <a:lnTo>
                  <a:pt x="2789961" y="342900"/>
                </a:lnTo>
                <a:lnTo>
                  <a:pt x="2795854" y="355600"/>
                </a:lnTo>
                <a:lnTo>
                  <a:pt x="2796243" y="355600"/>
                </a:lnTo>
                <a:lnTo>
                  <a:pt x="2793682" y="342900"/>
                </a:lnTo>
                <a:close/>
              </a:path>
              <a:path w="3215004" h="1485900">
                <a:moveTo>
                  <a:pt x="2805525" y="342900"/>
                </a:moveTo>
                <a:lnTo>
                  <a:pt x="2798645" y="342900"/>
                </a:lnTo>
                <a:lnTo>
                  <a:pt x="2796243" y="355600"/>
                </a:lnTo>
                <a:lnTo>
                  <a:pt x="2806038" y="355600"/>
                </a:lnTo>
                <a:lnTo>
                  <a:pt x="2805525" y="342900"/>
                </a:lnTo>
                <a:close/>
              </a:path>
              <a:path w="3215004" h="1485900">
                <a:moveTo>
                  <a:pt x="2816059" y="342900"/>
                </a:moveTo>
                <a:lnTo>
                  <a:pt x="2812207" y="342900"/>
                </a:lnTo>
                <a:lnTo>
                  <a:pt x="2811986" y="355600"/>
                </a:lnTo>
                <a:lnTo>
                  <a:pt x="2816059" y="342900"/>
                </a:lnTo>
                <a:close/>
              </a:path>
              <a:path w="3215004" h="1485900">
                <a:moveTo>
                  <a:pt x="2742868" y="330200"/>
                </a:moveTo>
                <a:lnTo>
                  <a:pt x="2736169" y="330200"/>
                </a:lnTo>
                <a:lnTo>
                  <a:pt x="2734043" y="342900"/>
                </a:lnTo>
                <a:lnTo>
                  <a:pt x="2748364" y="342900"/>
                </a:lnTo>
                <a:lnTo>
                  <a:pt x="2742868" y="330200"/>
                </a:lnTo>
                <a:close/>
              </a:path>
              <a:path w="3215004" h="1485900">
                <a:moveTo>
                  <a:pt x="2779687" y="330200"/>
                </a:moveTo>
                <a:lnTo>
                  <a:pt x="2746883" y="330200"/>
                </a:lnTo>
                <a:lnTo>
                  <a:pt x="2748364" y="342900"/>
                </a:lnTo>
                <a:lnTo>
                  <a:pt x="2771596" y="342900"/>
                </a:lnTo>
                <a:lnTo>
                  <a:pt x="2779687" y="330200"/>
                </a:lnTo>
                <a:close/>
              </a:path>
              <a:path w="3215004" h="1485900">
                <a:moveTo>
                  <a:pt x="2812954" y="330200"/>
                </a:moveTo>
                <a:lnTo>
                  <a:pt x="2788734" y="330200"/>
                </a:lnTo>
                <a:lnTo>
                  <a:pt x="2780325" y="342900"/>
                </a:lnTo>
                <a:lnTo>
                  <a:pt x="2804157" y="342900"/>
                </a:lnTo>
                <a:lnTo>
                  <a:pt x="2812954" y="330200"/>
                </a:lnTo>
                <a:close/>
              </a:path>
              <a:path w="3215004" h="1485900">
                <a:moveTo>
                  <a:pt x="2819753" y="330939"/>
                </a:moveTo>
                <a:lnTo>
                  <a:pt x="2817469" y="342900"/>
                </a:lnTo>
                <a:lnTo>
                  <a:pt x="2819361" y="342900"/>
                </a:lnTo>
                <a:lnTo>
                  <a:pt x="2819753" y="330939"/>
                </a:lnTo>
                <a:close/>
              </a:path>
              <a:path w="3215004" h="1485900">
                <a:moveTo>
                  <a:pt x="2819894" y="330200"/>
                </a:moveTo>
                <a:lnTo>
                  <a:pt x="2819753" y="330939"/>
                </a:lnTo>
                <a:lnTo>
                  <a:pt x="2819894" y="330200"/>
                </a:lnTo>
                <a:close/>
              </a:path>
              <a:path w="3215004" h="1485900">
                <a:moveTo>
                  <a:pt x="2827212" y="317500"/>
                </a:moveTo>
                <a:lnTo>
                  <a:pt x="2758528" y="317500"/>
                </a:lnTo>
                <a:lnTo>
                  <a:pt x="2741891" y="330200"/>
                </a:lnTo>
                <a:lnTo>
                  <a:pt x="2826594" y="330200"/>
                </a:lnTo>
                <a:lnTo>
                  <a:pt x="2827212" y="317500"/>
                </a:lnTo>
                <a:close/>
              </a:path>
              <a:path w="3215004" h="1485900">
                <a:moveTo>
                  <a:pt x="2846666" y="317500"/>
                </a:moveTo>
                <a:lnTo>
                  <a:pt x="2835605" y="317500"/>
                </a:lnTo>
                <a:lnTo>
                  <a:pt x="2836138" y="330200"/>
                </a:lnTo>
                <a:lnTo>
                  <a:pt x="2846666" y="317500"/>
                </a:lnTo>
                <a:close/>
              </a:path>
              <a:path w="3215004" h="1485900">
                <a:moveTo>
                  <a:pt x="2852635" y="304800"/>
                </a:moveTo>
                <a:lnTo>
                  <a:pt x="2780791" y="304800"/>
                </a:lnTo>
                <a:lnTo>
                  <a:pt x="2781407" y="317500"/>
                </a:lnTo>
                <a:lnTo>
                  <a:pt x="2846666" y="317500"/>
                </a:lnTo>
                <a:lnTo>
                  <a:pt x="2849146" y="330200"/>
                </a:lnTo>
                <a:lnTo>
                  <a:pt x="2851105" y="317500"/>
                </a:lnTo>
                <a:lnTo>
                  <a:pt x="2852635" y="304800"/>
                </a:lnTo>
                <a:close/>
              </a:path>
              <a:path w="3215004" h="1485900">
                <a:moveTo>
                  <a:pt x="2854803" y="322035"/>
                </a:moveTo>
                <a:lnTo>
                  <a:pt x="2852305" y="330200"/>
                </a:lnTo>
                <a:lnTo>
                  <a:pt x="2854706" y="330200"/>
                </a:lnTo>
                <a:lnTo>
                  <a:pt x="2854803" y="322035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03" y="322035"/>
                </a:lnTo>
                <a:lnTo>
                  <a:pt x="2854706" y="330200"/>
                </a:lnTo>
                <a:lnTo>
                  <a:pt x="2855708" y="327161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55708" y="327161"/>
                </a:moveTo>
                <a:lnTo>
                  <a:pt x="2854706" y="330200"/>
                </a:lnTo>
                <a:lnTo>
                  <a:pt x="2855556" y="330200"/>
                </a:lnTo>
                <a:lnTo>
                  <a:pt x="2855708" y="327161"/>
                </a:lnTo>
                <a:close/>
              </a:path>
              <a:path w="3215004" h="1485900">
                <a:moveTo>
                  <a:pt x="2858897" y="317500"/>
                </a:moveTo>
                <a:lnTo>
                  <a:pt x="2856191" y="317500"/>
                </a:lnTo>
                <a:lnTo>
                  <a:pt x="2855708" y="327161"/>
                </a:lnTo>
                <a:lnTo>
                  <a:pt x="2858897" y="317500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58" y="317500"/>
                </a:lnTo>
                <a:lnTo>
                  <a:pt x="2854803" y="322035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60650" y="304800"/>
                </a:moveTo>
                <a:lnTo>
                  <a:pt x="2852635" y="304800"/>
                </a:lnTo>
                <a:lnTo>
                  <a:pt x="2853829" y="317500"/>
                </a:lnTo>
                <a:lnTo>
                  <a:pt x="2860600" y="317500"/>
                </a:lnTo>
                <a:lnTo>
                  <a:pt x="2860650" y="304800"/>
                </a:lnTo>
                <a:close/>
              </a:path>
              <a:path w="3215004" h="1485900">
                <a:moveTo>
                  <a:pt x="2856568" y="292100"/>
                </a:moveTo>
                <a:lnTo>
                  <a:pt x="2802524" y="292100"/>
                </a:lnTo>
                <a:lnTo>
                  <a:pt x="2795587" y="304800"/>
                </a:lnTo>
                <a:lnTo>
                  <a:pt x="2854185" y="304800"/>
                </a:lnTo>
                <a:lnTo>
                  <a:pt x="2856568" y="292100"/>
                </a:lnTo>
                <a:close/>
              </a:path>
              <a:path w="3215004" h="1485900">
                <a:moveTo>
                  <a:pt x="2862757" y="292100"/>
                </a:moveTo>
                <a:lnTo>
                  <a:pt x="2858985" y="292100"/>
                </a:lnTo>
                <a:lnTo>
                  <a:pt x="2862173" y="304800"/>
                </a:lnTo>
                <a:lnTo>
                  <a:pt x="2862757" y="292100"/>
                </a:lnTo>
                <a:close/>
              </a:path>
              <a:path w="3215004" h="1485900">
                <a:moveTo>
                  <a:pt x="2881668" y="292100"/>
                </a:moveTo>
                <a:lnTo>
                  <a:pt x="2867675" y="292100"/>
                </a:lnTo>
                <a:lnTo>
                  <a:pt x="2870554" y="304800"/>
                </a:lnTo>
                <a:lnTo>
                  <a:pt x="2874325" y="304800"/>
                </a:lnTo>
                <a:lnTo>
                  <a:pt x="2881668" y="292100"/>
                </a:lnTo>
                <a:close/>
              </a:path>
              <a:path w="3215004" h="1485900">
                <a:moveTo>
                  <a:pt x="2888326" y="292100"/>
                </a:moveTo>
                <a:lnTo>
                  <a:pt x="2881668" y="292100"/>
                </a:lnTo>
                <a:lnTo>
                  <a:pt x="2890050" y="304800"/>
                </a:lnTo>
                <a:lnTo>
                  <a:pt x="2888326" y="292100"/>
                </a:lnTo>
                <a:close/>
              </a:path>
              <a:path w="3215004" h="1485900">
                <a:moveTo>
                  <a:pt x="2811533" y="279400"/>
                </a:moveTo>
                <a:lnTo>
                  <a:pt x="2808155" y="279400"/>
                </a:lnTo>
                <a:lnTo>
                  <a:pt x="2807474" y="292100"/>
                </a:lnTo>
                <a:lnTo>
                  <a:pt x="2816066" y="292100"/>
                </a:lnTo>
                <a:lnTo>
                  <a:pt x="2811533" y="279400"/>
                </a:lnTo>
                <a:close/>
              </a:path>
              <a:path w="3215004" h="1485900">
                <a:moveTo>
                  <a:pt x="2892894" y="279400"/>
                </a:moveTo>
                <a:lnTo>
                  <a:pt x="2820212" y="279400"/>
                </a:lnTo>
                <a:lnTo>
                  <a:pt x="2816066" y="292100"/>
                </a:lnTo>
                <a:lnTo>
                  <a:pt x="2886168" y="292100"/>
                </a:lnTo>
                <a:lnTo>
                  <a:pt x="2892888" y="280049"/>
                </a:lnTo>
                <a:lnTo>
                  <a:pt x="2892894" y="279400"/>
                </a:lnTo>
                <a:close/>
              </a:path>
              <a:path w="3215004" h="1485900">
                <a:moveTo>
                  <a:pt x="2893250" y="279400"/>
                </a:moveTo>
                <a:lnTo>
                  <a:pt x="2892894" y="279400"/>
                </a:lnTo>
                <a:lnTo>
                  <a:pt x="2892888" y="280049"/>
                </a:lnTo>
                <a:lnTo>
                  <a:pt x="2893250" y="279400"/>
                </a:lnTo>
                <a:close/>
              </a:path>
              <a:path w="3215004" h="1485900">
                <a:moveTo>
                  <a:pt x="2828467" y="266700"/>
                </a:moveTo>
                <a:lnTo>
                  <a:pt x="2824492" y="266700"/>
                </a:lnTo>
                <a:lnTo>
                  <a:pt x="2824378" y="279400"/>
                </a:lnTo>
                <a:lnTo>
                  <a:pt x="2828467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34845" y="266700"/>
                </a:lnTo>
                <a:lnTo>
                  <a:pt x="2831698" y="279400"/>
                </a:lnTo>
                <a:lnTo>
                  <a:pt x="2849626" y="279400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49626" y="279400"/>
                </a:lnTo>
                <a:lnTo>
                  <a:pt x="2851554" y="271378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1554" y="271378"/>
                </a:moveTo>
                <a:lnTo>
                  <a:pt x="2849626" y="279400"/>
                </a:lnTo>
                <a:lnTo>
                  <a:pt x="2852617" y="279400"/>
                </a:lnTo>
                <a:lnTo>
                  <a:pt x="2851554" y="271378"/>
                </a:lnTo>
                <a:close/>
              </a:path>
              <a:path w="3215004" h="1485900">
                <a:moveTo>
                  <a:pt x="2865335" y="266700"/>
                </a:moveTo>
                <a:lnTo>
                  <a:pt x="2853437" y="266700"/>
                </a:lnTo>
                <a:lnTo>
                  <a:pt x="2852617" y="279400"/>
                </a:lnTo>
                <a:lnTo>
                  <a:pt x="2865399" y="279400"/>
                </a:lnTo>
                <a:lnTo>
                  <a:pt x="2865335" y="266700"/>
                </a:lnTo>
                <a:close/>
              </a:path>
              <a:path w="3215004" h="1485900">
                <a:moveTo>
                  <a:pt x="2900616" y="266700"/>
                </a:moveTo>
                <a:lnTo>
                  <a:pt x="2865335" y="266700"/>
                </a:lnTo>
                <a:lnTo>
                  <a:pt x="2865399" y="279400"/>
                </a:lnTo>
                <a:lnTo>
                  <a:pt x="2904005" y="279400"/>
                </a:lnTo>
                <a:lnTo>
                  <a:pt x="2900616" y="266700"/>
                </a:lnTo>
                <a:close/>
              </a:path>
              <a:path w="3215004" h="1485900">
                <a:moveTo>
                  <a:pt x="2913940" y="266700"/>
                </a:moveTo>
                <a:lnTo>
                  <a:pt x="2910116" y="266700"/>
                </a:lnTo>
                <a:lnTo>
                  <a:pt x="2910196" y="279400"/>
                </a:lnTo>
                <a:lnTo>
                  <a:pt x="2913940" y="266700"/>
                </a:lnTo>
                <a:close/>
              </a:path>
              <a:path w="3215004" h="1485900">
                <a:moveTo>
                  <a:pt x="2923590" y="266700"/>
                </a:moveTo>
                <a:lnTo>
                  <a:pt x="2922282" y="279400"/>
                </a:lnTo>
                <a:lnTo>
                  <a:pt x="2924184" y="271170"/>
                </a:lnTo>
                <a:lnTo>
                  <a:pt x="2923590" y="266700"/>
                </a:lnTo>
                <a:close/>
              </a:path>
              <a:path w="3215004" h="1485900">
                <a:moveTo>
                  <a:pt x="2926018" y="266700"/>
                </a:moveTo>
                <a:lnTo>
                  <a:pt x="2925217" y="266700"/>
                </a:lnTo>
                <a:lnTo>
                  <a:pt x="2924184" y="271170"/>
                </a:lnTo>
                <a:lnTo>
                  <a:pt x="2925277" y="279400"/>
                </a:lnTo>
                <a:lnTo>
                  <a:pt x="2926018" y="266700"/>
                </a:lnTo>
                <a:close/>
              </a:path>
              <a:path w="3215004" h="1485900">
                <a:moveTo>
                  <a:pt x="2852678" y="266700"/>
                </a:moveTo>
                <a:lnTo>
                  <a:pt x="2850934" y="266700"/>
                </a:lnTo>
                <a:lnTo>
                  <a:pt x="2851554" y="271378"/>
                </a:lnTo>
                <a:lnTo>
                  <a:pt x="2852678" y="266700"/>
                </a:lnTo>
                <a:close/>
              </a:path>
              <a:path w="3215004" h="1485900">
                <a:moveTo>
                  <a:pt x="2905887" y="254000"/>
                </a:moveTo>
                <a:lnTo>
                  <a:pt x="2857703" y="254000"/>
                </a:lnTo>
                <a:lnTo>
                  <a:pt x="2859169" y="266700"/>
                </a:lnTo>
                <a:lnTo>
                  <a:pt x="2900647" y="266700"/>
                </a:lnTo>
                <a:lnTo>
                  <a:pt x="2905887" y="254000"/>
                </a:lnTo>
                <a:close/>
              </a:path>
              <a:path w="3215004" h="1485900">
                <a:moveTo>
                  <a:pt x="2926816" y="254000"/>
                </a:moveTo>
                <a:lnTo>
                  <a:pt x="2907677" y="254000"/>
                </a:lnTo>
                <a:lnTo>
                  <a:pt x="2900647" y="266700"/>
                </a:lnTo>
                <a:lnTo>
                  <a:pt x="2927046" y="266700"/>
                </a:lnTo>
                <a:lnTo>
                  <a:pt x="2926816" y="254000"/>
                </a:lnTo>
                <a:close/>
              </a:path>
              <a:path w="3215004" h="1485900">
                <a:moveTo>
                  <a:pt x="2929876" y="254000"/>
                </a:moveTo>
                <a:lnTo>
                  <a:pt x="2927383" y="254000"/>
                </a:lnTo>
                <a:lnTo>
                  <a:pt x="2927046" y="266700"/>
                </a:lnTo>
                <a:lnTo>
                  <a:pt x="2940278" y="266700"/>
                </a:lnTo>
                <a:lnTo>
                  <a:pt x="2929876" y="254000"/>
                </a:lnTo>
                <a:close/>
              </a:path>
              <a:path w="3215004" h="1485900">
                <a:moveTo>
                  <a:pt x="2878756" y="242314"/>
                </a:moveTo>
                <a:lnTo>
                  <a:pt x="2870811" y="254000"/>
                </a:lnTo>
                <a:lnTo>
                  <a:pt x="2881055" y="254000"/>
                </a:lnTo>
                <a:lnTo>
                  <a:pt x="2878756" y="242314"/>
                </a:lnTo>
                <a:close/>
              </a:path>
              <a:path w="3215004" h="1485900">
                <a:moveTo>
                  <a:pt x="2944993" y="241300"/>
                </a:moveTo>
                <a:lnTo>
                  <a:pt x="2882238" y="241300"/>
                </a:lnTo>
                <a:lnTo>
                  <a:pt x="2881055" y="254000"/>
                </a:lnTo>
                <a:lnTo>
                  <a:pt x="2936193" y="254000"/>
                </a:lnTo>
                <a:lnTo>
                  <a:pt x="2945180" y="241711"/>
                </a:lnTo>
                <a:lnTo>
                  <a:pt x="2944993" y="241300"/>
                </a:lnTo>
                <a:close/>
              </a:path>
              <a:path w="3215004" h="1485900">
                <a:moveTo>
                  <a:pt x="2945380" y="242152"/>
                </a:moveTo>
                <a:lnTo>
                  <a:pt x="2943987" y="254000"/>
                </a:lnTo>
                <a:lnTo>
                  <a:pt x="2950765" y="254000"/>
                </a:lnTo>
                <a:lnTo>
                  <a:pt x="2945380" y="242152"/>
                </a:lnTo>
                <a:close/>
              </a:path>
              <a:path w="3215004" h="1485900">
                <a:moveTo>
                  <a:pt x="2956488" y="241300"/>
                </a:moveTo>
                <a:lnTo>
                  <a:pt x="2954451" y="241300"/>
                </a:lnTo>
                <a:lnTo>
                  <a:pt x="2950765" y="254000"/>
                </a:lnTo>
                <a:lnTo>
                  <a:pt x="2957306" y="254000"/>
                </a:lnTo>
                <a:lnTo>
                  <a:pt x="2956488" y="241300"/>
                </a:lnTo>
                <a:close/>
              </a:path>
              <a:path w="3215004" h="1485900">
                <a:moveTo>
                  <a:pt x="2879445" y="241300"/>
                </a:moveTo>
                <a:lnTo>
                  <a:pt x="2878556" y="241300"/>
                </a:lnTo>
                <a:lnTo>
                  <a:pt x="2878756" y="242314"/>
                </a:lnTo>
                <a:lnTo>
                  <a:pt x="2879445" y="241300"/>
                </a:lnTo>
                <a:close/>
              </a:path>
              <a:path w="3215004" h="1485900">
                <a:moveTo>
                  <a:pt x="2945481" y="241300"/>
                </a:moveTo>
                <a:lnTo>
                  <a:pt x="2945180" y="241711"/>
                </a:lnTo>
                <a:lnTo>
                  <a:pt x="2945380" y="242152"/>
                </a:lnTo>
                <a:lnTo>
                  <a:pt x="2945481" y="241300"/>
                </a:lnTo>
                <a:close/>
              </a:path>
              <a:path w="3215004" h="1485900">
                <a:moveTo>
                  <a:pt x="2957053" y="228600"/>
                </a:moveTo>
                <a:lnTo>
                  <a:pt x="2895917" y="228600"/>
                </a:lnTo>
                <a:lnTo>
                  <a:pt x="2898585" y="241300"/>
                </a:lnTo>
                <a:lnTo>
                  <a:pt x="2951977" y="241300"/>
                </a:lnTo>
                <a:lnTo>
                  <a:pt x="2957053" y="228600"/>
                </a:lnTo>
                <a:close/>
              </a:path>
              <a:path w="3215004" h="1485900">
                <a:moveTo>
                  <a:pt x="2973652" y="215900"/>
                </a:moveTo>
                <a:lnTo>
                  <a:pt x="2910319" y="215900"/>
                </a:lnTo>
                <a:lnTo>
                  <a:pt x="2909626" y="228600"/>
                </a:lnTo>
                <a:lnTo>
                  <a:pt x="2971800" y="228600"/>
                </a:lnTo>
                <a:lnTo>
                  <a:pt x="2976020" y="241300"/>
                </a:lnTo>
                <a:lnTo>
                  <a:pt x="2976819" y="228600"/>
                </a:lnTo>
                <a:lnTo>
                  <a:pt x="2975456" y="218074"/>
                </a:lnTo>
                <a:lnTo>
                  <a:pt x="2973652" y="215900"/>
                </a:lnTo>
                <a:close/>
              </a:path>
              <a:path w="3215004" h="1485900">
                <a:moveTo>
                  <a:pt x="2986925" y="215900"/>
                </a:moveTo>
                <a:lnTo>
                  <a:pt x="2975175" y="215900"/>
                </a:lnTo>
                <a:lnTo>
                  <a:pt x="2975456" y="218074"/>
                </a:lnTo>
                <a:lnTo>
                  <a:pt x="2984192" y="228600"/>
                </a:lnTo>
                <a:lnTo>
                  <a:pt x="2991392" y="228600"/>
                </a:lnTo>
                <a:lnTo>
                  <a:pt x="2986925" y="215900"/>
                </a:lnTo>
                <a:close/>
              </a:path>
              <a:path w="3215004" h="1485900">
                <a:moveTo>
                  <a:pt x="3009659" y="190500"/>
                </a:moveTo>
                <a:lnTo>
                  <a:pt x="3001362" y="190500"/>
                </a:lnTo>
                <a:lnTo>
                  <a:pt x="2997517" y="203200"/>
                </a:lnTo>
                <a:lnTo>
                  <a:pt x="2982292" y="215900"/>
                </a:lnTo>
                <a:lnTo>
                  <a:pt x="2989067" y="215900"/>
                </a:lnTo>
                <a:lnTo>
                  <a:pt x="2993851" y="228600"/>
                </a:lnTo>
                <a:lnTo>
                  <a:pt x="2999500" y="228600"/>
                </a:lnTo>
                <a:lnTo>
                  <a:pt x="3004235" y="215900"/>
                </a:lnTo>
                <a:lnTo>
                  <a:pt x="3001671" y="203200"/>
                </a:lnTo>
                <a:lnTo>
                  <a:pt x="3006448" y="203200"/>
                </a:lnTo>
                <a:lnTo>
                  <a:pt x="3009659" y="190500"/>
                </a:lnTo>
                <a:close/>
              </a:path>
              <a:path w="3215004" h="1485900">
                <a:moveTo>
                  <a:pt x="2975175" y="215900"/>
                </a:moveTo>
                <a:lnTo>
                  <a:pt x="2973652" y="215900"/>
                </a:lnTo>
                <a:lnTo>
                  <a:pt x="2975456" y="218074"/>
                </a:lnTo>
                <a:lnTo>
                  <a:pt x="2975175" y="215900"/>
                </a:lnTo>
                <a:close/>
              </a:path>
              <a:path w="3215004" h="1485900">
                <a:moveTo>
                  <a:pt x="2964263" y="203200"/>
                </a:moveTo>
                <a:lnTo>
                  <a:pt x="2924770" y="203200"/>
                </a:lnTo>
                <a:lnTo>
                  <a:pt x="2921456" y="215900"/>
                </a:lnTo>
                <a:lnTo>
                  <a:pt x="2968104" y="215900"/>
                </a:lnTo>
                <a:lnTo>
                  <a:pt x="2964263" y="203200"/>
                </a:lnTo>
                <a:close/>
              </a:path>
              <a:path w="3215004" h="1485900">
                <a:moveTo>
                  <a:pt x="3035748" y="177800"/>
                </a:moveTo>
                <a:lnTo>
                  <a:pt x="2961864" y="177800"/>
                </a:lnTo>
                <a:lnTo>
                  <a:pt x="2960363" y="190500"/>
                </a:lnTo>
                <a:lnTo>
                  <a:pt x="2964263" y="203200"/>
                </a:lnTo>
                <a:lnTo>
                  <a:pt x="2968104" y="215900"/>
                </a:lnTo>
                <a:lnTo>
                  <a:pt x="2972066" y="215900"/>
                </a:lnTo>
                <a:lnTo>
                  <a:pt x="2964983" y="203200"/>
                </a:lnTo>
                <a:lnTo>
                  <a:pt x="2989930" y="203200"/>
                </a:lnTo>
                <a:lnTo>
                  <a:pt x="3001362" y="190500"/>
                </a:lnTo>
                <a:lnTo>
                  <a:pt x="3031932" y="190500"/>
                </a:lnTo>
                <a:lnTo>
                  <a:pt x="3035889" y="182727"/>
                </a:lnTo>
                <a:lnTo>
                  <a:pt x="3035748" y="177800"/>
                </a:lnTo>
                <a:close/>
              </a:path>
              <a:path w="3215004" h="1485900">
                <a:moveTo>
                  <a:pt x="2989930" y="203200"/>
                </a:moveTo>
                <a:lnTo>
                  <a:pt x="2964983" y="203200"/>
                </a:lnTo>
                <a:lnTo>
                  <a:pt x="2972066" y="215900"/>
                </a:lnTo>
                <a:lnTo>
                  <a:pt x="2982292" y="215900"/>
                </a:lnTo>
                <a:lnTo>
                  <a:pt x="2989930" y="203200"/>
                </a:lnTo>
                <a:close/>
              </a:path>
              <a:path w="3215004" h="1485900">
                <a:moveTo>
                  <a:pt x="3007215" y="203200"/>
                </a:moveTo>
                <a:lnTo>
                  <a:pt x="3004494" y="203200"/>
                </a:lnTo>
                <a:lnTo>
                  <a:pt x="3007067" y="215900"/>
                </a:lnTo>
                <a:lnTo>
                  <a:pt x="3009862" y="215900"/>
                </a:lnTo>
                <a:lnTo>
                  <a:pt x="3007215" y="203200"/>
                </a:lnTo>
                <a:close/>
              </a:path>
              <a:path w="3215004" h="1485900">
                <a:moveTo>
                  <a:pt x="3018707" y="203200"/>
                </a:moveTo>
                <a:lnTo>
                  <a:pt x="3011431" y="203200"/>
                </a:lnTo>
                <a:lnTo>
                  <a:pt x="3017075" y="215900"/>
                </a:lnTo>
                <a:lnTo>
                  <a:pt x="3018707" y="203200"/>
                </a:lnTo>
                <a:close/>
              </a:path>
              <a:path w="3215004" h="1485900">
                <a:moveTo>
                  <a:pt x="2953298" y="190500"/>
                </a:moveTo>
                <a:lnTo>
                  <a:pt x="2938678" y="203200"/>
                </a:lnTo>
                <a:lnTo>
                  <a:pt x="2960396" y="203200"/>
                </a:lnTo>
                <a:lnTo>
                  <a:pt x="2953298" y="190500"/>
                </a:lnTo>
                <a:close/>
              </a:path>
              <a:path w="3215004" h="1485900">
                <a:moveTo>
                  <a:pt x="3014017" y="190500"/>
                </a:moveTo>
                <a:lnTo>
                  <a:pt x="3009659" y="190500"/>
                </a:lnTo>
                <a:lnTo>
                  <a:pt x="3007791" y="203200"/>
                </a:lnTo>
                <a:lnTo>
                  <a:pt x="3015138" y="203200"/>
                </a:lnTo>
                <a:lnTo>
                  <a:pt x="3014017" y="190500"/>
                </a:lnTo>
                <a:close/>
              </a:path>
              <a:path w="3215004" h="1485900">
                <a:moveTo>
                  <a:pt x="3038057" y="178469"/>
                </a:moveTo>
                <a:lnTo>
                  <a:pt x="3035889" y="182727"/>
                </a:lnTo>
                <a:lnTo>
                  <a:pt x="3036112" y="190500"/>
                </a:lnTo>
                <a:lnTo>
                  <a:pt x="3039291" y="190500"/>
                </a:lnTo>
                <a:lnTo>
                  <a:pt x="3038057" y="178469"/>
                </a:lnTo>
                <a:close/>
              </a:path>
              <a:path w="3215004" h="1485900">
                <a:moveTo>
                  <a:pt x="3048135" y="177800"/>
                </a:moveTo>
                <a:lnTo>
                  <a:pt x="3041954" y="177800"/>
                </a:lnTo>
                <a:lnTo>
                  <a:pt x="3040773" y="190500"/>
                </a:lnTo>
                <a:lnTo>
                  <a:pt x="3044736" y="190500"/>
                </a:lnTo>
                <a:lnTo>
                  <a:pt x="3048135" y="177800"/>
                </a:lnTo>
                <a:close/>
              </a:path>
              <a:path w="3215004" h="1485900">
                <a:moveTo>
                  <a:pt x="3038398" y="177800"/>
                </a:moveTo>
                <a:lnTo>
                  <a:pt x="3037989" y="177800"/>
                </a:lnTo>
                <a:lnTo>
                  <a:pt x="3038057" y="178469"/>
                </a:lnTo>
                <a:lnTo>
                  <a:pt x="3038398" y="177800"/>
                </a:lnTo>
                <a:close/>
              </a:path>
              <a:path w="3215004" h="1485900">
                <a:moveTo>
                  <a:pt x="2983810" y="165100"/>
                </a:moveTo>
                <a:lnTo>
                  <a:pt x="2976791" y="177800"/>
                </a:lnTo>
                <a:lnTo>
                  <a:pt x="2984406" y="177800"/>
                </a:lnTo>
                <a:lnTo>
                  <a:pt x="2983810" y="165100"/>
                </a:lnTo>
                <a:close/>
              </a:path>
              <a:path w="3215004" h="1485900">
                <a:moveTo>
                  <a:pt x="3041932" y="165100"/>
                </a:moveTo>
                <a:lnTo>
                  <a:pt x="2988938" y="165100"/>
                </a:lnTo>
                <a:lnTo>
                  <a:pt x="2992339" y="177800"/>
                </a:lnTo>
                <a:lnTo>
                  <a:pt x="3043374" y="177800"/>
                </a:lnTo>
                <a:lnTo>
                  <a:pt x="3041932" y="165100"/>
                </a:lnTo>
                <a:close/>
              </a:path>
              <a:path w="3215004" h="1485900">
                <a:moveTo>
                  <a:pt x="3062363" y="165100"/>
                </a:moveTo>
                <a:lnTo>
                  <a:pt x="3055289" y="165100"/>
                </a:lnTo>
                <a:lnTo>
                  <a:pt x="3061937" y="177800"/>
                </a:lnTo>
                <a:lnTo>
                  <a:pt x="3062363" y="165100"/>
                </a:lnTo>
                <a:close/>
              </a:path>
              <a:path w="3215004" h="1485900">
                <a:moveTo>
                  <a:pt x="3072278" y="152400"/>
                </a:moveTo>
                <a:lnTo>
                  <a:pt x="2999158" y="152400"/>
                </a:lnTo>
                <a:lnTo>
                  <a:pt x="2998419" y="165100"/>
                </a:lnTo>
                <a:lnTo>
                  <a:pt x="3075720" y="165100"/>
                </a:lnTo>
                <a:lnTo>
                  <a:pt x="3072278" y="152400"/>
                </a:lnTo>
                <a:close/>
              </a:path>
              <a:path w="3215004" h="1485900">
                <a:moveTo>
                  <a:pt x="3075584" y="139700"/>
                </a:moveTo>
                <a:lnTo>
                  <a:pt x="3023654" y="139700"/>
                </a:lnTo>
                <a:lnTo>
                  <a:pt x="3024898" y="152400"/>
                </a:lnTo>
                <a:lnTo>
                  <a:pt x="3069136" y="152400"/>
                </a:lnTo>
                <a:lnTo>
                  <a:pt x="3075584" y="139700"/>
                </a:lnTo>
                <a:close/>
              </a:path>
              <a:path w="3215004" h="1485900">
                <a:moveTo>
                  <a:pt x="3086969" y="139700"/>
                </a:moveTo>
                <a:lnTo>
                  <a:pt x="3075584" y="139700"/>
                </a:lnTo>
                <a:lnTo>
                  <a:pt x="3080227" y="152400"/>
                </a:lnTo>
                <a:lnTo>
                  <a:pt x="3083723" y="152400"/>
                </a:lnTo>
                <a:lnTo>
                  <a:pt x="3086969" y="139700"/>
                </a:lnTo>
                <a:close/>
              </a:path>
              <a:path w="3215004" h="1485900">
                <a:moveTo>
                  <a:pt x="3089730" y="139700"/>
                </a:moveTo>
                <a:lnTo>
                  <a:pt x="3086969" y="139700"/>
                </a:lnTo>
                <a:lnTo>
                  <a:pt x="3090862" y="152400"/>
                </a:lnTo>
                <a:lnTo>
                  <a:pt x="3089730" y="139700"/>
                </a:lnTo>
                <a:close/>
              </a:path>
              <a:path w="3215004" h="1485900">
                <a:moveTo>
                  <a:pt x="3099210" y="139700"/>
                </a:moveTo>
                <a:lnTo>
                  <a:pt x="3097424" y="139700"/>
                </a:lnTo>
                <a:lnTo>
                  <a:pt x="3097631" y="152400"/>
                </a:lnTo>
                <a:lnTo>
                  <a:pt x="3099210" y="139700"/>
                </a:lnTo>
                <a:close/>
              </a:path>
              <a:path w="3215004" h="1485900">
                <a:moveTo>
                  <a:pt x="3042945" y="127000"/>
                </a:moveTo>
                <a:lnTo>
                  <a:pt x="3036163" y="127000"/>
                </a:lnTo>
                <a:lnTo>
                  <a:pt x="3023905" y="139700"/>
                </a:lnTo>
                <a:lnTo>
                  <a:pt x="3042372" y="139700"/>
                </a:lnTo>
                <a:lnTo>
                  <a:pt x="3042945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43754" y="127000"/>
                </a:lnTo>
                <a:lnTo>
                  <a:pt x="3042372" y="139700"/>
                </a:lnTo>
                <a:lnTo>
                  <a:pt x="3094272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94272" y="139700"/>
                </a:lnTo>
                <a:lnTo>
                  <a:pt x="3095243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103306" y="127000"/>
                </a:moveTo>
                <a:lnTo>
                  <a:pt x="3092117" y="127000"/>
                </a:lnTo>
                <a:lnTo>
                  <a:pt x="3095243" y="139700"/>
                </a:lnTo>
                <a:lnTo>
                  <a:pt x="3105454" y="139700"/>
                </a:lnTo>
                <a:lnTo>
                  <a:pt x="3103306" y="127000"/>
                </a:lnTo>
                <a:close/>
              </a:path>
              <a:path w="3215004" h="1485900">
                <a:moveTo>
                  <a:pt x="3060404" y="114300"/>
                </a:moveTo>
                <a:lnTo>
                  <a:pt x="3048787" y="114300"/>
                </a:lnTo>
                <a:lnTo>
                  <a:pt x="3048849" y="127000"/>
                </a:lnTo>
                <a:lnTo>
                  <a:pt x="3066828" y="127000"/>
                </a:lnTo>
                <a:lnTo>
                  <a:pt x="3065681" y="122780"/>
                </a:lnTo>
                <a:lnTo>
                  <a:pt x="3060404" y="114300"/>
                </a:lnTo>
                <a:close/>
              </a:path>
              <a:path w="3215004" h="1485900">
                <a:moveTo>
                  <a:pt x="3093172" y="114300"/>
                </a:moveTo>
                <a:lnTo>
                  <a:pt x="3063376" y="114300"/>
                </a:lnTo>
                <a:lnTo>
                  <a:pt x="3065681" y="122780"/>
                </a:lnTo>
                <a:lnTo>
                  <a:pt x="3068307" y="127000"/>
                </a:lnTo>
                <a:lnTo>
                  <a:pt x="3087751" y="127000"/>
                </a:lnTo>
                <a:lnTo>
                  <a:pt x="3093172" y="114300"/>
                </a:lnTo>
                <a:close/>
              </a:path>
              <a:path w="3215004" h="1485900">
                <a:moveTo>
                  <a:pt x="3108794" y="114300"/>
                </a:moveTo>
                <a:lnTo>
                  <a:pt x="3095299" y="114300"/>
                </a:lnTo>
                <a:lnTo>
                  <a:pt x="3094842" y="127000"/>
                </a:lnTo>
                <a:lnTo>
                  <a:pt x="3099748" y="127000"/>
                </a:lnTo>
                <a:lnTo>
                  <a:pt x="3108794" y="114300"/>
                </a:lnTo>
                <a:close/>
              </a:path>
              <a:path w="3215004" h="1485900">
                <a:moveTo>
                  <a:pt x="3118815" y="114300"/>
                </a:moveTo>
                <a:lnTo>
                  <a:pt x="3108794" y="114300"/>
                </a:lnTo>
                <a:lnTo>
                  <a:pt x="3108760" y="127000"/>
                </a:lnTo>
                <a:lnTo>
                  <a:pt x="3116834" y="127000"/>
                </a:lnTo>
                <a:lnTo>
                  <a:pt x="3118226" y="125299"/>
                </a:lnTo>
                <a:lnTo>
                  <a:pt x="3118815" y="114300"/>
                </a:lnTo>
                <a:close/>
              </a:path>
              <a:path w="3215004" h="1485900">
                <a:moveTo>
                  <a:pt x="3127235" y="114300"/>
                </a:moveTo>
                <a:lnTo>
                  <a:pt x="3118226" y="125299"/>
                </a:lnTo>
                <a:lnTo>
                  <a:pt x="3118135" y="127000"/>
                </a:lnTo>
                <a:lnTo>
                  <a:pt x="3122129" y="127000"/>
                </a:lnTo>
                <a:lnTo>
                  <a:pt x="3127235" y="114300"/>
                </a:lnTo>
                <a:close/>
              </a:path>
              <a:path w="3215004" h="1485900">
                <a:moveTo>
                  <a:pt x="3066582" y="101600"/>
                </a:moveTo>
                <a:lnTo>
                  <a:pt x="3059193" y="101600"/>
                </a:lnTo>
                <a:lnTo>
                  <a:pt x="3060404" y="114300"/>
                </a:lnTo>
                <a:lnTo>
                  <a:pt x="3065681" y="122780"/>
                </a:lnTo>
                <a:lnTo>
                  <a:pt x="3063376" y="114300"/>
                </a:lnTo>
                <a:lnTo>
                  <a:pt x="3066859" y="114300"/>
                </a:lnTo>
                <a:lnTo>
                  <a:pt x="3066582" y="101600"/>
                </a:lnTo>
                <a:close/>
              </a:path>
              <a:path w="3215004" h="1485900">
                <a:moveTo>
                  <a:pt x="3117481" y="101600"/>
                </a:moveTo>
                <a:lnTo>
                  <a:pt x="3067683" y="101600"/>
                </a:lnTo>
                <a:lnTo>
                  <a:pt x="3068372" y="114300"/>
                </a:lnTo>
                <a:lnTo>
                  <a:pt x="3120502" y="114300"/>
                </a:lnTo>
                <a:lnTo>
                  <a:pt x="3117481" y="101600"/>
                </a:lnTo>
                <a:close/>
              </a:path>
              <a:path w="3215004" h="1485900">
                <a:moveTo>
                  <a:pt x="3122355" y="101600"/>
                </a:moveTo>
                <a:lnTo>
                  <a:pt x="3117481" y="101600"/>
                </a:lnTo>
                <a:lnTo>
                  <a:pt x="3120504" y="114300"/>
                </a:lnTo>
                <a:lnTo>
                  <a:pt x="3122355" y="101600"/>
                </a:lnTo>
                <a:close/>
              </a:path>
              <a:path w="3215004" h="1485900">
                <a:moveTo>
                  <a:pt x="3081629" y="88900"/>
                </a:moveTo>
                <a:lnTo>
                  <a:pt x="3077844" y="88900"/>
                </a:lnTo>
                <a:lnTo>
                  <a:pt x="3080308" y="101600"/>
                </a:lnTo>
                <a:lnTo>
                  <a:pt x="3081629" y="88900"/>
                </a:lnTo>
                <a:close/>
              </a:path>
              <a:path w="3215004" h="1485900">
                <a:moveTo>
                  <a:pt x="3129457" y="88900"/>
                </a:moveTo>
                <a:lnTo>
                  <a:pt x="3088322" y="88900"/>
                </a:lnTo>
                <a:lnTo>
                  <a:pt x="3088893" y="101600"/>
                </a:lnTo>
                <a:lnTo>
                  <a:pt x="3122156" y="101600"/>
                </a:lnTo>
                <a:lnTo>
                  <a:pt x="3129457" y="88900"/>
                </a:lnTo>
                <a:close/>
              </a:path>
              <a:path w="3215004" h="1485900">
                <a:moveTo>
                  <a:pt x="3137239" y="88900"/>
                </a:moveTo>
                <a:lnTo>
                  <a:pt x="3129457" y="88900"/>
                </a:lnTo>
                <a:lnTo>
                  <a:pt x="3129754" y="101600"/>
                </a:lnTo>
                <a:lnTo>
                  <a:pt x="3137239" y="88900"/>
                </a:lnTo>
                <a:close/>
              </a:path>
              <a:path w="3215004" h="1485900">
                <a:moveTo>
                  <a:pt x="3149809" y="88900"/>
                </a:moveTo>
                <a:lnTo>
                  <a:pt x="3144577" y="88900"/>
                </a:lnTo>
                <a:lnTo>
                  <a:pt x="3144431" y="101600"/>
                </a:lnTo>
                <a:lnTo>
                  <a:pt x="3150323" y="101600"/>
                </a:lnTo>
                <a:lnTo>
                  <a:pt x="3149809" y="88900"/>
                </a:lnTo>
                <a:close/>
              </a:path>
              <a:path w="3215004" h="1485900">
                <a:moveTo>
                  <a:pt x="3153952" y="88900"/>
                </a:moveTo>
                <a:lnTo>
                  <a:pt x="3151752" y="88900"/>
                </a:lnTo>
                <a:lnTo>
                  <a:pt x="3150323" y="101600"/>
                </a:lnTo>
                <a:lnTo>
                  <a:pt x="3154178" y="101600"/>
                </a:lnTo>
                <a:lnTo>
                  <a:pt x="3153952" y="88900"/>
                </a:lnTo>
                <a:close/>
              </a:path>
              <a:path w="3215004" h="1485900">
                <a:moveTo>
                  <a:pt x="3108925" y="76200"/>
                </a:moveTo>
                <a:lnTo>
                  <a:pt x="3091883" y="76200"/>
                </a:lnTo>
                <a:lnTo>
                  <a:pt x="3086128" y="88900"/>
                </a:lnTo>
                <a:lnTo>
                  <a:pt x="3110890" y="88900"/>
                </a:lnTo>
                <a:lnTo>
                  <a:pt x="3108925" y="76200"/>
                </a:lnTo>
                <a:close/>
              </a:path>
              <a:path w="3215004" h="1485900">
                <a:moveTo>
                  <a:pt x="3150463" y="76200"/>
                </a:moveTo>
                <a:lnTo>
                  <a:pt x="3111957" y="76200"/>
                </a:lnTo>
                <a:lnTo>
                  <a:pt x="3114455" y="88900"/>
                </a:lnTo>
                <a:lnTo>
                  <a:pt x="3150474" y="88900"/>
                </a:lnTo>
                <a:lnTo>
                  <a:pt x="3150463" y="76200"/>
                </a:lnTo>
                <a:close/>
              </a:path>
              <a:path w="3215004" h="1485900">
                <a:moveTo>
                  <a:pt x="3165365" y="76200"/>
                </a:moveTo>
                <a:lnTo>
                  <a:pt x="3154934" y="76200"/>
                </a:lnTo>
                <a:lnTo>
                  <a:pt x="3155594" y="88900"/>
                </a:lnTo>
                <a:lnTo>
                  <a:pt x="3156800" y="88900"/>
                </a:lnTo>
                <a:lnTo>
                  <a:pt x="3165365" y="76200"/>
                </a:lnTo>
                <a:close/>
              </a:path>
              <a:path w="3215004" h="1485900">
                <a:moveTo>
                  <a:pt x="3113354" y="63500"/>
                </a:moveTo>
                <a:lnTo>
                  <a:pt x="3107702" y="63500"/>
                </a:lnTo>
                <a:lnTo>
                  <a:pt x="3103583" y="76200"/>
                </a:lnTo>
                <a:lnTo>
                  <a:pt x="3111488" y="76200"/>
                </a:lnTo>
                <a:lnTo>
                  <a:pt x="3113354" y="63500"/>
                </a:lnTo>
                <a:close/>
              </a:path>
              <a:path w="3215004" h="1485900">
                <a:moveTo>
                  <a:pt x="3163849" y="63500"/>
                </a:moveTo>
                <a:lnTo>
                  <a:pt x="3130790" y="63500"/>
                </a:lnTo>
                <a:lnTo>
                  <a:pt x="3123691" y="76200"/>
                </a:lnTo>
                <a:lnTo>
                  <a:pt x="3164878" y="76200"/>
                </a:lnTo>
                <a:lnTo>
                  <a:pt x="3163849" y="63500"/>
                </a:lnTo>
                <a:close/>
              </a:path>
              <a:path w="3215004" h="1485900">
                <a:moveTo>
                  <a:pt x="3172893" y="63500"/>
                </a:moveTo>
                <a:lnTo>
                  <a:pt x="3163849" y="63500"/>
                </a:lnTo>
                <a:lnTo>
                  <a:pt x="3172714" y="76200"/>
                </a:lnTo>
                <a:lnTo>
                  <a:pt x="3173691" y="76200"/>
                </a:lnTo>
                <a:lnTo>
                  <a:pt x="3172893" y="63500"/>
                </a:lnTo>
                <a:close/>
              </a:path>
              <a:path w="3215004" h="1485900">
                <a:moveTo>
                  <a:pt x="3179344" y="63500"/>
                </a:moveTo>
                <a:lnTo>
                  <a:pt x="3172893" y="63500"/>
                </a:lnTo>
                <a:lnTo>
                  <a:pt x="3175171" y="76200"/>
                </a:lnTo>
                <a:lnTo>
                  <a:pt x="3178306" y="76200"/>
                </a:lnTo>
                <a:lnTo>
                  <a:pt x="3179773" y="65692"/>
                </a:lnTo>
                <a:lnTo>
                  <a:pt x="3179344" y="63500"/>
                </a:lnTo>
                <a:close/>
              </a:path>
              <a:path w="3215004" h="1485900">
                <a:moveTo>
                  <a:pt x="3186581" y="63500"/>
                </a:moveTo>
                <a:lnTo>
                  <a:pt x="3180080" y="63500"/>
                </a:lnTo>
                <a:lnTo>
                  <a:pt x="3179773" y="65692"/>
                </a:lnTo>
                <a:lnTo>
                  <a:pt x="3181832" y="76200"/>
                </a:lnTo>
                <a:lnTo>
                  <a:pt x="3186581" y="63500"/>
                </a:lnTo>
                <a:close/>
              </a:path>
              <a:path w="3215004" h="1485900">
                <a:moveTo>
                  <a:pt x="3180080" y="63500"/>
                </a:moveTo>
                <a:lnTo>
                  <a:pt x="3179344" y="63500"/>
                </a:lnTo>
                <a:lnTo>
                  <a:pt x="3179773" y="65692"/>
                </a:lnTo>
                <a:lnTo>
                  <a:pt x="3180080" y="63500"/>
                </a:lnTo>
                <a:close/>
              </a:path>
              <a:path w="3215004" h="1485900">
                <a:moveTo>
                  <a:pt x="3155641" y="38100"/>
                </a:moveTo>
                <a:lnTo>
                  <a:pt x="3152333" y="38100"/>
                </a:lnTo>
                <a:lnTo>
                  <a:pt x="3154705" y="50800"/>
                </a:lnTo>
                <a:lnTo>
                  <a:pt x="3134880" y="50800"/>
                </a:lnTo>
                <a:lnTo>
                  <a:pt x="3125317" y="63500"/>
                </a:lnTo>
                <a:lnTo>
                  <a:pt x="3166906" y="63500"/>
                </a:lnTo>
                <a:lnTo>
                  <a:pt x="3165042" y="52976"/>
                </a:lnTo>
                <a:lnTo>
                  <a:pt x="3163776" y="50800"/>
                </a:lnTo>
                <a:lnTo>
                  <a:pt x="3155641" y="38100"/>
                </a:lnTo>
                <a:close/>
              </a:path>
              <a:path w="3215004" h="1485900">
                <a:moveTo>
                  <a:pt x="3165042" y="52976"/>
                </a:moveTo>
                <a:lnTo>
                  <a:pt x="3166906" y="63500"/>
                </a:lnTo>
                <a:lnTo>
                  <a:pt x="3171163" y="63500"/>
                </a:lnTo>
                <a:lnTo>
                  <a:pt x="3165042" y="52976"/>
                </a:lnTo>
                <a:close/>
              </a:path>
              <a:path w="3215004" h="1485900">
                <a:moveTo>
                  <a:pt x="3169559" y="50800"/>
                </a:moveTo>
                <a:lnTo>
                  <a:pt x="3164656" y="50800"/>
                </a:lnTo>
                <a:lnTo>
                  <a:pt x="3165042" y="52976"/>
                </a:lnTo>
                <a:lnTo>
                  <a:pt x="3171163" y="63500"/>
                </a:lnTo>
                <a:lnTo>
                  <a:pt x="3171864" y="63500"/>
                </a:lnTo>
                <a:lnTo>
                  <a:pt x="3169559" y="50800"/>
                </a:lnTo>
                <a:close/>
              </a:path>
              <a:path w="3215004" h="1485900">
                <a:moveTo>
                  <a:pt x="3179140" y="50800"/>
                </a:moveTo>
                <a:lnTo>
                  <a:pt x="3175012" y="50800"/>
                </a:lnTo>
                <a:lnTo>
                  <a:pt x="3171864" y="63500"/>
                </a:lnTo>
                <a:lnTo>
                  <a:pt x="3180054" y="63500"/>
                </a:lnTo>
                <a:lnTo>
                  <a:pt x="3179140" y="50800"/>
                </a:lnTo>
                <a:close/>
              </a:path>
              <a:path w="3215004" h="1485900">
                <a:moveTo>
                  <a:pt x="3191031" y="50800"/>
                </a:moveTo>
                <a:lnTo>
                  <a:pt x="3185707" y="50800"/>
                </a:lnTo>
                <a:lnTo>
                  <a:pt x="3188563" y="63500"/>
                </a:lnTo>
                <a:lnTo>
                  <a:pt x="3190003" y="63500"/>
                </a:lnTo>
                <a:lnTo>
                  <a:pt x="3191031" y="50800"/>
                </a:lnTo>
                <a:close/>
              </a:path>
              <a:path w="3215004" h="1485900">
                <a:moveTo>
                  <a:pt x="3196145" y="50800"/>
                </a:moveTo>
                <a:lnTo>
                  <a:pt x="3192662" y="50800"/>
                </a:lnTo>
                <a:lnTo>
                  <a:pt x="3194735" y="63500"/>
                </a:lnTo>
                <a:lnTo>
                  <a:pt x="3197513" y="63500"/>
                </a:lnTo>
                <a:lnTo>
                  <a:pt x="3196145" y="50800"/>
                </a:lnTo>
                <a:close/>
              </a:path>
              <a:path w="3215004" h="1485900">
                <a:moveTo>
                  <a:pt x="3129114" y="38100"/>
                </a:moveTo>
                <a:lnTo>
                  <a:pt x="3123044" y="50800"/>
                </a:lnTo>
                <a:lnTo>
                  <a:pt x="3135909" y="50800"/>
                </a:lnTo>
                <a:lnTo>
                  <a:pt x="3129114" y="38100"/>
                </a:lnTo>
                <a:close/>
              </a:path>
              <a:path w="3215004" h="1485900">
                <a:moveTo>
                  <a:pt x="3152333" y="38100"/>
                </a:moveTo>
                <a:lnTo>
                  <a:pt x="3138093" y="38100"/>
                </a:lnTo>
                <a:lnTo>
                  <a:pt x="3135909" y="50800"/>
                </a:lnTo>
                <a:lnTo>
                  <a:pt x="3154705" y="50800"/>
                </a:lnTo>
                <a:lnTo>
                  <a:pt x="3152333" y="38100"/>
                </a:lnTo>
                <a:close/>
              </a:path>
              <a:path w="3215004" h="1485900">
                <a:moveTo>
                  <a:pt x="3192310" y="38100"/>
                </a:moveTo>
                <a:lnTo>
                  <a:pt x="3155641" y="38100"/>
                </a:lnTo>
                <a:lnTo>
                  <a:pt x="3163776" y="50800"/>
                </a:lnTo>
                <a:lnTo>
                  <a:pt x="3191129" y="50800"/>
                </a:lnTo>
                <a:lnTo>
                  <a:pt x="3192310" y="38100"/>
                </a:lnTo>
                <a:close/>
              </a:path>
              <a:path w="3215004" h="1485900">
                <a:moveTo>
                  <a:pt x="3193469" y="40405"/>
                </a:moveTo>
                <a:lnTo>
                  <a:pt x="3197402" y="50800"/>
                </a:lnTo>
                <a:lnTo>
                  <a:pt x="3197391" y="48201"/>
                </a:lnTo>
                <a:lnTo>
                  <a:pt x="3193469" y="40405"/>
                </a:lnTo>
                <a:close/>
              </a:path>
              <a:path w="3215004" h="1485900">
                <a:moveTo>
                  <a:pt x="3197391" y="48201"/>
                </a:moveTo>
                <a:lnTo>
                  <a:pt x="3197479" y="50800"/>
                </a:lnTo>
                <a:lnTo>
                  <a:pt x="3198004" y="49421"/>
                </a:lnTo>
                <a:lnTo>
                  <a:pt x="3197391" y="48201"/>
                </a:lnTo>
                <a:close/>
              </a:path>
              <a:path w="3215004" h="1485900">
                <a:moveTo>
                  <a:pt x="3198004" y="49421"/>
                </a:moveTo>
                <a:lnTo>
                  <a:pt x="3197479" y="50800"/>
                </a:lnTo>
                <a:lnTo>
                  <a:pt x="3198698" y="50800"/>
                </a:lnTo>
                <a:lnTo>
                  <a:pt x="3198004" y="49421"/>
                </a:lnTo>
                <a:close/>
              </a:path>
              <a:path w="3215004" h="1485900">
                <a:moveTo>
                  <a:pt x="3205086" y="39261"/>
                </a:moveTo>
                <a:lnTo>
                  <a:pt x="3202063" y="50800"/>
                </a:lnTo>
                <a:lnTo>
                  <a:pt x="3204603" y="50800"/>
                </a:lnTo>
                <a:lnTo>
                  <a:pt x="3205277" y="39930"/>
                </a:lnTo>
                <a:lnTo>
                  <a:pt x="3205086" y="39261"/>
                </a:lnTo>
                <a:close/>
              </a:path>
              <a:path w="3215004" h="1485900">
                <a:moveTo>
                  <a:pt x="3212115" y="38100"/>
                </a:moveTo>
                <a:lnTo>
                  <a:pt x="3205391" y="38100"/>
                </a:lnTo>
                <a:lnTo>
                  <a:pt x="3205277" y="39930"/>
                </a:lnTo>
                <a:lnTo>
                  <a:pt x="3208374" y="50800"/>
                </a:lnTo>
                <a:lnTo>
                  <a:pt x="3212115" y="38100"/>
                </a:lnTo>
                <a:close/>
              </a:path>
              <a:path w="3215004" h="1485900">
                <a:moveTo>
                  <a:pt x="3202322" y="38100"/>
                </a:moveTo>
                <a:lnTo>
                  <a:pt x="3197050" y="38100"/>
                </a:lnTo>
                <a:lnTo>
                  <a:pt x="3197391" y="48201"/>
                </a:lnTo>
                <a:lnTo>
                  <a:pt x="3198004" y="49421"/>
                </a:lnTo>
                <a:lnTo>
                  <a:pt x="3202322" y="38100"/>
                </a:lnTo>
                <a:close/>
              </a:path>
              <a:path w="3215004" h="1485900">
                <a:moveTo>
                  <a:pt x="3192597" y="38100"/>
                </a:moveTo>
                <a:lnTo>
                  <a:pt x="3192310" y="38100"/>
                </a:lnTo>
                <a:lnTo>
                  <a:pt x="3193469" y="40405"/>
                </a:lnTo>
                <a:lnTo>
                  <a:pt x="3192597" y="38100"/>
                </a:lnTo>
                <a:close/>
              </a:path>
              <a:path w="3215004" h="1485900">
                <a:moveTo>
                  <a:pt x="3205391" y="38100"/>
                </a:moveTo>
                <a:lnTo>
                  <a:pt x="3204756" y="38100"/>
                </a:lnTo>
                <a:lnTo>
                  <a:pt x="3205086" y="39261"/>
                </a:lnTo>
                <a:lnTo>
                  <a:pt x="3205391" y="38100"/>
                </a:lnTo>
                <a:close/>
              </a:path>
              <a:path w="3215004" h="1485900">
                <a:moveTo>
                  <a:pt x="3155149" y="25400"/>
                </a:moveTo>
                <a:lnTo>
                  <a:pt x="3147031" y="25400"/>
                </a:lnTo>
                <a:lnTo>
                  <a:pt x="3145307" y="38100"/>
                </a:lnTo>
                <a:lnTo>
                  <a:pt x="3154997" y="38100"/>
                </a:lnTo>
                <a:lnTo>
                  <a:pt x="3155149" y="25400"/>
                </a:lnTo>
                <a:close/>
              </a:path>
              <a:path w="3215004" h="1485900">
                <a:moveTo>
                  <a:pt x="3210369" y="25400"/>
                </a:moveTo>
                <a:lnTo>
                  <a:pt x="3155149" y="25400"/>
                </a:lnTo>
                <a:lnTo>
                  <a:pt x="3159061" y="38100"/>
                </a:lnTo>
                <a:lnTo>
                  <a:pt x="3208337" y="38100"/>
                </a:lnTo>
                <a:lnTo>
                  <a:pt x="3210369" y="25400"/>
                </a:lnTo>
                <a:close/>
              </a:path>
              <a:path w="3215004" h="1485900">
                <a:moveTo>
                  <a:pt x="3157039" y="12700"/>
                </a:moveTo>
                <a:lnTo>
                  <a:pt x="3155000" y="25400"/>
                </a:lnTo>
                <a:lnTo>
                  <a:pt x="3162236" y="25400"/>
                </a:lnTo>
                <a:lnTo>
                  <a:pt x="3157039" y="12700"/>
                </a:lnTo>
                <a:close/>
              </a:path>
              <a:path w="3215004" h="1485900">
                <a:moveTo>
                  <a:pt x="3198685" y="12700"/>
                </a:moveTo>
                <a:lnTo>
                  <a:pt x="3162360" y="12700"/>
                </a:lnTo>
                <a:lnTo>
                  <a:pt x="3162236" y="25400"/>
                </a:lnTo>
                <a:lnTo>
                  <a:pt x="3194634" y="25400"/>
                </a:lnTo>
                <a:lnTo>
                  <a:pt x="3198685" y="12700"/>
                </a:lnTo>
                <a:close/>
              </a:path>
              <a:path w="3215004" h="1485900">
                <a:moveTo>
                  <a:pt x="3200925" y="20845"/>
                </a:moveTo>
                <a:lnTo>
                  <a:pt x="3199053" y="25400"/>
                </a:lnTo>
                <a:lnTo>
                  <a:pt x="3202178" y="25400"/>
                </a:lnTo>
                <a:lnTo>
                  <a:pt x="3200925" y="20845"/>
                </a:lnTo>
                <a:close/>
              </a:path>
              <a:path w="3215004" h="1485900">
                <a:moveTo>
                  <a:pt x="3214763" y="12700"/>
                </a:moveTo>
                <a:lnTo>
                  <a:pt x="3206534" y="25400"/>
                </a:lnTo>
                <a:lnTo>
                  <a:pt x="3213049" y="25400"/>
                </a:lnTo>
                <a:lnTo>
                  <a:pt x="3214763" y="12700"/>
                </a:lnTo>
                <a:close/>
              </a:path>
              <a:path w="3215004" h="1485900">
                <a:moveTo>
                  <a:pt x="3204273" y="12700"/>
                </a:moveTo>
                <a:lnTo>
                  <a:pt x="3198685" y="12700"/>
                </a:lnTo>
                <a:lnTo>
                  <a:pt x="3200925" y="20845"/>
                </a:lnTo>
                <a:lnTo>
                  <a:pt x="3204273" y="12700"/>
                </a:lnTo>
                <a:close/>
              </a:path>
              <a:path w="3215004" h="1485900">
                <a:moveTo>
                  <a:pt x="3171595" y="0"/>
                </a:moveTo>
                <a:lnTo>
                  <a:pt x="3172288" y="12700"/>
                </a:lnTo>
                <a:lnTo>
                  <a:pt x="3176460" y="12700"/>
                </a:lnTo>
                <a:lnTo>
                  <a:pt x="3171595" y="0"/>
                </a:lnTo>
                <a:close/>
              </a:path>
              <a:path w="3215004" h="1485900">
                <a:moveTo>
                  <a:pt x="3181293" y="0"/>
                </a:moveTo>
                <a:lnTo>
                  <a:pt x="3176574" y="0"/>
                </a:lnTo>
                <a:lnTo>
                  <a:pt x="3176460" y="12700"/>
                </a:lnTo>
                <a:lnTo>
                  <a:pt x="3181350" y="12700"/>
                </a:lnTo>
                <a:lnTo>
                  <a:pt x="3181293" y="0"/>
                </a:lnTo>
                <a:close/>
              </a:path>
              <a:path w="3215004" h="1485900">
                <a:moveTo>
                  <a:pt x="3190620" y="0"/>
                </a:moveTo>
                <a:lnTo>
                  <a:pt x="3183203" y="0"/>
                </a:lnTo>
                <a:lnTo>
                  <a:pt x="3181350" y="12700"/>
                </a:lnTo>
                <a:lnTo>
                  <a:pt x="3194481" y="12700"/>
                </a:lnTo>
                <a:lnTo>
                  <a:pt x="319062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4081" y="5543740"/>
            <a:ext cx="266941" cy="285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3100" y="2806700"/>
            <a:ext cx="7039609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Navigate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your</a:t>
            </a:r>
            <a:r>
              <a:rPr sz="3000" spc="101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folder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70" dirty="0">
                <a:solidFill>
                  <a:srgbClr val="FF2E00"/>
                </a:solidFill>
                <a:latin typeface="Verdana"/>
                <a:cs typeface="Verdana"/>
              </a:rPr>
              <a:t>where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you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want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00" dirty="0">
                <a:solidFill>
                  <a:srgbClr val="FF2E00"/>
                </a:solidFill>
                <a:latin typeface="Verdana"/>
                <a:cs typeface="Verdana"/>
              </a:rPr>
              <a:t>place</a:t>
            </a:r>
            <a:r>
              <a:rPr sz="3000" spc="409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23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1028700"/>
            <a:ext cx="7788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738370" algn="l"/>
              </a:tabLst>
            </a:pPr>
            <a:r>
              <a:rPr spc="-85" dirty="0"/>
              <a:t>C </a:t>
            </a:r>
            <a:r>
              <a:rPr spc="-585" dirty="0"/>
              <a:t>R </a:t>
            </a:r>
            <a:r>
              <a:rPr spc="-335" dirty="0"/>
              <a:t>E</a:t>
            </a:r>
            <a:r>
              <a:rPr spc="-9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dirty="0"/>
              <a:t>W	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-85" dirty="0"/>
              <a:t>J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1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5605779"/>
            <a:ext cx="537527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7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~/my-ionic-projects/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 start</a:t>
            </a:r>
            <a:r>
              <a:rPr sz="2700" spc="-10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5981" y="6184900"/>
            <a:ext cx="84899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tabs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7823" y="6640004"/>
            <a:ext cx="964099" cy="124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6723" y="6753644"/>
            <a:ext cx="438645" cy="116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3200" y="7721600"/>
            <a:ext cx="34626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FF2E00"/>
                </a:solidFill>
                <a:latin typeface="Verdana"/>
                <a:cs typeface="Verdana"/>
              </a:rPr>
              <a:t>Starter</a:t>
            </a:r>
            <a:r>
              <a:rPr sz="3000" spc="35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F2E00"/>
                </a:solidFill>
                <a:latin typeface="Verdana"/>
                <a:cs typeface="Verdana"/>
              </a:rPr>
              <a:t>template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9500" y="7975600"/>
            <a:ext cx="4669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FF2E00"/>
                </a:solidFill>
                <a:latin typeface="Verdana"/>
                <a:cs typeface="Verdana"/>
              </a:rPr>
              <a:t>App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name </a:t>
            </a:r>
            <a:r>
              <a:rPr sz="3000" spc="280" dirty="0">
                <a:solidFill>
                  <a:srgbClr val="FF2E00"/>
                </a:solidFill>
                <a:latin typeface="Verdana"/>
                <a:cs typeface="Verdana"/>
              </a:rPr>
              <a:t>(dir</a:t>
            </a:r>
            <a:r>
              <a:rPr sz="3000" spc="-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name)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46270" y="4228010"/>
            <a:ext cx="3215005" cy="1485900"/>
          </a:xfrm>
          <a:custGeom>
            <a:avLst/>
            <a:gdLst/>
            <a:ahLst/>
            <a:cxnLst/>
            <a:rect l="l" t="t" r="r" b="b"/>
            <a:pathLst>
              <a:path w="3215004" h="1485900">
                <a:moveTo>
                  <a:pt x="4483" y="1473200"/>
                </a:moveTo>
                <a:lnTo>
                  <a:pt x="0" y="1485900"/>
                </a:lnTo>
                <a:lnTo>
                  <a:pt x="5087" y="1485900"/>
                </a:lnTo>
                <a:lnTo>
                  <a:pt x="6274" y="1484685"/>
                </a:lnTo>
                <a:lnTo>
                  <a:pt x="448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7500" y="1473200"/>
                </a:lnTo>
                <a:lnTo>
                  <a:pt x="6274" y="1484685"/>
                </a:lnTo>
                <a:lnTo>
                  <a:pt x="6464" y="1485900"/>
                </a:lnTo>
                <a:lnTo>
                  <a:pt x="13093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32743" y="1473200"/>
                </a:moveTo>
                <a:lnTo>
                  <a:pt x="13093" y="1485900"/>
                </a:lnTo>
                <a:lnTo>
                  <a:pt x="20121" y="1485900"/>
                </a:lnTo>
                <a:lnTo>
                  <a:pt x="32743" y="1473200"/>
                </a:lnTo>
                <a:close/>
              </a:path>
              <a:path w="3215004" h="1485900">
                <a:moveTo>
                  <a:pt x="51904" y="1473200"/>
                </a:moveTo>
                <a:lnTo>
                  <a:pt x="32743" y="1473200"/>
                </a:lnTo>
                <a:lnTo>
                  <a:pt x="20121" y="1485900"/>
                </a:lnTo>
                <a:lnTo>
                  <a:pt x="52971" y="1485900"/>
                </a:lnTo>
                <a:lnTo>
                  <a:pt x="51904" y="1473200"/>
                </a:lnTo>
                <a:close/>
              </a:path>
              <a:path w="3215004" h="1485900">
                <a:moveTo>
                  <a:pt x="60148" y="1475252"/>
                </a:moveTo>
                <a:lnTo>
                  <a:pt x="52971" y="1485900"/>
                </a:lnTo>
                <a:lnTo>
                  <a:pt x="64363" y="1485900"/>
                </a:lnTo>
                <a:lnTo>
                  <a:pt x="60148" y="1475252"/>
                </a:lnTo>
                <a:close/>
              </a:path>
              <a:path w="3215004" h="1485900">
                <a:moveTo>
                  <a:pt x="61531" y="1473200"/>
                </a:moveTo>
                <a:lnTo>
                  <a:pt x="59335" y="1473200"/>
                </a:lnTo>
                <a:lnTo>
                  <a:pt x="60148" y="1475252"/>
                </a:lnTo>
                <a:lnTo>
                  <a:pt x="61531" y="1473200"/>
                </a:lnTo>
                <a:close/>
              </a:path>
              <a:path w="3215004" h="1485900">
                <a:moveTo>
                  <a:pt x="60058" y="1460500"/>
                </a:moveTo>
                <a:lnTo>
                  <a:pt x="4891" y="1460500"/>
                </a:lnTo>
                <a:lnTo>
                  <a:pt x="749" y="1473200"/>
                </a:lnTo>
                <a:lnTo>
                  <a:pt x="59335" y="1473200"/>
                </a:lnTo>
                <a:lnTo>
                  <a:pt x="60058" y="1460500"/>
                </a:lnTo>
                <a:close/>
              </a:path>
              <a:path w="3215004" h="1485900">
                <a:moveTo>
                  <a:pt x="77774" y="1460500"/>
                </a:moveTo>
                <a:lnTo>
                  <a:pt x="66578" y="1460500"/>
                </a:lnTo>
                <a:lnTo>
                  <a:pt x="61417" y="1473200"/>
                </a:lnTo>
                <a:lnTo>
                  <a:pt x="74841" y="1473200"/>
                </a:lnTo>
                <a:lnTo>
                  <a:pt x="77774" y="1460500"/>
                </a:lnTo>
                <a:close/>
              </a:path>
              <a:path w="3215004" h="1485900">
                <a:moveTo>
                  <a:pt x="116748" y="1460500"/>
                </a:moveTo>
                <a:lnTo>
                  <a:pt x="86325" y="1460500"/>
                </a:lnTo>
                <a:lnTo>
                  <a:pt x="86299" y="1473200"/>
                </a:lnTo>
                <a:lnTo>
                  <a:pt x="98742" y="1473200"/>
                </a:lnTo>
                <a:lnTo>
                  <a:pt x="116748" y="1460500"/>
                </a:lnTo>
                <a:close/>
              </a:path>
              <a:path w="3215004" h="1485900">
                <a:moveTo>
                  <a:pt x="106565" y="1447800"/>
                </a:moveTo>
                <a:lnTo>
                  <a:pt x="10287" y="1447800"/>
                </a:lnTo>
                <a:lnTo>
                  <a:pt x="50" y="1460500"/>
                </a:lnTo>
                <a:lnTo>
                  <a:pt x="106586" y="1460500"/>
                </a:lnTo>
                <a:lnTo>
                  <a:pt x="106565" y="1447800"/>
                </a:lnTo>
                <a:close/>
              </a:path>
              <a:path w="3215004" h="1485900">
                <a:moveTo>
                  <a:pt x="123040" y="1455194"/>
                </a:moveTo>
                <a:lnTo>
                  <a:pt x="116748" y="1460500"/>
                </a:lnTo>
                <a:lnTo>
                  <a:pt x="121856" y="1460500"/>
                </a:lnTo>
                <a:lnTo>
                  <a:pt x="123040" y="1455194"/>
                </a:lnTo>
                <a:close/>
              </a:path>
              <a:path w="3215004" h="1485900">
                <a:moveTo>
                  <a:pt x="131811" y="1447800"/>
                </a:moveTo>
                <a:lnTo>
                  <a:pt x="124691" y="1447800"/>
                </a:lnTo>
                <a:lnTo>
                  <a:pt x="123040" y="1455194"/>
                </a:lnTo>
                <a:lnTo>
                  <a:pt x="131811" y="1447800"/>
                </a:lnTo>
                <a:close/>
              </a:path>
              <a:path w="3215004" h="1485900">
                <a:moveTo>
                  <a:pt x="74955" y="1435100"/>
                </a:moveTo>
                <a:lnTo>
                  <a:pt x="10936" y="1435100"/>
                </a:lnTo>
                <a:lnTo>
                  <a:pt x="10332" y="1447800"/>
                </a:lnTo>
                <a:lnTo>
                  <a:pt x="71348" y="1447800"/>
                </a:lnTo>
                <a:lnTo>
                  <a:pt x="74955" y="1435100"/>
                </a:lnTo>
                <a:close/>
              </a:path>
              <a:path w="3215004" h="1485900">
                <a:moveTo>
                  <a:pt x="97960" y="1435100"/>
                </a:moveTo>
                <a:lnTo>
                  <a:pt x="79463" y="1435100"/>
                </a:lnTo>
                <a:lnTo>
                  <a:pt x="81445" y="1447800"/>
                </a:lnTo>
                <a:lnTo>
                  <a:pt x="98856" y="1447800"/>
                </a:lnTo>
                <a:lnTo>
                  <a:pt x="97960" y="1435100"/>
                </a:lnTo>
                <a:close/>
              </a:path>
              <a:path w="3215004" h="1485900">
                <a:moveTo>
                  <a:pt x="132473" y="1435100"/>
                </a:moveTo>
                <a:lnTo>
                  <a:pt x="102467" y="1435100"/>
                </a:lnTo>
                <a:lnTo>
                  <a:pt x="98856" y="1447800"/>
                </a:lnTo>
                <a:lnTo>
                  <a:pt x="136232" y="1447800"/>
                </a:lnTo>
                <a:lnTo>
                  <a:pt x="132473" y="1435100"/>
                </a:lnTo>
                <a:close/>
              </a:path>
              <a:path w="3215004" h="1485900">
                <a:moveTo>
                  <a:pt x="146342" y="1435100"/>
                </a:moveTo>
                <a:lnTo>
                  <a:pt x="132473" y="1435100"/>
                </a:lnTo>
                <a:lnTo>
                  <a:pt x="136232" y="1447800"/>
                </a:lnTo>
                <a:lnTo>
                  <a:pt x="146342" y="1435100"/>
                </a:lnTo>
                <a:close/>
              </a:path>
              <a:path w="3215004" h="1485900">
                <a:moveTo>
                  <a:pt x="150964" y="1435100"/>
                </a:moveTo>
                <a:lnTo>
                  <a:pt x="146342" y="1435100"/>
                </a:lnTo>
                <a:lnTo>
                  <a:pt x="136232" y="1447800"/>
                </a:lnTo>
                <a:lnTo>
                  <a:pt x="143396" y="1447800"/>
                </a:lnTo>
                <a:lnTo>
                  <a:pt x="150964" y="1435100"/>
                </a:lnTo>
                <a:close/>
              </a:path>
              <a:path w="3215004" h="1485900">
                <a:moveTo>
                  <a:pt x="29400" y="1422400"/>
                </a:moveTo>
                <a:lnTo>
                  <a:pt x="22339" y="1435100"/>
                </a:lnTo>
                <a:lnTo>
                  <a:pt x="27266" y="1435100"/>
                </a:lnTo>
                <a:lnTo>
                  <a:pt x="29400" y="1422400"/>
                </a:lnTo>
                <a:close/>
              </a:path>
              <a:path w="3215004" h="1485900">
                <a:moveTo>
                  <a:pt x="41795" y="1422400"/>
                </a:moveTo>
                <a:lnTo>
                  <a:pt x="32004" y="1435100"/>
                </a:lnTo>
                <a:lnTo>
                  <a:pt x="32969" y="1435100"/>
                </a:lnTo>
                <a:lnTo>
                  <a:pt x="41795" y="1422400"/>
                </a:lnTo>
                <a:close/>
              </a:path>
              <a:path w="3215004" h="1485900">
                <a:moveTo>
                  <a:pt x="125544" y="1422400"/>
                </a:moveTo>
                <a:lnTo>
                  <a:pt x="50831" y="1422400"/>
                </a:lnTo>
                <a:lnTo>
                  <a:pt x="40987" y="1435100"/>
                </a:lnTo>
                <a:lnTo>
                  <a:pt x="120789" y="1435100"/>
                </a:lnTo>
                <a:lnTo>
                  <a:pt x="125544" y="1422400"/>
                </a:lnTo>
                <a:close/>
              </a:path>
              <a:path w="3215004" h="1485900">
                <a:moveTo>
                  <a:pt x="216555" y="1409700"/>
                </a:moveTo>
                <a:lnTo>
                  <a:pt x="136463" y="1409700"/>
                </a:lnTo>
                <a:lnTo>
                  <a:pt x="139098" y="1422400"/>
                </a:lnTo>
                <a:lnTo>
                  <a:pt x="136855" y="1422400"/>
                </a:lnTo>
                <a:lnTo>
                  <a:pt x="139493" y="1435100"/>
                </a:lnTo>
                <a:lnTo>
                  <a:pt x="164776" y="1435100"/>
                </a:lnTo>
                <a:lnTo>
                  <a:pt x="202468" y="1423525"/>
                </a:lnTo>
                <a:lnTo>
                  <a:pt x="201831" y="1422400"/>
                </a:lnTo>
                <a:lnTo>
                  <a:pt x="216555" y="1409700"/>
                </a:lnTo>
                <a:close/>
              </a:path>
              <a:path w="3215004" h="1485900">
                <a:moveTo>
                  <a:pt x="206616" y="1430856"/>
                </a:moveTo>
                <a:lnTo>
                  <a:pt x="206717" y="1435100"/>
                </a:lnTo>
                <a:lnTo>
                  <a:pt x="209016" y="1435100"/>
                </a:lnTo>
                <a:lnTo>
                  <a:pt x="206616" y="1430856"/>
                </a:lnTo>
                <a:close/>
              </a:path>
              <a:path w="3215004" h="1485900">
                <a:moveTo>
                  <a:pt x="206413" y="1422400"/>
                </a:moveTo>
                <a:lnTo>
                  <a:pt x="206133" y="1422400"/>
                </a:lnTo>
                <a:lnTo>
                  <a:pt x="202468" y="1423525"/>
                </a:lnTo>
                <a:lnTo>
                  <a:pt x="206616" y="1430856"/>
                </a:lnTo>
                <a:lnTo>
                  <a:pt x="206413" y="1422400"/>
                </a:lnTo>
                <a:close/>
              </a:path>
              <a:path w="3215004" h="1485900">
                <a:moveTo>
                  <a:pt x="77558" y="1409700"/>
                </a:moveTo>
                <a:lnTo>
                  <a:pt x="69757" y="1409700"/>
                </a:lnTo>
                <a:lnTo>
                  <a:pt x="62268" y="1422400"/>
                </a:lnTo>
                <a:lnTo>
                  <a:pt x="82074" y="1422400"/>
                </a:lnTo>
                <a:lnTo>
                  <a:pt x="77558" y="1409700"/>
                </a:lnTo>
                <a:close/>
              </a:path>
              <a:path w="3215004" h="1485900">
                <a:moveTo>
                  <a:pt x="131803" y="1409700"/>
                </a:moveTo>
                <a:lnTo>
                  <a:pt x="97364" y="1409700"/>
                </a:lnTo>
                <a:lnTo>
                  <a:pt x="88521" y="1422400"/>
                </a:lnTo>
                <a:lnTo>
                  <a:pt x="130998" y="1422400"/>
                </a:lnTo>
                <a:lnTo>
                  <a:pt x="131803" y="1409700"/>
                </a:lnTo>
                <a:close/>
              </a:path>
              <a:path w="3215004" h="1485900">
                <a:moveTo>
                  <a:pt x="136463" y="1409700"/>
                </a:moveTo>
                <a:lnTo>
                  <a:pt x="131803" y="1409700"/>
                </a:lnTo>
                <a:lnTo>
                  <a:pt x="130998" y="1422400"/>
                </a:lnTo>
                <a:lnTo>
                  <a:pt x="139098" y="1422400"/>
                </a:lnTo>
                <a:lnTo>
                  <a:pt x="136463" y="1409700"/>
                </a:lnTo>
                <a:close/>
              </a:path>
              <a:path w="3215004" h="1485900">
                <a:moveTo>
                  <a:pt x="222509" y="1419357"/>
                </a:moveTo>
                <a:lnTo>
                  <a:pt x="221223" y="1422400"/>
                </a:lnTo>
                <a:lnTo>
                  <a:pt x="221797" y="1422400"/>
                </a:lnTo>
                <a:lnTo>
                  <a:pt x="222509" y="1419357"/>
                </a:lnTo>
                <a:close/>
              </a:path>
              <a:path w="3215004" h="1485900">
                <a:moveTo>
                  <a:pt x="226593" y="1409700"/>
                </a:moveTo>
                <a:lnTo>
                  <a:pt x="224769" y="1409700"/>
                </a:lnTo>
                <a:lnTo>
                  <a:pt x="222509" y="1419357"/>
                </a:lnTo>
                <a:lnTo>
                  <a:pt x="226593" y="1409700"/>
                </a:lnTo>
                <a:close/>
              </a:path>
              <a:path w="3215004" h="1485900">
                <a:moveTo>
                  <a:pt x="114579" y="1397000"/>
                </a:moveTo>
                <a:lnTo>
                  <a:pt x="105092" y="1409700"/>
                </a:lnTo>
                <a:lnTo>
                  <a:pt x="106133" y="1409700"/>
                </a:lnTo>
                <a:lnTo>
                  <a:pt x="114579" y="1397000"/>
                </a:lnTo>
                <a:close/>
              </a:path>
              <a:path w="3215004" h="1485900">
                <a:moveTo>
                  <a:pt x="145564" y="1397000"/>
                </a:moveTo>
                <a:lnTo>
                  <a:pt x="126289" y="1397000"/>
                </a:lnTo>
                <a:lnTo>
                  <a:pt x="118186" y="1409700"/>
                </a:lnTo>
                <a:lnTo>
                  <a:pt x="137662" y="1409700"/>
                </a:lnTo>
                <a:lnTo>
                  <a:pt x="144278" y="1400667"/>
                </a:lnTo>
                <a:lnTo>
                  <a:pt x="145564" y="1397000"/>
                </a:lnTo>
                <a:close/>
              </a:path>
              <a:path w="3215004" h="1485900">
                <a:moveTo>
                  <a:pt x="144278" y="1400667"/>
                </a:moveTo>
                <a:lnTo>
                  <a:pt x="137662" y="1409700"/>
                </a:lnTo>
                <a:lnTo>
                  <a:pt x="141109" y="1409700"/>
                </a:lnTo>
                <a:lnTo>
                  <a:pt x="144278" y="1400667"/>
                </a:lnTo>
                <a:close/>
              </a:path>
              <a:path w="3215004" h="1485900">
                <a:moveTo>
                  <a:pt x="252437" y="1397000"/>
                </a:moveTo>
                <a:lnTo>
                  <a:pt x="146964" y="1397000"/>
                </a:lnTo>
                <a:lnTo>
                  <a:pt x="144278" y="1400667"/>
                </a:lnTo>
                <a:lnTo>
                  <a:pt x="141109" y="1409700"/>
                </a:lnTo>
                <a:lnTo>
                  <a:pt x="250219" y="1409700"/>
                </a:lnTo>
                <a:lnTo>
                  <a:pt x="252437" y="1397000"/>
                </a:lnTo>
                <a:close/>
              </a:path>
              <a:path w="3215004" h="1485900">
                <a:moveTo>
                  <a:pt x="280427" y="1384300"/>
                </a:moveTo>
                <a:lnTo>
                  <a:pt x="269951" y="1384300"/>
                </a:lnTo>
                <a:lnTo>
                  <a:pt x="256259" y="1392291"/>
                </a:lnTo>
                <a:lnTo>
                  <a:pt x="250672" y="1397000"/>
                </a:lnTo>
                <a:lnTo>
                  <a:pt x="257048" y="1397000"/>
                </a:lnTo>
                <a:lnTo>
                  <a:pt x="250219" y="1409700"/>
                </a:lnTo>
                <a:lnTo>
                  <a:pt x="256586" y="1409700"/>
                </a:lnTo>
                <a:lnTo>
                  <a:pt x="270508" y="1397000"/>
                </a:lnTo>
                <a:lnTo>
                  <a:pt x="280427" y="1384300"/>
                </a:lnTo>
                <a:close/>
              </a:path>
              <a:path w="3215004" h="1485900">
                <a:moveTo>
                  <a:pt x="296036" y="1384300"/>
                </a:moveTo>
                <a:lnTo>
                  <a:pt x="280427" y="1384300"/>
                </a:lnTo>
                <a:lnTo>
                  <a:pt x="282384" y="1397000"/>
                </a:lnTo>
                <a:lnTo>
                  <a:pt x="294186" y="1409700"/>
                </a:lnTo>
                <a:lnTo>
                  <a:pt x="304038" y="1397000"/>
                </a:lnTo>
                <a:lnTo>
                  <a:pt x="285699" y="1397000"/>
                </a:lnTo>
                <a:lnTo>
                  <a:pt x="296036" y="1384300"/>
                </a:lnTo>
                <a:close/>
              </a:path>
              <a:path w="3215004" h="1485900">
                <a:moveTo>
                  <a:pt x="265741" y="1384300"/>
                </a:moveTo>
                <a:lnTo>
                  <a:pt x="184175" y="1384300"/>
                </a:lnTo>
                <a:lnTo>
                  <a:pt x="177294" y="1397000"/>
                </a:lnTo>
                <a:lnTo>
                  <a:pt x="248191" y="1397000"/>
                </a:lnTo>
                <a:lnTo>
                  <a:pt x="256259" y="1392291"/>
                </a:lnTo>
                <a:lnTo>
                  <a:pt x="265741" y="1384300"/>
                </a:lnTo>
                <a:close/>
              </a:path>
              <a:path w="3215004" h="1485900">
                <a:moveTo>
                  <a:pt x="307612" y="1384300"/>
                </a:moveTo>
                <a:lnTo>
                  <a:pt x="296036" y="1384300"/>
                </a:lnTo>
                <a:lnTo>
                  <a:pt x="293014" y="1397000"/>
                </a:lnTo>
                <a:lnTo>
                  <a:pt x="304038" y="1397000"/>
                </a:lnTo>
                <a:lnTo>
                  <a:pt x="307612" y="1384300"/>
                </a:lnTo>
                <a:close/>
              </a:path>
              <a:path w="3215004" h="1485900">
                <a:moveTo>
                  <a:pt x="322099" y="1384300"/>
                </a:moveTo>
                <a:lnTo>
                  <a:pt x="316882" y="1397000"/>
                </a:lnTo>
                <a:lnTo>
                  <a:pt x="321513" y="1397000"/>
                </a:lnTo>
                <a:lnTo>
                  <a:pt x="322099" y="1384300"/>
                </a:lnTo>
                <a:close/>
              </a:path>
              <a:path w="3215004" h="1485900">
                <a:moveTo>
                  <a:pt x="287032" y="1371600"/>
                </a:moveTo>
                <a:lnTo>
                  <a:pt x="237498" y="1371600"/>
                </a:lnTo>
                <a:lnTo>
                  <a:pt x="231152" y="1384300"/>
                </a:lnTo>
                <a:lnTo>
                  <a:pt x="265741" y="1384300"/>
                </a:lnTo>
                <a:lnTo>
                  <a:pt x="256259" y="1392291"/>
                </a:lnTo>
                <a:lnTo>
                  <a:pt x="269951" y="1384300"/>
                </a:lnTo>
                <a:lnTo>
                  <a:pt x="287032" y="1371600"/>
                </a:lnTo>
                <a:close/>
              </a:path>
              <a:path w="3215004" h="1485900">
                <a:moveTo>
                  <a:pt x="222699" y="1371600"/>
                </a:moveTo>
                <a:lnTo>
                  <a:pt x="215963" y="1371600"/>
                </a:lnTo>
                <a:lnTo>
                  <a:pt x="212389" y="1384300"/>
                </a:lnTo>
                <a:lnTo>
                  <a:pt x="231152" y="1384300"/>
                </a:lnTo>
                <a:lnTo>
                  <a:pt x="222699" y="1371600"/>
                </a:lnTo>
                <a:close/>
              </a:path>
              <a:path w="3215004" h="1485900">
                <a:moveTo>
                  <a:pt x="344978" y="1371600"/>
                </a:moveTo>
                <a:lnTo>
                  <a:pt x="287032" y="1371600"/>
                </a:lnTo>
                <a:lnTo>
                  <a:pt x="281745" y="1384300"/>
                </a:lnTo>
                <a:lnTo>
                  <a:pt x="339410" y="1384300"/>
                </a:lnTo>
                <a:lnTo>
                  <a:pt x="344978" y="1371600"/>
                </a:lnTo>
                <a:close/>
              </a:path>
              <a:path w="3215004" h="1485900">
                <a:moveTo>
                  <a:pt x="368168" y="1371600"/>
                </a:moveTo>
                <a:lnTo>
                  <a:pt x="366094" y="1371600"/>
                </a:lnTo>
                <a:lnTo>
                  <a:pt x="364324" y="1384300"/>
                </a:lnTo>
                <a:lnTo>
                  <a:pt x="368320" y="1384300"/>
                </a:lnTo>
                <a:lnTo>
                  <a:pt x="368168" y="1371600"/>
                </a:lnTo>
                <a:close/>
              </a:path>
              <a:path w="3215004" h="1485900">
                <a:moveTo>
                  <a:pt x="276127" y="1358900"/>
                </a:moveTo>
                <a:lnTo>
                  <a:pt x="251694" y="1358900"/>
                </a:lnTo>
                <a:lnTo>
                  <a:pt x="240614" y="1371600"/>
                </a:lnTo>
                <a:lnTo>
                  <a:pt x="281228" y="1371600"/>
                </a:lnTo>
                <a:lnTo>
                  <a:pt x="276127" y="1358900"/>
                </a:lnTo>
                <a:close/>
              </a:path>
              <a:path w="3215004" h="1485900">
                <a:moveTo>
                  <a:pt x="429276" y="1346200"/>
                </a:moveTo>
                <a:lnTo>
                  <a:pt x="290918" y="1346200"/>
                </a:lnTo>
                <a:lnTo>
                  <a:pt x="286219" y="1358900"/>
                </a:lnTo>
                <a:lnTo>
                  <a:pt x="281228" y="1371600"/>
                </a:lnTo>
                <a:lnTo>
                  <a:pt x="342111" y="1371600"/>
                </a:lnTo>
                <a:lnTo>
                  <a:pt x="344106" y="1358900"/>
                </a:lnTo>
                <a:lnTo>
                  <a:pt x="427348" y="1358900"/>
                </a:lnTo>
                <a:lnTo>
                  <a:pt x="429276" y="1346200"/>
                </a:lnTo>
                <a:close/>
              </a:path>
              <a:path w="3215004" h="1485900">
                <a:moveTo>
                  <a:pt x="375069" y="1358900"/>
                </a:moveTo>
                <a:lnTo>
                  <a:pt x="348816" y="1358900"/>
                </a:lnTo>
                <a:lnTo>
                  <a:pt x="342111" y="1371600"/>
                </a:lnTo>
                <a:lnTo>
                  <a:pt x="360721" y="1371600"/>
                </a:lnTo>
                <a:lnTo>
                  <a:pt x="375069" y="1358900"/>
                </a:lnTo>
                <a:close/>
              </a:path>
              <a:path w="3215004" h="1485900">
                <a:moveTo>
                  <a:pt x="406982" y="1358900"/>
                </a:moveTo>
                <a:lnTo>
                  <a:pt x="379323" y="1358900"/>
                </a:lnTo>
                <a:lnTo>
                  <a:pt x="383555" y="1371600"/>
                </a:lnTo>
                <a:lnTo>
                  <a:pt x="397602" y="1371600"/>
                </a:lnTo>
                <a:lnTo>
                  <a:pt x="406982" y="1358900"/>
                </a:lnTo>
                <a:close/>
              </a:path>
              <a:path w="3215004" h="1485900">
                <a:moveTo>
                  <a:pt x="435834" y="1333500"/>
                </a:moveTo>
                <a:lnTo>
                  <a:pt x="336515" y="1333500"/>
                </a:lnTo>
                <a:lnTo>
                  <a:pt x="321144" y="1346200"/>
                </a:lnTo>
                <a:lnTo>
                  <a:pt x="425480" y="1346200"/>
                </a:lnTo>
                <a:lnTo>
                  <a:pt x="435834" y="1333500"/>
                </a:lnTo>
                <a:close/>
              </a:path>
              <a:path w="3215004" h="1485900">
                <a:moveTo>
                  <a:pt x="446265" y="1333500"/>
                </a:moveTo>
                <a:lnTo>
                  <a:pt x="436181" y="1333500"/>
                </a:lnTo>
                <a:lnTo>
                  <a:pt x="440232" y="1346200"/>
                </a:lnTo>
                <a:lnTo>
                  <a:pt x="446265" y="1333500"/>
                </a:lnTo>
                <a:close/>
              </a:path>
              <a:path w="3215004" h="1485900">
                <a:moveTo>
                  <a:pt x="475780" y="1333500"/>
                </a:moveTo>
                <a:lnTo>
                  <a:pt x="451794" y="1333500"/>
                </a:lnTo>
                <a:lnTo>
                  <a:pt x="451529" y="1346200"/>
                </a:lnTo>
                <a:lnTo>
                  <a:pt x="455921" y="1346200"/>
                </a:lnTo>
                <a:lnTo>
                  <a:pt x="475780" y="1333500"/>
                </a:lnTo>
                <a:close/>
              </a:path>
              <a:path w="3215004" h="1485900">
                <a:moveTo>
                  <a:pt x="488903" y="1333500"/>
                </a:moveTo>
                <a:lnTo>
                  <a:pt x="475780" y="1333500"/>
                </a:lnTo>
                <a:lnTo>
                  <a:pt x="489057" y="1346200"/>
                </a:lnTo>
                <a:lnTo>
                  <a:pt x="488903" y="1333500"/>
                </a:lnTo>
                <a:close/>
              </a:path>
              <a:path w="3215004" h="1485900">
                <a:moveTo>
                  <a:pt x="417374" y="1320800"/>
                </a:moveTo>
                <a:lnTo>
                  <a:pt x="356254" y="1320800"/>
                </a:lnTo>
                <a:lnTo>
                  <a:pt x="348653" y="1333500"/>
                </a:lnTo>
                <a:lnTo>
                  <a:pt x="408738" y="1333500"/>
                </a:lnTo>
                <a:lnTo>
                  <a:pt x="417374" y="1320800"/>
                </a:lnTo>
                <a:close/>
              </a:path>
              <a:path w="3215004" h="1485900">
                <a:moveTo>
                  <a:pt x="458798" y="1320800"/>
                </a:moveTo>
                <a:lnTo>
                  <a:pt x="424022" y="1320800"/>
                </a:lnTo>
                <a:lnTo>
                  <a:pt x="413397" y="1333500"/>
                </a:lnTo>
                <a:lnTo>
                  <a:pt x="454456" y="1333500"/>
                </a:lnTo>
                <a:lnTo>
                  <a:pt x="458798" y="1320800"/>
                </a:lnTo>
                <a:close/>
              </a:path>
              <a:path w="3215004" h="1485900">
                <a:moveTo>
                  <a:pt x="494901" y="1320800"/>
                </a:moveTo>
                <a:lnTo>
                  <a:pt x="458798" y="1320800"/>
                </a:lnTo>
                <a:lnTo>
                  <a:pt x="456176" y="1333500"/>
                </a:lnTo>
                <a:lnTo>
                  <a:pt x="491062" y="1333500"/>
                </a:lnTo>
                <a:lnTo>
                  <a:pt x="495269" y="1330856"/>
                </a:lnTo>
                <a:lnTo>
                  <a:pt x="494901" y="1320800"/>
                </a:lnTo>
                <a:close/>
              </a:path>
              <a:path w="3215004" h="1485900">
                <a:moveTo>
                  <a:pt x="499355" y="1328289"/>
                </a:moveTo>
                <a:lnTo>
                  <a:pt x="495269" y="1330856"/>
                </a:lnTo>
                <a:lnTo>
                  <a:pt x="495366" y="1333500"/>
                </a:lnTo>
                <a:lnTo>
                  <a:pt x="498465" y="1333500"/>
                </a:lnTo>
                <a:lnTo>
                  <a:pt x="499355" y="1328289"/>
                </a:lnTo>
                <a:close/>
              </a:path>
              <a:path w="3215004" h="1485900">
                <a:moveTo>
                  <a:pt x="521247" y="1308100"/>
                </a:moveTo>
                <a:lnTo>
                  <a:pt x="405790" y="1308100"/>
                </a:lnTo>
                <a:lnTo>
                  <a:pt x="404133" y="1320800"/>
                </a:lnTo>
                <a:lnTo>
                  <a:pt x="500634" y="1320800"/>
                </a:lnTo>
                <a:lnTo>
                  <a:pt x="499355" y="1328289"/>
                </a:lnTo>
                <a:lnTo>
                  <a:pt x="511276" y="1320800"/>
                </a:lnTo>
                <a:lnTo>
                  <a:pt x="521247" y="1308100"/>
                </a:lnTo>
                <a:close/>
              </a:path>
              <a:path w="3215004" h="1485900">
                <a:moveTo>
                  <a:pt x="399237" y="1308100"/>
                </a:moveTo>
                <a:lnTo>
                  <a:pt x="390464" y="1320800"/>
                </a:lnTo>
                <a:lnTo>
                  <a:pt x="404133" y="1320800"/>
                </a:lnTo>
                <a:lnTo>
                  <a:pt x="399237" y="1308100"/>
                </a:lnTo>
                <a:close/>
              </a:path>
              <a:path w="3215004" h="1485900">
                <a:moveTo>
                  <a:pt x="529005" y="1308100"/>
                </a:moveTo>
                <a:lnTo>
                  <a:pt x="521247" y="1308100"/>
                </a:lnTo>
                <a:lnTo>
                  <a:pt x="526056" y="1320800"/>
                </a:lnTo>
                <a:lnTo>
                  <a:pt x="527907" y="1320800"/>
                </a:lnTo>
                <a:lnTo>
                  <a:pt x="529005" y="1308100"/>
                </a:lnTo>
                <a:close/>
              </a:path>
              <a:path w="3215004" h="1485900">
                <a:moveTo>
                  <a:pt x="448081" y="1295400"/>
                </a:moveTo>
                <a:lnTo>
                  <a:pt x="416382" y="1308100"/>
                </a:lnTo>
                <a:lnTo>
                  <a:pt x="441003" y="1308100"/>
                </a:lnTo>
                <a:lnTo>
                  <a:pt x="448081" y="1295400"/>
                </a:lnTo>
                <a:close/>
              </a:path>
              <a:path w="3215004" h="1485900">
                <a:moveTo>
                  <a:pt x="568286" y="1295400"/>
                </a:moveTo>
                <a:lnTo>
                  <a:pt x="451372" y="1295400"/>
                </a:lnTo>
                <a:lnTo>
                  <a:pt x="441003" y="1308100"/>
                </a:lnTo>
                <a:lnTo>
                  <a:pt x="547577" y="1308100"/>
                </a:lnTo>
                <a:lnTo>
                  <a:pt x="568286" y="1295400"/>
                </a:lnTo>
                <a:close/>
              </a:path>
              <a:path w="3215004" h="1485900">
                <a:moveTo>
                  <a:pt x="585196" y="1295400"/>
                </a:moveTo>
                <a:lnTo>
                  <a:pt x="568286" y="1295400"/>
                </a:lnTo>
                <a:lnTo>
                  <a:pt x="564323" y="1308100"/>
                </a:lnTo>
                <a:lnTo>
                  <a:pt x="573185" y="1308100"/>
                </a:lnTo>
                <a:lnTo>
                  <a:pt x="585196" y="1295400"/>
                </a:lnTo>
                <a:close/>
              </a:path>
              <a:path w="3215004" h="1485900">
                <a:moveTo>
                  <a:pt x="607695" y="1295400"/>
                </a:moveTo>
                <a:lnTo>
                  <a:pt x="585196" y="1295400"/>
                </a:lnTo>
                <a:lnTo>
                  <a:pt x="590676" y="1308100"/>
                </a:lnTo>
                <a:lnTo>
                  <a:pt x="599367" y="1308100"/>
                </a:lnTo>
                <a:lnTo>
                  <a:pt x="607695" y="1295400"/>
                </a:lnTo>
                <a:close/>
              </a:path>
              <a:path w="3215004" h="1485900">
                <a:moveTo>
                  <a:pt x="632857" y="1270000"/>
                </a:moveTo>
                <a:lnTo>
                  <a:pt x="517613" y="1270000"/>
                </a:lnTo>
                <a:lnTo>
                  <a:pt x="495935" y="1282700"/>
                </a:lnTo>
                <a:lnTo>
                  <a:pt x="459908" y="1295400"/>
                </a:lnTo>
                <a:lnTo>
                  <a:pt x="538199" y="1295400"/>
                </a:lnTo>
                <a:lnTo>
                  <a:pt x="553567" y="1282700"/>
                </a:lnTo>
                <a:lnTo>
                  <a:pt x="630231" y="1282700"/>
                </a:lnTo>
                <a:lnTo>
                  <a:pt x="632857" y="12700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53567" y="1282700"/>
                </a:lnTo>
                <a:lnTo>
                  <a:pt x="565885" y="1295400"/>
                </a:lnTo>
                <a:lnTo>
                  <a:pt x="588275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592051" y="1282700"/>
                </a:moveTo>
                <a:lnTo>
                  <a:pt x="588275" y="1295400"/>
                </a:lnTo>
                <a:lnTo>
                  <a:pt x="589356" y="1295400"/>
                </a:lnTo>
                <a:lnTo>
                  <a:pt x="592051" y="1282700"/>
                </a:lnTo>
                <a:close/>
              </a:path>
              <a:path w="3215004" h="1485900">
                <a:moveTo>
                  <a:pt x="620572" y="1282700"/>
                </a:moveTo>
                <a:lnTo>
                  <a:pt x="592051" y="1282700"/>
                </a:lnTo>
                <a:lnTo>
                  <a:pt x="589356" y="1295400"/>
                </a:lnTo>
                <a:lnTo>
                  <a:pt x="600297" y="1295400"/>
                </a:lnTo>
                <a:lnTo>
                  <a:pt x="620572" y="1282700"/>
                </a:lnTo>
                <a:close/>
              </a:path>
              <a:path w="3215004" h="1485900">
                <a:moveTo>
                  <a:pt x="647653" y="1282700"/>
                </a:moveTo>
                <a:lnTo>
                  <a:pt x="632577" y="1282700"/>
                </a:lnTo>
                <a:lnTo>
                  <a:pt x="618121" y="1295400"/>
                </a:lnTo>
                <a:lnTo>
                  <a:pt x="641947" y="1295400"/>
                </a:lnTo>
                <a:lnTo>
                  <a:pt x="647653" y="1282700"/>
                </a:lnTo>
                <a:close/>
              </a:path>
              <a:path w="3215004" h="1485900">
                <a:moveTo>
                  <a:pt x="647783" y="1270000"/>
                </a:moveTo>
                <a:lnTo>
                  <a:pt x="632857" y="1270000"/>
                </a:lnTo>
                <a:lnTo>
                  <a:pt x="647852" y="1282700"/>
                </a:lnTo>
                <a:lnTo>
                  <a:pt x="659384" y="1282700"/>
                </a:lnTo>
                <a:lnTo>
                  <a:pt x="647783" y="1270000"/>
                </a:lnTo>
                <a:close/>
              </a:path>
              <a:path w="3215004" h="1485900">
                <a:moveTo>
                  <a:pt x="691324" y="1257300"/>
                </a:moveTo>
                <a:lnTo>
                  <a:pt x="566141" y="1257300"/>
                </a:lnTo>
                <a:lnTo>
                  <a:pt x="552119" y="1270000"/>
                </a:lnTo>
                <a:lnTo>
                  <a:pt x="679693" y="1270000"/>
                </a:lnTo>
                <a:lnTo>
                  <a:pt x="691324" y="1257300"/>
                </a:lnTo>
                <a:close/>
              </a:path>
              <a:path w="3215004" h="1485900">
                <a:moveTo>
                  <a:pt x="702136" y="1244600"/>
                </a:moveTo>
                <a:lnTo>
                  <a:pt x="589749" y="1244600"/>
                </a:lnTo>
                <a:lnTo>
                  <a:pt x="583936" y="1257300"/>
                </a:lnTo>
                <a:lnTo>
                  <a:pt x="691324" y="1257300"/>
                </a:lnTo>
                <a:lnTo>
                  <a:pt x="691298" y="1270000"/>
                </a:lnTo>
                <a:lnTo>
                  <a:pt x="698288" y="1257300"/>
                </a:lnTo>
                <a:lnTo>
                  <a:pt x="703986" y="1247417"/>
                </a:lnTo>
                <a:lnTo>
                  <a:pt x="702136" y="1244600"/>
                </a:lnTo>
                <a:close/>
              </a:path>
              <a:path w="3215004" h="1485900">
                <a:moveTo>
                  <a:pt x="737654" y="1244600"/>
                </a:moveTo>
                <a:lnTo>
                  <a:pt x="705610" y="1244600"/>
                </a:lnTo>
                <a:lnTo>
                  <a:pt x="703986" y="1247417"/>
                </a:lnTo>
                <a:lnTo>
                  <a:pt x="710473" y="1257300"/>
                </a:lnTo>
                <a:lnTo>
                  <a:pt x="726694" y="1257300"/>
                </a:lnTo>
                <a:lnTo>
                  <a:pt x="737654" y="1244600"/>
                </a:lnTo>
                <a:close/>
              </a:path>
              <a:path w="3215004" h="1485900">
                <a:moveTo>
                  <a:pt x="705610" y="1244600"/>
                </a:moveTo>
                <a:lnTo>
                  <a:pt x="702136" y="1244600"/>
                </a:lnTo>
                <a:lnTo>
                  <a:pt x="703986" y="1247417"/>
                </a:lnTo>
                <a:lnTo>
                  <a:pt x="705610" y="1244600"/>
                </a:lnTo>
                <a:close/>
              </a:path>
              <a:path w="3215004" h="1485900">
                <a:moveTo>
                  <a:pt x="698296" y="1219200"/>
                </a:moveTo>
                <a:lnTo>
                  <a:pt x="691818" y="1219200"/>
                </a:lnTo>
                <a:lnTo>
                  <a:pt x="658660" y="1231900"/>
                </a:lnTo>
                <a:lnTo>
                  <a:pt x="624627" y="1231900"/>
                </a:lnTo>
                <a:lnTo>
                  <a:pt x="615640" y="1244600"/>
                </a:lnTo>
                <a:lnTo>
                  <a:pt x="699474" y="1244600"/>
                </a:lnTo>
                <a:lnTo>
                  <a:pt x="700608" y="1236737"/>
                </a:lnTo>
                <a:lnTo>
                  <a:pt x="696936" y="1231900"/>
                </a:lnTo>
                <a:lnTo>
                  <a:pt x="698296" y="1219200"/>
                </a:lnTo>
                <a:close/>
              </a:path>
              <a:path w="3215004" h="1485900">
                <a:moveTo>
                  <a:pt x="700608" y="1236737"/>
                </a:moveTo>
                <a:lnTo>
                  <a:pt x="699474" y="1244600"/>
                </a:lnTo>
                <a:lnTo>
                  <a:pt x="706577" y="1244600"/>
                </a:lnTo>
                <a:lnTo>
                  <a:pt x="700608" y="1236737"/>
                </a:lnTo>
                <a:close/>
              </a:path>
              <a:path w="3215004" h="1485900">
                <a:moveTo>
                  <a:pt x="771642" y="1231900"/>
                </a:moveTo>
                <a:lnTo>
                  <a:pt x="701306" y="1231900"/>
                </a:lnTo>
                <a:lnTo>
                  <a:pt x="700608" y="1236737"/>
                </a:lnTo>
                <a:lnTo>
                  <a:pt x="706577" y="1244600"/>
                </a:lnTo>
                <a:lnTo>
                  <a:pt x="759891" y="1244600"/>
                </a:lnTo>
                <a:lnTo>
                  <a:pt x="771642" y="1231900"/>
                </a:lnTo>
                <a:close/>
              </a:path>
              <a:path w="3215004" h="1485900">
                <a:moveTo>
                  <a:pt x="792429" y="1219200"/>
                </a:moveTo>
                <a:lnTo>
                  <a:pt x="710946" y="1219200"/>
                </a:lnTo>
                <a:lnTo>
                  <a:pt x="713354" y="1231900"/>
                </a:lnTo>
                <a:lnTo>
                  <a:pt x="794105" y="1231900"/>
                </a:lnTo>
                <a:lnTo>
                  <a:pt x="792429" y="1219200"/>
                </a:lnTo>
                <a:close/>
              </a:path>
              <a:path w="3215004" h="1485900">
                <a:moveTo>
                  <a:pt x="821586" y="1219200"/>
                </a:moveTo>
                <a:lnTo>
                  <a:pt x="817820" y="1219200"/>
                </a:lnTo>
                <a:lnTo>
                  <a:pt x="817029" y="1231900"/>
                </a:lnTo>
                <a:lnTo>
                  <a:pt x="823074" y="1231900"/>
                </a:lnTo>
                <a:lnTo>
                  <a:pt x="821586" y="1219200"/>
                </a:lnTo>
                <a:close/>
              </a:path>
              <a:path w="3215004" h="1485900">
                <a:moveTo>
                  <a:pt x="710881" y="1206500"/>
                </a:moveTo>
                <a:lnTo>
                  <a:pt x="702452" y="1206500"/>
                </a:lnTo>
                <a:lnTo>
                  <a:pt x="700372" y="1219200"/>
                </a:lnTo>
                <a:lnTo>
                  <a:pt x="719353" y="1219200"/>
                </a:lnTo>
                <a:lnTo>
                  <a:pt x="710881" y="1206500"/>
                </a:lnTo>
                <a:close/>
              </a:path>
              <a:path w="3215004" h="1485900">
                <a:moveTo>
                  <a:pt x="841209" y="1206500"/>
                </a:moveTo>
                <a:lnTo>
                  <a:pt x="733489" y="1206500"/>
                </a:lnTo>
                <a:lnTo>
                  <a:pt x="719353" y="1219200"/>
                </a:lnTo>
                <a:lnTo>
                  <a:pt x="830831" y="1219200"/>
                </a:lnTo>
                <a:lnTo>
                  <a:pt x="841209" y="1206500"/>
                </a:lnTo>
                <a:close/>
              </a:path>
              <a:path w="3215004" h="1485900">
                <a:moveTo>
                  <a:pt x="851250" y="1206500"/>
                </a:moveTo>
                <a:lnTo>
                  <a:pt x="847747" y="1219200"/>
                </a:lnTo>
                <a:lnTo>
                  <a:pt x="852805" y="1219200"/>
                </a:lnTo>
                <a:lnTo>
                  <a:pt x="851250" y="1206500"/>
                </a:lnTo>
                <a:close/>
              </a:path>
              <a:path w="3215004" h="1485900">
                <a:moveTo>
                  <a:pt x="818146" y="1193800"/>
                </a:moveTo>
                <a:lnTo>
                  <a:pt x="758400" y="1193800"/>
                </a:lnTo>
                <a:lnTo>
                  <a:pt x="741222" y="1206500"/>
                </a:lnTo>
                <a:lnTo>
                  <a:pt x="803249" y="1206500"/>
                </a:lnTo>
                <a:lnTo>
                  <a:pt x="818146" y="1193800"/>
                </a:lnTo>
                <a:close/>
              </a:path>
              <a:path w="3215004" h="1485900">
                <a:moveTo>
                  <a:pt x="871959" y="1193800"/>
                </a:moveTo>
                <a:lnTo>
                  <a:pt x="818146" y="1193800"/>
                </a:lnTo>
                <a:lnTo>
                  <a:pt x="817905" y="1206500"/>
                </a:lnTo>
                <a:lnTo>
                  <a:pt x="853786" y="1206500"/>
                </a:lnTo>
                <a:lnTo>
                  <a:pt x="871959" y="1193800"/>
                </a:lnTo>
                <a:close/>
              </a:path>
              <a:path w="3215004" h="1485900">
                <a:moveTo>
                  <a:pt x="875884" y="1195454"/>
                </a:moveTo>
                <a:lnTo>
                  <a:pt x="860894" y="1206500"/>
                </a:lnTo>
                <a:lnTo>
                  <a:pt x="868738" y="1206500"/>
                </a:lnTo>
                <a:lnTo>
                  <a:pt x="875884" y="1195454"/>
                </a:lnTo>
                <a:close/>
              </a:path>
              <a:path w="3215004" h="1485900">
                <a:moveTo>
                  <a:pt x="910192" y="1193800"/>
                </a:moveTo>
                <a:lnTo>
                  <a:pt x="884740" y="1193800"/>
                </a:lnTo>
                <a:lnTo>
                  <a:pt x="876096" y="1206500"/>
                </a:lnTo>
                <a:lnTo>
                  <a:pt x="892373" y="1206500"/>
                </a:lnTo>
                <a:lnTo>
                  <a:pt x="910192" y="1193800"/>
                </a:lnTo>
                <a:close/>
              </a:path>
              <a:path w="3215004" h="1485900">
                <a:moveTo>
                  <a:pt x="878128" y="1193800"/>
                </a:moveTo>
                <a:lnTo>
                  <a:pt x="876954" y="1193800"/>
                </a:lnTo>
                <a:lnTo>
                  <a:pt x="875884" y="1195454"/>
                </a:lnTo>
                <a:lnTo>
                  <a:pt x="878128" y="1193800"/>
                </a:lnTo>
                <a:close/>
              </a:path>
              <a:path w="3215004" h="1485900">
                <a:moveTo>
                  <a:pt x="902300" y="1181100"/>
                </a:moveTo>
                <a:lnTo>
                  <a:pt x="781926" y="1181100"/>
                </a:lnTo>
                <a:lnTo>
                  <a:pt x="769328" y="1193800"/>
                </a:lnTo>
                <a:lnTo>
                  <a:pt x="897229" y="1193800"/>
                </a:lnTo>
                <a:lnTo>
                  <a:pt x="902300" y="1181100"/>
                </a:lnTo>
                <a:close/>
              </a:path>
              <a:path w="3215004" h="1485900">
                <a:moveTo>
                  <a:pt x="915619" y="1181100"/>
                </a:moveTo>
                <a:lnTo>
                  <a:pt x="905660" y="1181100"/>
                </a:lnTo>
                <a:lnTo>
                  <a:pt x="903837" y="1193800"/>
                </a:lnTo>
                <a:lnTo>
                  <a:pt x="915619" y="1181100"/>
                </a:lnTo>
                <a:close/>
              </a:path>
              <a:path w="3215004" h="1485900">
                <a:moveTo>
                  <a:pt x="926972" y="1181100"/>
                </a:moveTo>
                <a:lnTo>
                  <a:pt x="925310" y="1181100"/>
                </a:lnTo>
                <a:lnTo>
                  <a:pt x="918783" y="1193800"/>
                </a:lnTo>
                <a:lnTo>
                  <a:pt x="928357" y="1193800"/>
                </a:lnTo>
                <a:lnTo>
                  <a:pt x="926972" y="1181100"/>
                </a:lnTo>
                <a:close/>
              </a:path>
              <a:path w="3215004" h="1485900">
                <a:moveTo>
                  <a:pt x="951896" y="1168400"/>
                </a:moveTo>
                <a:lnTo>
                  <a:pt x="813179" y="1168400"/>
                </a:lnTo>
                <a:lnTo>
                  <a:pt x="802631" y="1181100"/>
                </a:lnTo>
                <a:lnTo>
                  <a:pt x="954360" y="1181100"/>
                </a:lnTo>
                <a:lnTo>
                  <a:pt x="951896" y="1168400"/>
                </a:lnTo>
                <a:close/>
              </a:path>
              <a:path w="3215004" h="1485900">
                <a:moveTo>
                  <a:pt x="979343" y="1168400"/>
                </a:moveTo>
                <a:lnTo>
                  <a:pt x="970965" y="1168400"/>
                </a:lnTo>
                <a:lnTo>
                  <a:pt x="964809" y="1181100"/>
                </a:lnTo>
                <a:lnTo>
                  <a:pt x="972446" y="1181100"/>
                </a:lnTo>
                <a:lnTo>
                  <a:pt x="979343" y="1168400"/>
                </a:lnTo>
                <a:close/>
              </a:path>
              <a:path w="3215004" h="1485900">
                <a:moveTo>
                  <a:pt x="876118" y="1155700"/>
                </a:moveTo>
                <a:lnTo>
                  <a:pt x="859439" y="1155700"/>
                </a:lnTo>
                <a:lnTo>
                  <a:pt x="834551" y="1168400"/>
                </a:lnTo>
                <a:lnTo>
                  <a:pt x="861771" y="1168400"/>
                </a:lnTo>
                <a:lnTo>
                  <a:pt x="876118" y="1155700"/>
                </a:lnTo>
                <a:close/>
              </a:path>
              <a:path w="3215004" h="1485900">
                <a:moveTo>
                  <a:pt x="878294" y="1155700"/>
                </a:moveTo>
                <a:lnTo>
                  <a:pt x="876118" y="1155700"/>
                </a:lnTo>
                <a:lnTo>
                  <a:pt x="861771" y="1168400"/>
                </a:lnTo>
                <a:lnTo>
                  <a:pt x="878294" y="1155700"/>
                </a:lnTo>
                <a:close/>
              </a:path>
              <a:path w="3215004" h="1485900">
                <a:moveTo>
                  <a:pt x="944982" y="1155700"/>
                </a:moveTo>
                <a:lnTo>
                  <a:pt x="878294" y="1155700"/>
                </a:lnTo>
                <a:lnTo>
                  <a:pt x="861771" y="1168400"/>
                </a:lnTo>
                <a:lnTo>
                  <a:pt x="942593" y="1168400"/>
                </a:lnTo>
                <a:lnTo>
                  <a:pt x="942839" y="1167693"/>
                </a:lnTo>
                <a:lnTo>
                  <a:pt x="944982" y="1155700"/>
                </a:lnTo>
                <a:close/>
              </a:path>
              <a:path w="3215004" h="1485900">
                <a:moveTo>
                  <a:pt x="942839" y="1167693"/>
                </a:moveTo>
                <a:lnTo>
                  <a:pt x="942593" y="1168400"/>
                </a:lnTo>
                <a:lnTo>
                  <a:pt x="942839" y="1167693"/>
                </a:lnTo>
                <a:close/>
              </a:path>
              <a:path w="3215004" h="1485900">
                <a:moveTo>
                  <a:pt x="967382" y="1155700"/>
                </a:moveTo>
                <a:lnTo>
                  <a:pt x="947013" y="1155700"/>
                </a:lnTo>
                <a:lnTo>
                  <a:pt x="942839" y="1167693"/>
                </a:lnTo>
                <a:lnTo>
                  <a:pt x="942713" y="1168400"/>
                </a:lnTo>
                <a:lnTo>
                  <a:pt x="971118" y="1168400"/>
                </a:lnTo>
                <a:lnTo>
                  <a:pt x="967382" y="1155700"/>
                </a:lnTo>
                <a:close/>
              </a:path>
              <a:path w="3215004" h="1485900">
                <a:moveTo>
                  <a:pt x="986091" y="1155700"/>
                </a:moveTo>
                <a:lnTo>
                  <a:pt x="978254" y="1155700"/>
                </a:lnTo>
                <a:lnTo>
                  <a:pt x="971118" y="1168400"/>
                </a:lnTo>
                <a:lnTo>
                  <a:pt x="975222" y="1168400"/>
                </a:lnTo>
                <a:lnTo>
                  <a:pt x="986091" y="1155700"/>
                </a:lnTo>
                <a:close/>
              </a:path>
              <a:path w="3215004" h="1485900">
                <a:moveTo>
                  <a:pt x="986536" y="1155960"/>
                </a:moveTo>
                <a:lnTo>
                  <a:pt x="977912" y="1168400"/>
                </a:lnTo>
                <a:lnTo>
                  <a:pt x="982181" y="1168400"/>
                </a:lnTo>
                <a:lnTo>
                  <a:pt x="986536" y="1155960"/>
                </a:lnTo>
                <a:close/>
              </a:path>
              <a:path w="3215004" h="1485900">
                <a:moveTo>
                  <a:pt x="1013690" y="1155700"/>
                </a:moveTo>
                <a:lnTo>
                  <a:pt x="990003" y="1155700"/>
                </a:lnTo>
                <a:lnTo>
                  <a:pt x="996854" y="1168400"/>
                </a:lnTo>
                <a:lnTo>
                  <a:pt x="1013690" y="1155700"/>
                </a:lnTo>
                <a:close/>
              </a:path>
              <a:path w="3215004" h="1485900">
                <a:moveTo>
                  <a:pt x="986717" y="1155700"/>
                </a:moveTo>
                <a:lnTo>
                  <a:pt x="986536" y="1155960"/>
                </a:lnTo>
                <a:lnTo>
                  <a:pt x="986717" y="1155700"/>
                </a:lnTo>
                <a:close/>
              </a:path>
              <a:path w="3215004" h="1485900">
                <a:moveTo>
                  <a:pt x="1007635" y="1143000"/>
                </a:moveTo>
                <a:lnTo>
                  <a:pt x="887514" y="1143000"/>
                </a:lnTo>
                <a:lnTo>
                  <a:pt x="884047" y="1155700"/>
                </a:lnTo>
                <a:lnTo>
                  <a:pt x="1019111" y="1155700"/>
                </a:lnTo>
                <a:lnTo>
                  <a:pt x="1007635" y="1143000"/>
                </a:lnTo>
                <a:close/>
              </a:path>
              <a:path w="3215004" h="1485900">
                <a:moveTo>
                  <a:pt x="1032814" y="1143000"/>
                </a:moveTo>
                <a:lnTo>
                  <a:pt x="1020715" y="1143000"/>
                </a:lnTo>
                <a:lnTo>
                  <a:pt x="1019111" y="1155700"/>
                </a:lnTo>
                <a:lnTo>
                  <a:pt x="1029384" y="1155700"/>
                </a:lnTo>
                <a:lnTo>
                  <a:pt x="1032814" y="1143000"/>
                </a:lnTo>
                <a:close/>
              </a:path>
              <a:path w="3215004" h="1485900">
                <a:moveTo>
                  <a:pt x="933437" y="1130300"/>
                </a:moveTo>
                <a:lnTo>
                  <a:pt x="928578" y="1130300"/>
                </a:lnTo>
                <a:lnTo>
                  <a:pt x="913572" y="1143000"/>
                </a:lnTo>
                <a:lnTo>
                  <a:pt x="932281" y="1143000"/>
                </a:lnTo>
                <a:lnTo>
                  <a:pt x="933437" y="1130300"/>
                </a:lnTo>
                <a:close/>
              </a:path>
              <a:path w="3215004" h="1485900">
                <a:moveTo>
                  <a:pt x="1051512" y="1130300"/>
                </a:moveTo>
                <a:lnTo>
                  <a:pt x="944888" y="1130300"/>
                </a:lnTo>
                <a:lnTo>
                  <a:pt x="939353" y="1143000"/>
                </a:lnTo>
                <a:lnTo>
                  <a:pt x="1037682" y="1143000"/>
                </a:lnTo>
                <a:lnTo>
                  <a:pt x="1051512" y="1130300"/>
                </a:lnTo>
                <a:close/>
              </a:path>
              <a:path w="3215004" h="1485900">
                <a:moveTo>
                  <a:pt x="1072857" y="1130300"/>
                </a:moveTo>
                <a:lnTo>
                  <a:pt x="1051512" y="1130300"/>
                </a:lnTo>
                <a:lnTo>
                  <a:pt x="1059632" y="1143000"/>
                </a:lnTo>
                <a:lnTo>
                  <a:pt x="1065548" y="1143000"/>
                </a:lnTo>
                <a:lnTo>
                  <a:pt x="1072857" y="1130300"/>
                </a:lnTo>
                <a:close/>
              </a:path>
              <a:path w="3215004" h="1485900">
                <a:moveTo>
                  <a:pt x="972807" y="1117600"/>
                </a:moveTo>
                <a:lnTo>
                  <a:pt x="956067" y="1117600"/>
                </a:lnTo>
                <a:lnTo>
                  <a:pt x="952601" y="1130300"/>
                </a:lnTo>
                <a:lnTo>
                  <a:pt x="972934" y="1130300"/>
                </a:lnTo>
                <a:lnTo>
                  <a:pt x="972807" y="1117600"/>
                </a:lnTo>
                <a:close/>
              </a:path>
              <a:path w="3215004" h="1485900">
                <a:moveTo>
                  <a:pt x="1082140" y="1117600"/>
                </a:moveTo>
                <a:lnTo>
                  <a:pt x="972807" y="1117600"/>
                </a:lnTo>
                <a:lnTo>
                  <a:pt x="982116" y="1130300"/>
                </a:lnTo>
                <a:lnTo>
                  <a:pt x="1068696" y="1130300"/>
                </a:lnTo>
                <a:lnTo>
                  <a:pt x="1082140" y="1117600"/>
                </a:lnTo>
                <a:close/>
              </a:path>
              <a:path w="3215004" h="1485900">
                <a:moveTo>
                  <a:pt x="1091617" y="1117600"/>
                </a:moveTo>
                <a:lnTo>
                  <a:pt x="1085673" y="1130300"/>
                </a:lnTo>
                <a:lnTo>
                  <a:pt x="1093584" y="1130300"/>
                </a:lnTo>
                <a:lnTo>
                  <a:pt x="1091617" y="1117600"/>
                </a:lnTo>
                <a:close/>
              </a:path>
              <a:path w="3215004" h="1485900">
                <a:moveTo>
                  <a:pt x="1116931" y="1117600"/>
                </a:moveTo>
                <a:lnTo>
                  <a:pt x="1115098" y="1117600"/>
                </a:lnTo>
                <a:lnTo>
                  <a:pt x="1109695" y="1130300"/>
                </a:lnTo>
                <a:lnTo>
                  <a:pt x="1116931" y="1117600"/>
                </a:lnTo>
                <a:close/>
              </a:path>
              <a:path w="3215004" h="1485900">
                <a:moveTo>
                  <a:pt x="1001391" y="1104900"/>
                </a:moveTo>
                <a:lnTo>
                  <a:pt x="983881" y="1117600"/>
                </a:lnTo>
                <a:lnTo>
                  <a:pt x="1005852" y="1117589"/>
                </a:lnTo>
                <a:lnTo>
                  <a:pt x="1001391" y="1104900"/>
                </a:lnTo>
                <a:close/>
              </a:path>
              <a:path w="3215004" h="1485900">
                <a:moveTo>
                  <a:pt x="1025045" y="1104900"/>
                </a:moveTo>
                <a:lnTo>
                  <a:pt x="1009942" y="1104900"/>
                </a:lnTo>
                <a:lnTo>
                  <a:pt x="1005855" y="1117600"/>
                </a:lnTo>
                <a:lnTo>
                  <a:pt x="1017943" y="1117589"/>
                </a:lnTo>
                <a:lnTo>
                  <a:pt x="1025045" y="1104900"/>
                </a:lnTo>
                <a:close/>
              </a:path>
              <a:path w="3215004" h="1485900">
                <a:moveTo>
                  <a:pt x="1115982" y="1104900"/>
                </a:moveTo>
                <a:lnTo>
                  <a:pt x="1042987" y="1104900"/>
                </a:lnTo>
                <a:lnTo>
                  <a:pt x="1047077" y="1117600"/>
                </a:lnTo>
                <a:lnTo>
                  <a:pt x="1102092" y="1117589"/>
                </a:lnTo>
                <a:lnTo>
                  <a:pt x="1115982" y="1104900"/>
                </a:lnTo>
                <a:close/>
              </a:path>
              <a:path w="3215004" h="1485900">
                <a:moveTo>
                  <a:pt x="1140437" y="1092200"/>
                </a:moveTo>
                <a:lnTo>
                  <a:pt x="1041195" y="1092200"/>
                </a:lnTo>
                <a:lnTo>
                  <a:pt x="1027407" y="1104900"/>
                </a:lnTo>
                <a:lnTo>
                  <a:pt x="1135870" y="1104900"/>
                </a:lnTo>
                <a:lnTo>
                  <a:pt x="1140437" y="1092200"/>
                </a:lnTo>
                <a:close/>
              </a:path>
              <a:path w="3215004" h="1485900">
                <a:moveTo>
                  <a:pt x="1153892" y="1092200"/>
                </a:moveTo>
                <a:lnTo>
                  <a:pt x="1140437" y="1092200"/>
                </a:lnTo>
                <a:lnTo>
                  <a:pt x="1138542" y="1104900"/>
                </a:lnTo>
                <a:lnTo>
                  <a:pt x="1152544" y="1104900"/>
                </a:lnTo>
                <a:lnTo>
                  <a:pt x="1153224" y="1104415"/>
                </a:lnTo>
                <a:lnTo>
                  <a:pt x="1153892" y="1092200"/>
                </a:lnTo>
                <a:close/>
              </a:path>
              <a:path w="3215004" h="1485900">
                <a:moveTo>
                  <a:pt x="1173480" y="1092200"/>
                </a:moveTo>
                <a:lnTo>
                  <a:pt x="1170381" y="1092200"/>
                </a:lnTo>
                <a:lnTo>
                  <a:pt x="1153224" y="1104415"/>
                </a:lnTo>
                <a:lnTo>
                  <a:pt x="1153198" y="1104900"/>
                </a:lnTo>
                <a:lnTo>
                  <a:pt x="1171206" y="1104900"/>
                </a:lnTo>
                <a:lnTo>
                  <a:pt x="1173480" y="1092200"/>
                </a:lnTo>
                <a:close/>
              </a:path>
              <a:path w="3215004" h="1485900">
                <a:moveTo>
                  <a:pt x="1187829" y="1079500"/>
                </a:moveTo>
                <a:lnTo>
                  <a:pt x="1068897" y="1079500"/>
                </a:lnTo>
                <a:lnTo>
                  <a:pt x="1062672" y="1092200"/>
                </a:lnTo>
                <a:lnTo>
                  <a:pt x="1171376" y="1092200"/>
                </a:lnTo>
                <a:lnTo>
                  <a:pt x="1187829" y="1079500"/>
                </a:lnTo>
                <a:close/>
              </a:path>
              <a:path w="3215004" h="1485900">
                <a:moveTo>
                  <a:pt x="1208519" y="1079500"/>
                </a:moveTo>
                <a:lnTo>
                  <a:pt x="1187829" y="1079500"/>
                </a:lnTo>
                <a:lnTo>
                  <a:pt x="1185430" y="1092200"/>
                </a:lnTo>
                <a:lnTo>
                  <a:pt x="1197521" y="1092200"/>
                </a:lnTo>
                <a:lnTo>
                  <a:pt x="1208428" y="1082174"/>
                </a:lnTo>
                <a:lnTo>
                  <a:pt x="1208519" y="1079500"/>
                </a:lnTo>
                <a:close/>
              </a:path>
              <a:path w="3215004" h="1485900">
                <a:moveTo>
                  <a:pt x="1211355" y="1066800"/>
                </a:moveTo>
                <a:lnTo>
                  <a:pt x="1118235" y="1066800"/>
                </a:lnTo>
                <a:lnTo>
                  <a:pt x="1116439" y="1079500"/>
                </a:lnTo>
                <a:lnTo>
                  <a:pt x="1208519" y="1079500"/>
                </a:lnTo>
                <a:lnTo>
                  <a:pt x="1208428" y="1082174"/>
                </a:lnTo>
                <a:lnTo>
                  <a:pt x="1211338" y="1079500"/>
                </a:lnTo>
                <a:lnTo>
                  <a:pt x="1214587" y="1070189"/>
                </a:lnTo>
                <a:lnTo>
                  <a:pt x="1211355" y="1066800"/>
                </a:lnTo>
                <a:close/>
              </a:path>
              <a:path w="3215004" h="1485900">
                <a:moveTo>
                  <a:pt x="1100909" y="1066800"/>
                </a:moveTo>
                <a:lnTo>
                  <a:pt x="1085291" y="1079500"/>
                </a:lnTo>
                <a:lnTo>
                  <a:pt x="1110978" y="1079500"/>
                </a:lnTo>
                <a:lnTo>
                  <a:pt x="1100909" y="1066800"/>
                </a:lnTo>
                <a:close/>
              </a:path>
              <a:path w="3215004" h="1485900">
                <a:moveTo>
                  <a:pt x="1318361" y="1028700"/>
                </a:moveTo>
                <a:lnTo>
                  <a:pt x="1223379" y="1028700"/>
                </a:lnTo>
                <a:lnTo>
                  <a:pt x="1212319" y="1041400"/>
                </a:lnTo>
                <a:lnTo>
                  <a:pt x="1208801" y="1050496"/>
                </a:lnTo>
                <a:lnTo>
                  <a:pt x="1211926" y="1054100"/>
                </a:lnTo>
                <a:lnTo>
                  <a:pt x="1215771" y="1066800"/>
                </a:lnTo>
                <a:lnTo>
                  <a:pt x="1214587" y="1070189"/>
                </a:lnTo>
                <a:lnTo>
                  <a:pt x="1223467" y="1079500"/>
                </a:lnTo>
                <a:lnTo>
                  <a:pt x="1233988" y="1079500"/>
                </a:lnTo>
                <a:lnTo>
                  <a:pt x="1233322" y="1066800"/>
                </a:lnTo>
                <a:lnTo>
                  <a:pt x="1232411" y="1066800"/>
                </a:lnTo>
                <a:lnTo>
                  <a:pt x="1233041" y="1066495"/>
                </a:lnTo>
                <a:lnTo>
                  <a:pt x="1247114" y="1054100"/>
                </a:lnTo>
                <a:lnTo>
                  <a:pt x="1258658" y="1054100"/>
                </a:lnTo>
                <a:lnTo>
                  <a:pt x="1272893" y="1042902"/>
                </a:lnTo>
                <a:lnTo>
                  <a:pt x="1274225" y="1041400"/>
                </a:lnTo>
                <a:lnTo>
                  <a:pt x="1297827" y="1041400"/>
                </a:lnTo>
                <a:lnTo>
                  <a:pt x="1318361" y="1028700"/>
                </a:lnTo>
                <a:close/>
              </a:path>
              <a:path w="3215004" h="1485900">
                <a:moveTo>
                  <a:pt x="1272893" y="1042902"/>
                </a:moveTo>
                <a:lnTo>
                  <a:pt x="1258658" y="1054100"/>
                </a:lnTo>
                <a:lnTo>
                  <a:pt x="1233041" y="1066495"/>
                </a:lnTo>
                <a:lnTo>
                  <a:pt x="1232695" y="1066800"/>
                </a:lnTo>
                <a:lnTo>
                  <a:pt x="1234909" y="1066800"/>
                </a:lnTo>
                <a:lnTo>
                  <a:pt x="1240110" y="1079500"/>
                </a:lnTo>
                <a:lnTo>
                  <a:pt x="1249845" y="1079500"/>
                </a:lnTo>
                <a:lnTo>
                  <a:pt x="1265034" y="1066800"/>
                </a:lnTo>
                <a:lnTo>
                  <a:pt x="1267309" y="1054100"/>
                </a:lnTo>
                <a:lnTo>
                  <a:pt x="1262976" y="1054100"/>
                </a:lnTo>
                <a:lnTo>
                  <a:pt x="1272893" y="1042902"/>
                </a:lnTo>
                <a:close/>
              </a:path>
              <a:path w="3215004" h="1485900">
                <a:moveTo>
                  <a:pt x="1208801" y="1050496"/>
                </a:moveTo>
                <a:lnTo>
                  <a:pt x="1207408" y="1054100"/>
                </a:lnTo>
                <a:lnTo>
                  <a:pt x="1207249" y="1066800"/>
                </a:lnTo>
                <a:lnTo>
                  <a:pt x="1211355" y="1066800"/>
                </a:lnTo>
                <a:lnTo>
                  <a:pt x="1214587" y="1070189"/>
                </a:lnTo>
                <a:lnTo>
                  <a:pt x="1215771" y="1066800"/>
                </a:lnTo>
                <a:lnTo>
                  <a:pt x="1211926" y="1054100"/>
                </a:lnTo>
                <a:lnTo>
                  <a:pt x="1208801" y="1050496"/>
                </a:lnTo>
                <a:close/>
              </a:path>
              <a:path w="3215004" h="1485900">
                <a:moveTo>
                  <a:pt x="1132735" y="1054100"/>
                </a:moveTo>
                <a:lnTo>
                  <a:pt x="1129441" y="1066800"/>
                </a:lnTo>
                <a:lnTo>
                  <a:pt x="1136370" y="1066800"/>
                </a:lnTo>
                <a:lnTo>
                  <a:pt x="1132735" y="1054100"/>
                </a:lnTo>
                <a:close/>
              </a:path>
              <a:path w="3215004" h="1485900">
                <a:moveTo>
                  <a:pt x="1200912" y="1041400"/>
                </a:moveTo>
                <a:lnTo>
                  <a:pt x="1183487" y="1041400"/>
                </a:lnTo>
                <a:lnTo>
                  <a:pt x="1170504" y="1054100"/>
                </a:lnTo>
                <a:lnTo>
                  <a:pt x="1151545" y="1054100"/>
                </a:lnTo>
                <a:lnTo>
                  <a:pt x="1137429" y="1066800"/>
                </a:lnTo>
                <a:lnTo>
                  <a:pt x="1207249" y="1066800"/>
                </a:lnTo>
                <a:lnTo>
                  <a:pt x="1207408" y="1054100"/>
                </a:lnTo>
                <a:lnTo>
                  <a:pt x="1208801" y="1050496"/>
                </a:lnTo>
                <a:lnTo>
                  <a:pt x="1200912" y="1041400"/>
                </a:lnTo>
                <a:close/>
              </a:path>
              <a:path w="3215004" h="1485900">
                <a:moveTo>
                  <a:pt x="1233041" y="1066495"/>
                </a:moveTo>
                <a:lnTo>
                  <a:pt x="1232411" y="1066800"/>
                </a:lnTo>
                <a:lnTo>
                  <a:pt x="1232695" y="1066800"/>
                </a:lnTo>
                <a:lnTo>
                  <a:pt x="1233041" y="1066495"/>
                </a:lnTo>
                <a:close/>
              </a:path>
              <a:path w="3215004" h="1485900">
                <a:moveTo>
                  <a:pt x="1275988" y="1054100"/>
                </a:moveTo>
                <a:lnTo>
                  <a:pt x="1272738" y="1054100"/>
                </a:lnTo>
                <a:lnTo>
                  <a:pt x="1271320" y="1066800"/>
                </a:lnTo>
                <a:lnTo>
                  <a:pt x="1276903" y="1066800"/>
                </a:lnTo>
                <a:lnTo>
                  <a:pt x="1275988" y="1054100"/>
                </a:lnTo>
                <a:close/>
              </a:path>
              <a:path w="3215004" h="1485900">
                <a:moveTo>
                  <a:pt x="1295049" y="1041400"/>
                </a:moveTo>
                <a:lnTo>
                  <a:pt x="1274804" y="1041400"/>
                </a:lnTo>
                <a:lnTo>
                  <a:pt x="1272893" y="1042902"/>
                </a:lnTo>
                <a:lnTo>
                  <a:pt x="1262976" y="1054100"/>
                </a:lnTo>
                <a:lnTo>
                  <a:pt x="1296764" y="1054100"/>
                </a:lnTo>
                <a:lnTo>
                  <a:pt x="1295049" y="1041400"/>
                </a:lnTo>
                <a:close/>
              </a:path>
              <a:path w="3215004" h="1485900">
                <a:moveTo>
                  <a:pt x="1329293" y="1041040"/>
                </a:moveTo>
                <a:lnTo>
                  <a:pt x="1329234" y="1041400"/>
                </a:lnTo>
                <a:lnTo>
                  <a:pt x="1329612" y="1041400"/>
                </a:lnTo>
                <a:lnTo>
                  <a:pt x="1329293" y="1041040"/>
                </a:lnTo>
                <a:close/>
              </a:path>
              <a:path w="3215004" h="1485900">
                <a:moveTo>
                  <a:pt x="1387836" y="1003300"/>
                </a:moveTo>
                <a:lnTo>
                  <a:pt x="1278156" y="1003300"/>
                </a:lnTo>
                <a:lnTo>
                  <a:pt x="1278641" y="1016000"/>
                </a:lnTo>
                <a:lnTo>
                  <a:pt x="1277099" y="1028700"/>
                </a:lnTo>
                <a:lnTo>
                  <a:pt x="1349395" y="1028700"/>
                </a:lnTo>
                <a:lnTo>
                  <a:pt x="1352384" y="1041400"/>
                </a:lnTo>
                <a:lnTo>
                  <a:pt x="1363707" y="1028700"/>
                </a:lnTo>
                <a:lnTo>
                  <a:pt x="1360358" y="1016000"/>
                </a:lnTo>
                <a:lnTo>
                  <a:pt x="1362770" y="1016000"/>
                </a:lnTo>
                <a:lnTo>
                  <a:pt x="1387212" y="1005147"/>
                </a:lnTo>
                <a:lnTo>
                  <a:pt x="1387836" y="1003300"/>
                </a:lnTo>
                <a:close/>
              </a:path>
              <a:path w="3215004" h="1485900">
                <a:moveTo>
                  <a:pt x="1331325" y="1028700"/>
                </a:moveTo>
                <a:lnTo>
                  <a:pt x="1318361" y="1028700"/>
                </a:lnTo>
                <a:lnTo>
                  <a:pt x="1329293" y="1041040"/>
                </a:lnTo>
                <a:lnTo>
                  <a:pt x="1331325" y="1028700"/>
                </a:lnTo>
                <a:close/>
              </a:path>
              <a:path w="3215004" h="1485900">
                <a:moveTo>
                  <a:pt x="1262281" y="1016000"/>
                </a:moveTo>
                <a:lnTo>
                  <a:pt x="1249172" y="1016000"/>
                </a:lnTo>
                <a:lnTo>
                  <a:pt x="1248816" y="1028700"/>
                </a:lnTo>
                <a:lnTo>
                  <a:pt x="1260045" y="1028700"/>
                </a:lnTo>
                <a:lnTo>
                  <a:pt x="1262281" y="1016000"/>
                </a:lnTo>
                <a:close/>
              </a:path>
              <a:path w="3215004" h="1485900">
                <a:moveTo>
                  <a:pt x="1387878" y="1004851"/>
                </a:moveTo>
                <a:lnTo>
                  <a:pt x="1387212" y="1005147"/>
                </a:lnTo>
                <a:lnTo>
                  <a:pt x="1383547" y="1016000"/>
                </a:lnTo>
                <a:lnTo>
                  <a:pt x="1388186" y="1016000"/>
                </a:lnTo>
                <a:lnTo>
                  <a:pt x="1387878" y="1004851"/>
                </a:lnTo>
                <a:close/>
              </a:path>
              <a:path w="3215004" h="1485900">
                <a:moveTo>
                  <a:pt x="1403405" y="1003300"/>
                </a:moveTo>
                <a:lnTo>
                  <a:pt x="1391373" y="1003300"/>
                </a:lnTo>
                <a:lnTo>
                  <a:pt x="1393014" y="1016000"/>
                </a:lnTo>
                <a:lnTo>
                  <a:pt x="1397982" y="1016000"/>
                </a:lnTo>
                <a:lnTo>
                  <a:pt x="1403405" y="1003300"/>
                </a:lnTo>
                <a:close/>
              </a:path>
              <a:path w="3215004" h="1485900">
                <a:moveTo>
                  <a:pt x="1424203" y="1003300"/>
                </a:moveTo>
                <a:lnTo>
                  <a:pt x="1403405" y="1003300"/>
                </a:lnTo>
                <a:lnTo>
                  <a:pt x="1406410" y="1016000"/>
                </a:lnTo>
                <a:lnTo>
                  <a:pt x="1419536" y="1016000"/>
                </a:lnTo>
                <a:lnTo>
                  <a:pt x="1424203" y="1003300"/>
                </a:lnTo>
                <a:close/>
              </a:path>
              <a:path w="3215004" h="1485900">
                <a:moveTo>
                  <a:pt x="1391373" y="1003300"/>
                </a:moveTo>
                <a:lnTo>
                  <a:pt x="1387836" y="1003300"/>
                </a:lnTo>
                <a:lnTo>
                  <a:pt x="1387878" y="1004851"/>
                </a:lnTo>
                <a:lnTo>
                  <a:pt x="1391373" y="1003300"/>
                </a:lnTo>
                <a:close/>
              </a:path>
              <a:path w="3215004" h="1485900">
                <a:moveTo>
                  <a:pt x="1391743" y="990600"/>
                </a:moveTo>
                <a:lnTo>
                  <a:pt x="1309952" y="990600"/>
                </a:lnTo>
                <a:lnTo>
                  <a:pt x="1301727" y="1003300"/>
                </a:lnTo>
                <a:lnTo>
                  <a:pt x="1390511" y="1003300"/>
                </a:lnTo>
                <a:lnTo>
                  <a:pt x="1391743" y="990600"/>
                </a:lnTo>
                <a:close/>
              </a:path>
              <a:path w="3215004" h="1485900">
                <a:moveTo>
                  <a:pt x="1410627" y="990600"/>
                </a:moveTo>
                <a:lnTo>
                  <a:pt x="1391743" y="990600"/>
                </a:lnTo>
                <a:lnTo>
                  <a:pt x="1395145" y="1003300"/>
                </a:lnTo>
                <a:lnTo>
                  <a:pt x="1410068" y="1003300"/>
                </a:lnTo>
                <a:lnTo>
                  <a:pt x="1410627" y="990600"/>
                </a:lnTo>
                <a:close/>
              </a:path>
              <a:path w="3215004" h="1485900">
                <a:moveTo>
                  <a:pt x="1422772" y="990600"/>
                </a:moveTo>
                <a:lnTo>
                  <a:pt x="1416621" y="990600"/>
                </a:lnTo>
                <a:lnTo>
                  <a:pt x="1410068" y="1003300"/>
                </a:lnTo>
                <a:lnTo>
                  <a:pt x="1425066" y="1003300"/>
                </a:lnTo>
                <a:lnTo>
                  <a:pt x="1422772" y="990600"/>
                </a:lnTo>
                <a:close/>
              </a:path>
              <a:path w="3215004" h="1485900">
                <a:moveTo>
                  <a:pt x="1474622" y="977900"/>
                </a:moveTo>
                <a:lnTo>
                  <a:pt x="1355711" y="977900"/>
                </a:lnTo>
                <a:lnTo>
                  <a:pt x="1353388" y="990600"/>
                </a:lnTo>
                <a:lnTo>
                  <a:pt x="1464569" y="990600"/>
                </a:lnTo>
                <a:lnTo>
                  <a:pt x="1474622" y="977900"/>
                </a:lnTo>
                <a:close/>
              </a:path>
              <a:path w="3215004" h="1485900">
                <a:moveTo>
                  <a:pt x="1476576" y="977900"/>
                </a:moveTo>
                <a:lnTo>
                  <a:pt x="1472349" y="990600"/>
                </a:lnTo>
                <a:lnTo>
                  <a:pt x="1477792" y="990600"/>
                </a:lnTo>
                <a:lnTo>
                  <a:pt x="1476576" y="977900"/>
                </a:lnTo>
                <a:close/>
              </a:path>
              <a:path w="3215004" h="1485900">
                <a:moveTo>
                  <a:pt x="1395666" y="965200"/>
                </a:moveTo>
                <a:lnTo>
                  <a:pt x="1392648" y="965200"/>
                </a:lnTo>
                <a:lnTo>
                  <a:pt x="1383525" y="977900"/>
                </a:lnTo>
                <a:lnTo>
                  <a:pt x="1392839" y="977900"/>
                </a:lnTo>
                <a:lnTo>
                  <a:pt x="1395666" y="965200"/>
                </a:lnTo>
                <a:close/>
              </a:path>
              <a:path w="3215004" h="1485900">
                <a:moveTo>
                  <a:pt x="1430415" y="965200"/>
                </a:moveTo>
                <a:lnTo>
                  <a:pt x="1399943" y="965200"/>
                </a:lnTo>
                <a:lnTo>
                  <a:pt x="1392839" y="977900"/>
                </a:lnTo>
                <a:lnTo>
                  <a:pt x="1436621" y="977900"/>
                </a:lnTo>
                <a:lnTo>
                  <a:pt x="1430415" y="965200"/>
                </a:lnTo>
                <a:close/>
              </a:path>
              <a:path w="3215004" h="1485900">
                <a:moveTo>
                  <a:pt x="1491260" y="965200"/>
                </a:moveTo>
                <a:lnTo>
                  <a:pt x="1452410" y="965200"/>
                </a:lnTo>
                <a:lnTo>
                  <a:pt x="1436621" y="977900"/>
                </a:lnTo>
                <a:lnTo>
                  <a:pt x="1493365" y="977900"/>
                </a:lnTo>
                <a:lnTo>
                  <a:pt x="1491260" y="965200"/>
                </a:lnTo>
                <a:close/>
              </a:path>
              <a:path w="3215004" h="1485900">
                <a:moveTo>
                  <a:pt x="1439095" y="952500"/>
                </a:moveTo>
                <a:lnTo>
                  <a:pt x="1420393" y="952500"/>
                </a:lnTo>
                <a:lnTo>
                  <a:pt x="1412648" y="965200"/>
                </a:lnTo>
                <a:lnTo>
                  <a:pt x="1440647" y="965200"/>
                </a:lnTo>
                <a:lnTo>
                  <a:pt x="1439095" y="952500"/>
                </a:lnTo>
                <a:close/>
              </a:path>
              <a:path w="3215004" h="1485900">
                <a:moveTo>
                  <a:pt x="1457070" y="939800"/>
                </a:moveTo>
                <a:lnTo>
                  <a:pt x="1444871" y="939800"/>
                </a:lnTo>
                <a:lnTo>
                  <a:pt x="1439248" y="952500"/>
                </a:lnTo>
                <a:lnTo>
                  <a:pt x="1445152" y="965200"/>
                </a:lnTo>
                <a:lnTo>
                  <a:pt x="1477962" y="965200"/>
                </a:lnTo>
                <a:lnTo>
                  <a:pt x="1490142" y="952500"/>
                </a:lnTo>
                <a:lnTo>
                  <a:pt x="1453159" y="952500"/>
                </a:lnTo>
                <a:lnTo>
                  <a:pt x="1457070" y="939800"/>
                </a:lnTo>
                <a:close/>
              </a:path>
              <a:path w="3215004" h="1485900">
                <a:moveTo>
                  <a:pt x="1515491" y="952500"/>
                </a:moveTo>
                <a:lnTo>
                  <a:pt x="1492775" y="952500"/>
                </a:lnTo>
                <a:lnTo>
                  <a:pt x="1488833" y="965200"/>
                </a:lnTo>
                <a:lnTo>
                  <a:pt x="1495064" y="965200"/>
                </a:lnTo>
                <a:lnTo>
                  <a:pt x="1515491" y="952500"/>
                </a:lnTo>
                <a:close/>
              </a:path>
              <a:path w="3215004" h="1485900">
                <a:moveTo>
                  <a:pt x="1531543" y="952500"/>
                </a:moveTo>
                <a:lnTo>
                  <a:pt x="1515491" y="952500"/>
                </a:lnTo>
                <a:lnTo>
                  <a:pt x="1507640" y="965200"/>
                </a:lnTo>
                <a:lnTo>
                  <a:pt x="1525720" y="965200"/>
                </a:lnTo>
                <a:lnTo>
                  <a:pt x="1531543" y="952500"/>
                </a:lnTo>
                <a:close/>
              </a:path>
              <a:path w="3215004" h="1485900">
                <a:moveTo>
                  <a:pt x="1549552" y="952500"/>
                </a:moveTo>
                <a:lnTo>
                  <a:pt x="1539354" y="952500"/>
                </a:lnTo>
                <a:lnTo>
                  <a:pt x="1546479" y="965200"/>
                </a:lnTo>
                <a:lnTo>
                  <a:pt x="1549552" y="952500"/>
                </a:lnTo>
                <a:close/>
              </a:path>
              <a:path w="3215004" h="1485900">
                <a:moveTo>
                  <a:pt x="1457320" y="939800"/>
                </a:moveTo>
                <a:lnTo>
                  <a:pt x="1457070" y="939800"/>
                </a:lnTo>
                <a:lnTo>
                  <a:pt x="1453159" y="952500"/>
                </a:lnTo>
                <a:lnTo>
                  <a:pt x="1457320" y="939800"/>
                </a:lnTo>
                <a:close/>
              </a:path>
              <a:path w="3215004" h="1485900">
                <a:moveTo>
                  <a:pt x="1539628" y="939800"/>
                </a:moveTo>
                <a:lnTo>
                  <a:pt x="1457320" y="939800"/>
                </a:lnTo>
                <a:lnTo>
                  <a:pt x="1453159" y="952500"/>
                </a:lnTo>
                <a:lnTo>
                  <a:pt x="1539987" y="952500"/>
                </a:lnTo>
                <a:lnTo>
                  <a:pt x="1539628" y="939800"/>
                </a:lnTo>
                <a:close/>
              </a:path>
              <a:path w="3215004" h="1485900">
                <a:moveTo>
                  <a:pt x="1550938" y="939800"/>
                </a:moveTo>
                <a:lnTo>
                  <a:pt x="1539628" y="939800"/>
                </a:lnTo>
                <a:lnTo>
                  <a:pt x="1541221" y="952500"/>
                </a:lnTo>
                <a:lnTo>
                  <a:pt x="1550938" y="939800"/>
                </a:lnTo>
                <a:close/>
              </a:path>
              <a:path w="3215004" h="1485900">
                <a:moveTo>
                  <a:pt x="1556462" y="927100"/>
                </a:moveTo>
                <a:lnTo>
                  <a:pt x="1480205" y="927100"/>
                </a:lnTo>
                <a:lnTo>
                  <a:pt x="1472196" y="939800"/>
                </a:lnTo>
                <a:lnTo>
                  <a:pt x="1552524" y="939800"/>
                </a:lnTo>
                <a:lnTo>
                  <a:pt x="1556462" y="927100"/>
                </a:lnTo>
                <a:close/>
              </a:path>
              <a:path w="3215004" h="1485900">
                <a:moveTo>
                  <a:pt x="1605887" y="927100"/>
                </a:moveTo>
                <a:lnTo>
                  <a:pt x="1597460" y="927100"/>
                </a:lnTo>
                <a:lnTo>
                  <a:pt x="1592402" y="939800"/>
                </a:lnTo>
                <a:lnTo>
                  <a:pt x="1601876" y="939800"/>
                </a:lnTo>
                <a:lnTo>
                  <a:pt x="1605887" y="927100"/>
                </a:lnTo>
                <a:close/>
              </a:path>
              <a:path w="3215004" h="1485900">
                <a:moveTo>
                  <a:pt x="1612028" y="927100"/>
                </a:moveTo>
                <a:lnTo>
                  <a:pt x="1607077" y="927100"/>
                </a:lnTo>
                <a:lnTo>
                  <a:pt x="1605666" y="939800"/>
                </a:lnTo>
                <a:lnTo>
                  <a:pt x="1607963" y="939800"/>
                </a:lnTo>
                <a:lnTo>
                  <a:pt x="1612028" y="927100"/>
                </a:lnTo>
                <a:close/>
              </a:path>
              <a:path w="3215004" h="1485900">
                <a:moveTo>
                  <a:pt x="1618576" y="914400"/>
                </a:moveTo>
                <a:lnTo>
                  <a:pt x="1509121" y="914400"/>
                </a:lnTo>
                <a:lnTo>
                  <a:pt x="1498235" y="927100"/>
                </a:lnTo>
                <a:lnTo>
                  <a:pt x="1612824" y="927100"/>
                </a:lnTo>
                <a:lnTo>
                  <a:pt x="1618576" y="914400"/>
                </a:lnTo>
                <a:close/>
              </a:path>
              <a:path w="3215004" h="1485900">
                <a:moveTo>
                  <a:pt x="1621488" y="927000"/>
                </a:moveTo>
                <a:lnTo>
                  <a:pt x="1621320" y="927100"/>
                </a:lnTo>
                <a:lnTo>
                  <a:pt x="1621488" y="927000"/>
                </a:lnTo>
                <a:close/>
              </a:path>
              <a:path w="3215004" h="1485900">
                <a:moveTo>
                  <a:pt x="1642833" y="914400"/>
                </a:moveTo>
                <a:lnTo>
                  <a:pt x="1628381" y="914400"/>
                </a:lnTo>
                <a:lnTo>
                  <a:pt x="1621488" y="927000"/>
                </a:lnTo>
                <a:lnTo>
                  <a:pt x="1642833" y="914400"/>
                </a:lnTo>
                <a:close/>
              </a:path>
              <a:path w="3215004" h="1485900">
                <a:moveTo>
                  <a:pt x="1579844" y="901700"/>
                </a:moveTo>
                <a:lnTo>
                  <a:pt x="1550380" y="901700"/>
                </a:lnTo>
                <a:lnTo>
                  <a:pt x="1531607" y="914400"/>
                </a:lnTo>
                <a:lnTo>
                  <a:pt x="1577517" y="914400"/>
                </a:lnTo>
                <a:lnTo>
                  <a:pt x="1579844" y="901700"/>
                </a:lnTo>
                <a:close/>
              </a:path>
              <a:path w="3215004" h="1485900">
                <a:moveTo>
                  <a:pt x="1638569" y="901700"/>
                </a:moveTo>
                <a:lnTo>
                  <a:pt x="1596212" y="901700"/>
                </a:lnTo>
                <a:lnTo>
                  <a:pt x="1577517" y="914400"/>
                </a:lnTo>
                <a:lnTo>
                  <a:pt x="1630751" y="914400"/>
                </a:lnTo>
                <a:lnTo>
                  <a:pt x="1638569" y="901700"/>
                </a:lnTo>
                <a:close/>
              </a:path>
              <a:path w="3215004" h="1485900">
                <a:moveTo>
                  <a:pt x="1656353" y="901700"/>
                </a:moveTo>
                <a:lnTo>
                  <a:pt x="1638569" y="901700"/>
                </a:lnTo>
                <a:lnTo>
                  <a:pt x="1644602" y="914400"/>
                </a:lnTo>
                <a:lnTo>
                  <a:pt x="1652308" y="914400"/>
                </a:lnTo>
                <a:lnTo>
                  <a:pt x="1656353" y="901700"/>
                </a:lnTo>
                <a:close/>
              </a:path>
              <a:path w="3215004" h="1485900">
                <a:moveTo>
                  <a:pt x="1664685" y="901700"/>
                </a:moveTo>
                <a:lnTo>
                  <a:pt x="1656353" y="901700"/>
                </a:lnTo>
                <a:lnTo>
                  <a:pt x="1661579" y="914400"/>
                </a:lnTo>
                <a:lnTo>
                  <a:pt x="1664685" y="901700"/>
                </a:lnTo>
                <a:close/>
              </a:path>
              <a:path w="3215004" h="1485900">
                <a:moveTo>
                  <a:pt x="1668083" y="889000"/>
                </a:moveTo>
                <a:lnTo>
                  <a:pt x="1574901" y="889000"/>
                </a:lnTo>
                <a:lnTo>
                  <a:pt x="1563271" y="901700"/>
                </a:lnTo>
                <a:lnTo>
                  <a:pt x="1675909" y="901700"/>
                </a:lnTo>
                <a:lnTo>
                  <a:pt x="1668083" y="889000"/>
                </a:lnTo>
                <a:close/>
              </a:path>
              <a:path w="3215004" h="1485900">
                <a:moveTo>
                  <a:pt x="1667594" y="876300"/>
                </a:moveTo>
                <a:lnTo>
                  <a:pt x="1665135" y="876300"/>
                </a:lnTo>
                <a:lnTo>
                  <a:pt x="1664811" y="889000"/>
                </a:lnTo>
                <a:lnTo>
                  <a:pt x="1668083" y="889000"/>
                </a:lnTo>
                <a:lnTo>
                  <a:pt x="1675909" y="901700"/>
                </a:lnTo>
                <a:lnTo>
                  <a:pt x="1677504" y="901700"/>
                </a:lnTo>
                <a:lnTo>
                  <a:pt x="1670590" y="889000"/>
                </a:lnTo>
                <a:lnTo>
                  <a:pt x="1667594" y="876300"/>
                </a:lnTo>
                <a:close/>
              </a:path>
              <a:path w="3215004" h="1485900">
                <a:moveTo>
                  <a:pt x="1700657" y="876300"/>
                </a:moveTo>
                <a:lnTo>
                  <a:pt x="1667594" y="876300"/>
                </a:lnTo>
                <a:lnTo>
                  <a:pt x="1670590" y="889000"/>
                </a:lnTo>
                <a:lnTo>
                  <a:pt x="1677504" y="901700"/>
                </a:lnTo>
                <a:lnTo>
                  <a:pt x="1693189" y="901700"/>
                </a:lnTo>
                <a:lnTo>
                  <a:pt x="1693193" y="901479"/>
                </a:lnTo>
                <a:lnTo>
                  <a:pt x="1689110" y="889000"/>
                </a:lnTo>
                <a:lnTo>
                  <a:pt x="1700428" y="889000"/>
                </a:lnTo>
                <a:lnTo>
                  <a:pt x="1700657" y="876300"/>
                </a:lnTo>
                <a:close/>
              </a:path>
              <a:path w="3215004" h="1485900">
                <a:moveTo>
                  <a:pt x="1693193" y="901479"/>
                </a:moveTo>
                <a:lnTo>
                  <a:pt x="1693189" y="901700"/>
                </a:lnTo>
                <a:lnTo>
                  <a:pt x="1693193" y="901479"/>
                </a:lnTo>
                <a:close/>
              </a:path>
              <a:path w="3215004" h="1485900">
                <a:moveTo>
                  <a:pt x="1693849" y="889000"/>
                </a:moveTo>
                <a:lnTo>
                  <a:pt x="1694916" y="901700"/>
                </a:lnTo>
                <a:lnTo>
                  <a:pt x="1699628" y="901700"/>
                </a:lnTo>
                <a:lnTo>
                  <a:pt x="1693849" y="889000"/>
                </a:lnTo>
                <a:close/>
              </a:path>
              <a:path w="3215004" h="1485900">
                <a:moveTo>
                  <a:pt x="1665135" y="876300"/>
                </a:moveTo>
                <a:lnTo>
                  <a:pt x="1608139" y="876300"/>
                </a:lnTo>
                <a:lnTo>
                  <a:pt x="1607902" y="889000"/>
                </a:lnTo>
                <a:lnTo>
                  <a:pt x="1664811" y="889000"/>
                </a:lnTo>
                <a:lnTo>
                  <a:pt x="1665135" y="876300"/>
                </a:lnTo>
                <a:close/>
              </a:path>
              <a:path w="3215004" h="1485900">
                <a:moveTo>
                  <a:pt x="1724192" y="876300"/>
                </a:moveTo>
                <a:lnTo>
                  <a:pt x="1700657" y="876300"/>
                </a:lnTo>
                <a:lnTo>
                  <a:pt x="1705419" y="889000"/>
                </a:lnTo>
                <a:lnTo>
                  <a:pt x="1715808" y="889000"/>
                </a:lnTo>
                <a:lnTo>
                  <a:pt x="1724192" y="876300"/>
                </a:lnTo>
                <a:close/>
              </a:path>
              <a:path w="3215004" h="1485900">
                <a:moveTo>
                  <a:pt x="1649882" y="863600"/>
                </a:moveTo>
                <a:lnTo>
                  <a:pt x="1636155" y="863600"/>
                </a:lnTo>
                <a:lnTo>
                  <a:pt x="1633207" y="876300"/>
                </a:lnTo>
                <a:lnTo>
                  <a:pt x="1662647" y="876300"/>
                </a:lnTo>
                <a:lnTo>
                  <a:pt x="1649882" y="863600"/>
                </a:lnTo>
                <a:close/>
              </a:path>
              <a:path w="3215004" h="1485900">
                <a:moveTo>
                  <a:pt x="1741034" y="863600"/>
                </a:moveTo>
                <a:lnTo>
                  <a:pt x="1672564" y="863600"/>
                </a:lnTo>
                <a:lnTo>
                  <a:pt x="1675529" y="876300"/>
                </a:lnTo>
                <a:lnTo>
                  <a:pt x="1743176" y="876300"/>
                </a:lnTo>
                <a:lnTo>
                  <a:pt x="1741034" y="863600"/>
                </a:lnTo>
                <a:close/>
              </a:path>
              <a:path w="3215004" h="1485900">
                <a:moveTo>
                  <a:pt x="1767171" y="863600"/>
                </a:moveTo>
                <a:lnTo>
                  <a:pt x="1762506" y="863600"/>
                </a:lnTo>
                <a:lnTo>
                  <a:pt x="1762302" y="876300"/>
                </a:lnTo>
                <a:lnTo>
                  <a:pt x="1767171" y="863600"/>
                </a:lnTo>
                <a:close/>
              </a:path>
              <a:path w="3215004" h="1485900">
                <a:moveTo>
                  <a:pt x="1670580" y="850900"/>
                </a:moveTo>
                <a:lnTo>
                  <a:pt x="1664034" y="850900"/>
                </a:lnTo>
                <a:lnTo>
                  <a:pt x="1663306" y="863600"/>
                </a:lnTo>
                <a:lnTo>
                  <a:pt x="1678774" y="863600"/>
                </a:lnTo>
                <a:lnTo>
                  <a:pt x="1670580" y="850900"/>
                </a:lnTo>
                <a:close/>
              </a:path>
              <a:path w="3215004" h="1485900">
                <a:moveTo>
                  <a:pt x="1780921" y="850900"/>
                </a:moveTo>
                <a:lnTo>
                  <a:pt x="1690011" y="850900"/>
                </a:lnTo>
                <a:lnTo>
                  <a:pt x="1678774" y="863600"/>
                </a:lnTo>
                <a:lnTo>
                  <a:pt x="1773299" y="863600"/>
                </a:lnTo>
                <a:lnTo>
                  <a:pt x="1780921" y="850900"/>
                </a:lnTo>
                <a:close/>
              </a:path>
              <a:path w="3215004" h="1485900">
                <a:moveTo>
                  <a:pt x="1789278" y="850900"/>
                </a:moveTo>
                <a:lnTo>
                  <a:pt x="1786694" y="863600"/>
                </a:lnTo>
                <a:lnTo>
                  <a:pt x="1790814" y="863600"/>
                </a:lnTo>
                <a:lnTo>
                  <a:pt x="1789278" y="850900"/>
                </a:lnTo>
                <a:close/>
              </a:path>
              <a:path w="3215004" h="1485900">
                <a:moveTo>
                  <a:pt x="1688513" y="838200"/>
                </a:moveTo>
                <a:lnTo>
                  <a:pt x="1689968" y="850900"/>
                </a:lnTo>
                <a:lnTo>
                  <a:pt x="1695513" y="850900"/>
                </a:lnTo>
                <a:lnTo>
                  <a:pt x="1688513" y="838200"/>
                </a:lnTo>
                <a:close/>
              </a:path>
              <a:path w="3215004" h="1485900">
                <a:moveTo>
                  <a:pt x="1759750" y="838200"/>
                </a:moveTo>
                <a:lnTo>
                  <a:pt x="1709326" y="838200"/>
                </a:lnTo>
                <a:lnTo>
                  <a:pt x="1695513" y="850900"/>
                </a:lnTo>
                <a:lnTo>
                  <a:pt x="1748116" y="850900"/>
                </a:lnTo>
                <a:lnTo>
                  <a:pt x="1759750" y="838200"/>
                </a:lnTo>
                <a:close/>
              </a:path>
              <a:path w="3215004" h="1485900">
                <a:moveTo>
                  <a:pt x="1799430" y="838200"/>
                </a:moveTo>
                <a:lnTo>
                  <a:pt x="1759750" y="838200"/>
                </a:lnTo>
                <a:lnTo>
                  <a:pt x="1760258" y="850900"/>
                </a:lnTo>
                <a:lnTo>
                  <a:pt x="1780477" y="850900"/>
                </a:lnTo>
                <a:lnTo>
                  <a:pt x="1799430" y="838200"/>
                </a:lnTo>
                <a:close/>
              </a:path>
              <a:path w="3215004" h="1485900">
                <a:moveTo>
                  <a:pt x="1807929" y="840314"/>
                </a:moveTo>
                <a:lnTo>
                  <a:pt x="1796846" y="850900"/>
                </a:lnTo>
                <a:lnTo>
                  <a:pt x="1802700" y="850900"/>
                </a:lnTo>
                <a:lnTo>
                  <a:pt x="1807929" y="840314"/>
                </a:lnTo>
                <a:close/>
              </a:path>
              <a:path w="3215004" h="1485900">
                <a:moveTo>
                  <a:pt x="1836944" y="838200"/>
                </a:moveTo>
                <a:lnTo>
                  <a:pt x="1815463" y="838200"/>
                </a:lnTo>
                <a:lnTo>
                  <a:pt x="1809407" y="850900"/>
                </a:lnTo>
                <a:lnTo>
                  <a:pt x="1822834" y="850900"/>
                </a:lnTo>
                <a:lnTo>
                  <a:pt x="1836944" y="838200"/>
                </a:lnTo>
                <a:close/>
              </a:path>
              <a:path w="3215004" h="1485900">
                <a:moveTo>
                  <a:pt x="1810142" y="838200"/>
                </a:moveTo>
                <a:lnTo>
                  <a:pt x="1808973" y="838200"/>
                </a:lnTo>
                <a:lnTo>
                  <a:pt x="1807929" y="840314"/>
                </a:lnTo>
                <a:lnTo>
                  <a:pt x="1810142" y="838200"/>
                </a:lnTo>
                <a:close/>
              </a:path>
              <a:path w="3215004" h="1485900">
                <a:moveTo>
                  <a:pt x="1726234" y="825500"/>
                </a:moveTo>
                <a:lnTo>
                  <a:pt x="1717601" y="825500"/>
                </a:lnTo>
                <a:lnTo>
                  <a:pt x="1714090" y="838200"/>
                </a:lnTo>
                <a:lnTo>
                  <a:pt x="1726577" y="838200"/>
                </a:lnTo>
                <a:lnTo>
                  <a:pt x="1726234" y="825500"/>
                </a:lnTo>
                <a:close/>
              </a:path>
              <a:path w="3215004" h="1485900">
                <a:moveTo>
                  <a:pt x="1828873" y="825500"/>
                </a:moveTo>
                <a:lnTo>
                  <a:pt x="1726234" y="825500"/>
                </a:lnTo>
                <a:lnTo>
                  <a:pt x="1726577" y="838200"/>
                </a:lnTo>
                <a:lnTo>
                  <a:pt x="1825866" y="838200"/>
                </a:lnTo>
                <a:lnTo>
                  <a:pt x="1828873" y="825500"/>
                </a:lnTo>
                <a:close/>
              </a:path>
              <a:path w="3215004" h="1485900">
                <a:moveTo>
                  <a:pt x="1833404" y="834749"/>
                </a:moveTo>
                <a:lnTo>
                  <a:pt x="1830867" y="838200"/>
                </a:lnTo>
                <a:lnTo>
                  <a:pt x="1831984" y="838200"/>
                </a:lnTo>
                <a:lnTo>
                  <a:pt x="1833404" y="834749"/>
                </a:lnTo>
                <a:close/>
              </a:path>
              <a:path w="3215004" h="1485900">
                <a:moveTo>
                  <a:pt x="1849722" y="825500"/>
                </a:moveTo>
                <a:lnTo>
                  <a:pt x="1848400" y="825500"/>
                </a:lnTo>
                <a:lnTo>
                  <a:pt x="1843437" y="838200"/>
                </a:lnTo>
                <a:lnTo>
                  <a:pt x="1851444" y="838200"/>
                </a:lnTo>
                <a:lnTo>
                  <a:pt x="1849722" y="825500"/>
                </a:lnTo>
                <a:close/>
              </a:path>
              <a:path w="3215004" h="1485900">
                <a:moveTo>
                  <a:pt x="1840204" y="825500"/>
                </a:moveTo>
                <a:lnTo>
                  <a:pt x="1837211" y="825500"/>
                </a:lnTo>
                <a:lnTo>
                  <a:pt x="1833404" y="834749"/>
                </a:lnTo>
                <a:lnTo>
                  <a:pt x="1840204" y="825500"/>
                </a:lnTo>
                <a:close/>
              </a:path>
              <a:path w="3215004" h="1485900">
                <a:moveTo>
                  <a:pt x="1868869" y="812800"/>
                </a:moveTo>
                <a:lnTo>
                  <a:pt x="1764206" y="812800"/>
                </a:lnTo>
                <a:lnTo>
                  <a:pt x="1752934" y="825500"/>
                </a:lnTo>
                <a:lnTo>
                  <a:pt x="1871533" y="825500"/>
                </a:lnTo>
                <a:lnTo>
                  <a:pt x="1868869" y="812800"/>
                </a:lnTo>
                <a:close/>
              </a:path>
              <a:path w="3215004" h="1485900">
                <a:moveTo>
                  <a:pt x="1891947" y="812800"/>
                </a:moveTo>
                <a:lnTo>
                  <a:pt x="1884832" y="812800"/>
                </a:lnTo>
                <a:lnTo>
                  <a:pt x="1880288" y="825500"/>
                </a:lnTo>
                <a:lnTo>
                  <a:pt x="1886546" y="825500"/>
                </a:lnTo>
                <a:lnTo>
                  <a:pt x="1891947" y="812800"/>
                </a:lnTo>
                <a:close/>
              </a:path>
              <a:path w="3215004" h="1485900">
                <a:moveTo>
                  <a:pt x="1805182" y="800100"/>
                </a:moveTo>
                <a:lnTo>
                  <a:pt x="1789691" y="800100"/>
                </a:lnTo>
                <a:lnTo>
                  <a:pt x="1769727" y="812800"/>
                </a:lnTo>
                <a:lnTo>
                  <a:pt x="1792503" y="812800"/>
                </a:lnTo>
                <a:lnTo>
                  <a:pt x="1805182" y="800100"/>
                </a:lnTo>
                <a:close/>
              </a:path>
              <a:path w="3215004" h="1485900">
                <a:moveTo>
                  <a:pt x="1861480" y="800100"/>
                </a:moveTo>
                <a:lnTo>
                  <a:pt x="1808513" y="800100"/>
                </a:lnTo>
                <a:lnTo>
                  <a:pt x="1804221" y="812800"/>
                </a:lnTo>
                <a:lnTo>
                  <a:pt x="1860551" y="812800"/>
                </a:lnTo>
                <a:lnTo>
                  <a:pt x="1861480" y="800100"/>
                </a:lnTo>
                <a:close/>
              </a:path>
              <a:path w="3215004" h="1485900">
                <a:moveTo>
                  <a:pt x="1880552" y="800100"/>
                </a:moveTo>
                <a:lnTo>
                  <a:pt x="1861480" y="800100"/>
                </a:lnTo>
                <a:lnTo>
                  <a:pt x="1863661" y="812800"/>
                </a:lnTo>
                <a:lnTo>
                  <a:pt x="1884006" y="812800"/>
                </a:lnTo>
                <a:lnTo>
                  <a:pt x="1880552" y="800100"/>
                </a:lnTo>
                <a:close/>
              </a:path>
              <a:path w="3215004" h="1485900">
                <a:moveTo>
                  <a:pt x="1895509" y="800100"/>
                </a:moveTo>
                <a:lnTo>
                  <a:pt x="1888718" y="800100"/>
                </a:lnTo>
                <a:lnTo>
                  <a:pt x="1884006" y="812800"/>
                </a:lnTo>
                <a:lnTo>
                  <a:pt x="1887480" y="812800"/>
                </a:lnTo>
                <a:lnTo>
                  <a:pt x="1895509" y="800100"/>
                </a:lnTo>
                <a:close/>
              </a:path>
              <a:path w="3215004" h="1485900">
                <a:moveTo>
                  <a:pt x="1919122" y="800100"/>
                </a:moveTo>
                <a:lnTo>
                  <a:pt x="1900334" y="800100"/>
                </a:lnTo>
                <a:lnTo>
                  <a:pt x="1899653" y="812800"/>
                </a:lnTo>
                <a:lnTo>
                  <a:pt x="1905719" y="812800"/>
                </a:lnTo>
                <a:lnTo>
                  <a:pt x="1919122" y="800100"/>
                </a:lnTo>
                <a:close/>
              </a:path>
              <a:path w="3215004" h="1485900">
                <a:moveTo>
                  <a:pt x="1916201" y="787400"/>
                </a:moveTo>
                <a:lnTo>
                  <a:pt x="1812074" y="787400"/>
                </a:lnTo>
                <a:lnTo>
                  <a:pt x="1809693" y="800100"/>
                </a:lnTo>
                <a:lnTo>
                  <a:pt x="1912705" y="800100"/>
                </a:lnTo>
                <a:lnTo>
                  <a:pt x="1916201" y="787400"/>
                </a:lnTo>
                <a:close/>
              </a:path>
              <a:path w="3215004" h="1485900">
                <a:moveTo>
                  <a:pt x="1933333" y="787400"/>
                </a:moveTo>
                <a:lnTo>
                  <a:pt x="1923049" y="787400"/>
                </a:lnTo>
                <a:lnTo>
                  <a:pt x="1922907" y="800100"/>
                </a:lnTo>
                <a:lnTo>
                  <a:pt x="1931210" y="800100"/>
                </a:lnTo>
                <a:lnTo>
                  <a:pt x="1933333" y="787400"/>
                </a:lnTo>
                <a:close/>
              </a:path>
              <a:path w="3215004" h="1485900">
                <a:moveTo>
                  <a:pt x="1955147" y="787400"/>
                </a:moveTo>
                <a:lnTo>
                  <a:pt x="1950238" y="787400"/>
                </a:lnTo>
                <a:lnTo>
                  <a:pt x="1945894" y="800100"/>
                </a:lnTo>
                <a:lnTo>
                  <a:pt x="1955147" y="787400"/>
                </a:lnTo>
                <a:close/>
              </a:path>
              <a:path w="3215004" h="1485900">
                <a:moveTo>
                  <a:pt x="1854885" y="774700"/>
                </a:moveTo>
                <a:lnTo>
                  <a:pt x="1844592" y="774700"/>
                </a:lnTo>
                <a:lnTo>
                  <a:pt x="1832914" y="787400"/>
                </a:lnTo>
                <a:lnTo>
                  <a:pt x="1849170" y="787400"/>
                </a:lnTo>
                <a:lnTo>
                  <a:pt x="1854885" y="774700"/>
                </a:lnTo>
                <a:close/>
              </a:path>
              <a:path w="3215004" h="1485900">
                <a:moveTo>
                  <a:pt x="1971322" y="762000"/>
                </a:moveTo>
                <a:lnTo>
                  <a:pt x="1876045" y="762000"/>
                </a:lnTo>
                <a:lnTo>
                  <a:pt x="1866599" y="774700"/>
                </a:lnTo>
                <a:lnTo>
                  <a:pt x="1859876" y="774700"/>
                </a:lnTo>
                <a:lnTo>
                  <a:pt x="1858647" y="787400"/>
                </a:lnTo>
                <a:lnTo>
                  <a:pt x="1965604" y="787400"/>
                </a:lnTo>
                <a:lnTo>
                  <a:pt x="1961055" y="774700"/>
                </a:lnTo>
                <a:lnTo>
                  <a:pt x="1971322" y="762000"/>
                </a:lnTo>
                <a:close/>
              </a:path>
              <a:path w="3215004" h="1485900">
                <a:moveTo>
                  <a:pt x="2005857" y="762000"/>
                </a:moveTo>
                <a:lnTo>
                  <a:pt x="1999094" y="762000"/>
                </a:lnTo>
                <a:lnTo>
                  <a:pt x="1995195" y="774700"/>
                </a:lnTo>
                <a:lnTo>
                  <a:pt x="2001004" y="774700"/>
                </a:lnTo>
                <a:lnTo>
                  <a:pt x="2005857" y="762000"/>
                </a:lnTo>
                <a:close/>
              </a:path>
              <a:path w="3215004" h="1485900">
                <a:moveTo>
                  <a:pt x="1922132" y="749300"/>
                </a:moveTo>
                <a:lnTo>
                  <a:pt x="1909686" y="749300"/>
                </a:lnTo>
                <a:lnTo>
                  <a:pt x="1907004" y="762000"/>
                </a:lnTo>
                <a:lnTo>
                  <a:pt x="1916880" y="762000"/>
                </a:lnTo>
                <a:lnTo>
                  <a:pt x="1922132" y="749300"/>
                </a:lnTo>
                <a:close/>
              </a:path>
              <a:path w="3215004" h="1485900">
                <a:moveTo>
                  <a:pt x="2014054" y="749300"/>
                </a:moveTo>
                <a:lnTo>
                  <a:pt x="1930555" y="749300"/>
                </a:lnTo>
                <a:lnTo>
                  <a:pt x="1937397" y="762000"/>
                </a:lnTo>
                <a:lnTo>
                  <a:pt x="2012328" y="762000"/>
                </a:lnTo>
                <a:lnTo>
                  <a:pt x="2014054" y="749300"/>
                </a:lnTo>
                <a:close/>
              </a:path>
              <a:path w="3215004" h="1485900">
                <a:moveTo>
                  <a:pt x="2028202" y="749300"/>
                </a:moveTo>
                <a:lnTo>
                  <a:pt x="2016493" y="749300"/>
                </a:lnTo>
                <a:lnTo>
                  <a:pt x="2012328" y="762000"/>
                </a:lnTo>
                <a:lnTo>
                  <a:pt x="2028144" y="762000"/>
                </a:lnTo>
                <a:lnTo>
                  <a:pt x="2028202" y="749300"/>
                </a:lnTo>
                <a:close/>
              </a:path>
              <a:path w="3215004" h="1485900">
                <a:moveTo>
                  <a:pt x="2041740" y="736600"/>
                </a:moveTo>
                <a:lnTo>
                  <a:pt x="1941681" y="736600"/>
                </a:lnTo>
                <a:lnTo>
                  <a:pt x="1934389" y="749300"/>
                </a:lnTo>
                <a:lnTo>
                  <a:pt x="2027737" y="749300"/>
                </a:lnTo>
                <a:lnTo>
                  <a:pt x="2041021" y="737273"/>
                </a:lnTo>
                <a:lnTo>
                  <a:pt x="2041740" y="736600"/>
                </a:lnTo>
                <a:close/>
              </a:path>
              <a:path w="3215004" h="1485900">
                <a:moveTo>
                  <a:pt x="2046808" y="736600"/>
                </a:moveTo>
                <a:lnTo>
                  <a:pt x="2041765" y="736600"/>
                </a:lnTo>
                <a:lnTo>
                  <a:pt x="2041021" y="737273"/>
                </a:lnTo>
                <a:lnTo>
                  <a:pt x="2028180" y="749300"/>
                </a:lnTo>
                <a:lnTo>
                  <a:pt x="2044852" y="749300"/>
                </a:lnTo>
                <a:lnTo>
                  <a:pt x="2046808" y="736600"/>
                </a:lnTo>
                <a:close/>
              </a:path>
              <a:path w="3215004" h="1485900">
                <a:moveTo>
                  <a:pt x="2060175" y="736600"/>
                </a:moveTo>
                <a:lnTo>
                  <a:pt x="2053526" y="736600"/>
                </a:lnTo>
                <a:lnTo>
                  <a:pt x="2050834" y="749300"/>
                </a:lnTo>
                <a:lnTo>
                  <a:pt x="2054401" y="749300"/>
                </a:lnTo>
                <a:lnTo>
                  <a:pt x="2060175" y="736600"/>
                </a:lnTo>
                <a:close/>
              </a:path>
              <a:path w="3215004" h="1485900">
                <a:moveTo>
                  <a:pt x="2181796" y="673100"/>
                </a:moveTo>
                <a:lnTo>
                  <a:pt x="2076643" y="673100"/>
                </a:lnTo>
                <a:lnTo>
                  <a:pt x="2069153" y="685800"/>
                </a:lnTo>
                <a:lnTo>
                  <a:pt x="2067331" y="698500"/>
                </a:lnTo>
                <a:lnTo>
                  <a:pt x="2068499" y="711200"/>
                </a:lnTo>
                <a:lnTo>
                  <a:pt x="2072915" y="723900"/>
                </a:lnTo>
                <a:lnTo>
                  <a:pt x="1960904" y="723900"/>
                </a:lnTo>
                <a:lnTo>
                  <a:pt x="1955815" y="736600"/>
                </a:lnTo>
                <a:lnTo>
                  <a:pt x="2064105" y="736600"/>
                </a:lnTo>
                <a:lnTo>
                  <a:pt x="2073431" y="723900"/>
                </a:lnTo>
                <a:lnTo>
                  <a:pt x="2075353" y="711200"/>
                </a:lnTo>
                <a:lnTo>
                  <a:pt x="2070761" y="698500"/>
                </a:lnTo>
                <a:lnTo>
                  <a:pt x="2139462" y="698500"/>
                </a:lnTo>
                <a:lnTo>
                  <a:pt x="2140847" y="685800"/>
                </a:lnTo>
                <a:lnTo>
                  <a:pt x="2167892" y="685800"/>
                </a:lnTo>
                <a:lnTo>
                  <a:pt x="2181796" y="673100"/>
                </a:lnTo>
                <a:close/>
              </a:path>
              <a:path w="3215004" h="1485900">
                <a:moveTo>
                  <a:pt x="2080172" y="723900"/>
                </a:moveTo>
                <a:lnTo>
                  <a:pt x="2077961" y="736600"/>
                </a:lnTo>
                <a:lnTo>
                  <a:pt x="2082304" y="736600"/>
                </a:lnTo>
                <a:lnTo>
                  <a:pt x="2080172" y="723900"/>
                </a:lnTo>
                <a:close/>
              </a:path>
              <a:path w="3215004" h="1485900">
                <a:moveTo>
                  <a:pt x="2067331" y="698500"/>
                </a:moveTo>
                <a:lnTo>
                  <a:pt x="2036637" y="698500"/>
                </a:lnTo>
                <a:lnTo>
                  <a:pt x="2029167" y="711200"/>
                </a:lnTo>
                <a:lnTo>
                  <a:pt x="1994954" y="711200"/>
                </a:lnTo>
                <a:lnTo>
                  <a:pt x="1995129" y="723900"/>
                </a:lnTo>
                <a:lnTo>
                  <a:pt x="2072915" y="723900"/>
                </a:lnTo>
                <a:lnTo>
                  <a:pt x="2068499" y="711200"/>
                </a:lnTo>
                <a:lnTo>
                  <a:pt x="2067331" y="698500"/>
                </a:lnTo>
                <a:close/>
              </a:path>
              <a:path w="3215004" h="1485900">
                <a:moveTo>
                  <a:pt x="2116543" y="698500"/>
                </a:moveTo>
                <a:lnTo>
                  <a:pt x="2070761" y="698500"/>
                </a:lnTo>
                <a:lnTo>
                  <a:pt x="2075353" y="711200"/>
                </a:lnTo>
                <a:lnTo>
                  <a:pt x="2073431" y="723900"/>
                </a:lnTo>
                <a:lnTo>
                  <a:pt x="2087014" y="723900"/>
                </a:lnTo>
                <a:lnTo>
                  <a:pt x="2087393" y="711200"/>
                </a:lnTo>
                <a:lnTo>
                  <a:pt x="2100880" y="711200"/>
                </a:lnTo>
                <a:lnTo>
                  <a:pt x="2116543" y="698500"/>
                </a:lnTo>
                <a:close/>
              </a:path>
              <a:path w="3215004" h="1485900">
                <a:moveTo>
                  <a:pt x="2107431" y="712941"/>
                </a:moveTo>
                <a:lnTo>
                  <a:pt x="2087014" y="723900"/>
                </a:lnTo>
                <a:lnTo>
                  <a:pt x="2105756" y="723900"/>
                </a:lnTo>
                <a:lnTo>
                  <a:pt x="2106326" y="723251"/>
                </a:lnTo>
                <a:lnTo>
                  <a:pt x="2107431" y="712941"/>
                </a:lnTo>
                <a:close/>
              </a:path>
              <a:path w="3215004" h="1485900">
                <a:moveTo>
                  <a:pt x="2109627" y="719493"/>
                </a:moveTo>
                <a:lnTo>
                  <a:pt x="2106326" y="723251"/>
                </a:lnTo>
                <a:lnTo>
                  <a:pt x="2106256" y="723900"/>
                </a:lnTo>
                <a:lnTo>
                  <a:pt x="2110695" y="723900"/>
                </a:lnTo>
                <a:lnTo>
                  <a:pt x="2109627" y="719493"/>
                </a:lnTo>
                <a:close/>
              </a:path>
              <a:path w="3215004" h="1485900">
                <a:moveTo>
                  <a:pt x="2121861" y="700082"/>
                </a:moveTo>
                <a:lnTo>
                  <a:pt x="2110676" y="711200"/>
                </a:lnTo>
                <a:lnTo>
                  <a:pt x="2107969" y="712652"/>
                </a:lnTo>
                <a:lnTo>
                  <a:pt x="2109627" y="719493"/>
                </a:lnTo>
                <a:lnTo>
                  <a:pt x="2116912" y="711200"/>
                </a:lnTo>
                <a:lnTo>
                  <a:pt x="2117509" y="711200"/>
                </a:lnTo>
                <a:lnTo>
                  <a:pt x="2121853" y="701869"/>
                </a:lnTo>
                <a:lnTo>
                  <a:pt x="2121861" y="700082"/>
                </a:lnTo>
                <a:close/>
              </a:path>
              <a:path w="3215004" h="1485900">
                <a:moveTo>
                  <a:pt x="2107617" y="711200"/>
                </a:moveTo>
                <a:lnTo>
                  <a:pt x="2107431" y="712941"/>
                </a:lnTo>
                <a:lnTo>
                  <a:pt x="2107969" y="712652"/>
                </a:lnTo>
                <a:lnTo>
                  <a:pt x="2107617" y="711200"/>
                </a:lnTo>
                <a:close/>
              </a:path>
              <a:path w="3215004" h="1485900">
                <a:moveTo>
                  <a:pt x="2030788" y="698500"/>
                </a:moveTo>
                <a:lnTo>
                  <a:pt x="2020709" y="698500"/>
                </a:lnTo>
                <a:lnTo>
                  <a:pt x="2010097" y="711200"/>
                </a:lnTo>
                <a:lnTo>
                  <a:pt x="2029167" y="711200"/>
                </a:lnTo>
                <a:lnTo>
                  <a:pt x="2030788" y="698500"/>
                </a:lnTo>
                <a:close/>
              </a:path>
              <a:path w="3215004" h="1485900">
                <a:moveTo>
                  <a:pt x="2122385" y="700728"/>
                </a:moveTo>
                <a:lnTo>
                  <a:pt x="2121853" y="701869"/>
                </a:lnTo>
                <a:lnTo>
                  <a:pt x="2121814" y="711200"/>
                </a:lnTo>
                <a:lnTo>
                  <a:pt x="2124814" y="711200"/>
                </a:lnTo>
                <a:lnTo>
                  <a:pt x="2122385" y="700728"/>
                </a:lnTo>
                <a:close/>
              </a:path>
              <a:path w="3215004" h="1485900">
                <a:moveTo>
                  <a:pt x="2141718" y="698500"/>
                </a:moveTo>
                <a:lnTo>
                  <a:pt x="2123453" y="698500"/>
                </a:lnTo>
                <a:lnTo>
                  <a:pt x="2131033" y="711200"/>
                </a:lnTo>
                <a:lnTo>
                  <a:pt x="2136724" y="711200"/>
                </a:lnTo>
                <a:lnTo>
                  <a:pt x="2141718" y="698500"/>
                </a:lnTo>
                <a:close/>
              </a:path>
              <a:path w="3215004" h="1485900">
                <a:moveTo>
                  <a:pt x="2123396" y="698556"/>
                </a:moveTo>
                <a:lnTo>
                  <a:pt x="2122165" y="699780"/>
                </a:lnTo>
                <a:lnTo>
                  <a:pt x="2122385" y="700728"/>
                </a:lnTo>
                <a:lnTo>
                  <a:pt x="2123396" y="698556"/>
                </a:lnTo>
                <a:close/>
              </a:path>
              <a:path w="3215004" h="1485900">
                <a:moveTo>
                  <a:pt x="2121867" y="698500"/>
                </a:moveTo>
                <a:lnTo>
                  <a:pt x="2121861" y="700082"/>
                </a:lnTo>
                <a:lnTo>
                  <a:pt x="2122165" y="699780"/>
                </a:lnTo>
                <a:lnTo>
                  <a:pt x="2121867" y="698500"/>
                </a:lnTo>
                <a:close/>
              </a:path>
              <a:path w="3215004" h="1485900">
                <a:moveTo>
                  <a:pt x="2054915" y="685800"/>
                </a:moveTo>
                <a:lnTo>
                  <a:pt x="2046082" y="698500"/>
                </a:lnTo>
                <a:lnTo>
                  <a:pt x="2060549" y="698500"/>
                </a:lnTo>
                <a:lnTo>
                  <a:pt x="2054915" y="685800"/>
                </a:lnTo>
                <a:close/>
              </a:path>
              <a:path w="3215004" h="1485900">
                <a:moveTo>
                  <a:pt x="2148279" y="685800"/>
                </a:moveTo>
                <a:lnTo>
                  <a:pt x="2146207" y="685800"/>
                </a:lnTo>
                <a:lnTo>
                  <a:pt x="2144026" y="698500"/>
                </a:lnTo>
                <a:lnTo>
                  <a:pt x="2148225" y="698500"/>
                </a:lnTo>
                <a:lnTo>
                  <a:pt x="2148279" y="685800"/>
                </a:lnTo>
                <a:close/>
              </a:path>
              <a:path w="3215004" h="1485900">
                <a:moveTo>
                  <a:pt x="2193671" y="673100"/>
                </a:moveTo>
                <a:lnTo>
                  <a:pt x="2183962" y="673100"/>
                </a:lnTo>
                <a:lnTo>
                  <a:pt x="2183309" y="685800"/>
                </a:lnTo>
                <a:lnTo>
                  <a:pt x="2185403" y="685800"/>
                </a:lnTo>
                <a:lnTo>
                  <a:pt x="2193671" y="673100"/>
                </a:lnTo>
                <a:close/>
              </a:path>
              <a:path w="3215004" h="1485900">
                <a:moveTo>
                  <a:pt x="2091994" y="660400"/>
                </a:moveTo>
                <a:lnTo>
                  <a:pt x="2090724" y="673100"/>
                </a:lnTo>
                <a:lnTo>
                  <a:pt x="2099716" y="673100"/>
                </a:lnTo>
                <a:lnTo>
                  <a:pt x="2091994" y="660400"/>
                </a:lnTo>
                <a:close/>
              </a:path>
              <a:path w="3215004" h="1485900">
                <a:moveTo>
                  <a:pt x="2110748" y="660400"/>
                </a:moveTo>
                <a:lnTo>
                  <a:pt x="2100262" y="673100"/>
                </a:lnTo>
                <a:lnTo>
                  <a:pt x="2108661" y="673100"/>
                </a:lnTo>
                <a:lnTo>
                  <a:pt x="2110748" y="660400"/>
                </a:lnTo>
                <a:close/>
              </a:path>
              <a:path w="3215004" h="1485900">
                <a:moveTo>
                  <a:pt x="2191043" y="660400"/>
                </a:moveTo>
                <a:lnTo>
                  <a:pt x="2120188" y="660400"/>
                </a:lnTo>
                <a:lnTo>
                  <a:pt x="2121610" y="673100"/>
                </a:lnTo>
                <a:lnTo>
                  <a:pt x="2189997" y="673100"/>
                </a:lnTo>
                <a:lnTo>
                  <a:pt x="2191043" y="660400"/>
                </a:lnTo>
                <a:close/>
              </a:path>
              <a:path w="3215004" h="1485900">
                <a:moveTo>
                  <a:pt x="2219955" y="660400"/>
                </a:moveTo>
                <a:lnTo>
                  <a:pt x="2213470" y="660400"/>
                </a:lnTo>
                <a:lnTo>
                  <a:pt x="2216680" y="673100"/>
                </a:lnTo>
                <a:lnTo>
                  <a:pt x="2219955" y="660400"/>
                </a:lnTo>
                <a:close/>
              </a:path>
              <a:path w="3215004" h="1485900">
                <a:moveTo>
                  <a:pt x="2211962" y="647700"/>
                </a:moveTo>
                <a:lnTo>
                  <a:pt x="2138439" y="647700"/>
                </a:lnTo>
                <a:lnTo>
                  <a:pt x="2135593" y="660400"/>
                </a:lnTo>
                <a:lnTo>
                  <a:pt x="2213270" y="660400"/>
                </a:lnTo>
                <a:lnTo>
                  <a:pt x="2211962" y="647700"/>
                </a:lnTo>
                <a:close/>
              </a:path>
              <a:path w="3215004" h="1485900">
                <a:moveTo>
                  <a:pt x="2238757" y="647700"/>
                </a:moveTo>
                <a:lnTo>
                  <a:pt x="2215781" y="647700"/>
                </a:lnTo>
                <a:lnTo>
                  <a:pt x="2213270" y="660400"/>
                </a:lnTo>
                <a:lnTo>
                  <a:pt x="2240888" y="660400"/>
                </a:lnTo>
                <a:lnTo>
                  <a:pt x="2238757" y="647700"/>
                </a:lnTo>
                <a:close/>
              </a:path>
              <a:path w="3215004" h="1485900">
                <a:moveTo>
                  <a:pt x="2250782" y="635000"/>
                </a:moveTo>
                <a:lnTo>
                  <a:pt x="2163198" y="635000"/>
                </a:lnTo>
                <a:lnTo>
                  <a:pt x="2156006" y="647700"/>
                </a:lnTo>
                <a:lnTo>
                  <a:pt x="2237828" y="647700"/>
                </a:lnTo>
                <a:lnTo>
                  <a:pt x="2250782" y="635000"/>
                </a:lnTo>
                <a:close/>
              </a:path>
              <a:path w="3215004" h="1485900">
                <a:moveTo>
                  <a:pt x="2264486" y="635000"/>
                </a:moveTo>
                <a:lnTo>
                  <a:pt x="2250782" y="635000"/>
                </a:lnTo>
                <a:lnTo>
                  <a:pt x="2253995" y="647700"/>
                </a:lnTo>
                <a:lnTo>
                  <a:pt x="2259382" y="647700"/>
                </a:lnTo>
                <a:lnTo>
                  <a:pt x="2264486" y="635000"/>
                </a:lnTo>
                <a:close/>
              </a:path>
              <a:path w="3215004" h="1485900">
                <a:moveTo>
                  <a:pt x="2269513" y="635000"/>
                </a:moveTo>
                <a:lnTo>
                  <a:pt x="2264486" y="635000"/>
                </a:lnTo>
                <a:lnTo>
                  <a:pt x="2266848" y="647700"/>
                </a:lnTo>
                <a:lnTo>
                  <a:pt x="2269513" y="635000"/>
                </a:lnTo>
                <a:close/>
              </a:path>
              <a:path w="3215004" h="1485900">
                <a:moveTo>
                  <a:pt x="2281431" y="635000"/>
                </a:moveTo>
                <a:lnTo>
                  <a:pt x="2281031" y="635000"/>
                </a:lnTo>
                <a:lnTo>
                  <a:pt x="2278430" y="647700"/>
                </a:lnTo>
                <a:lnTo>
                  <a:pt x="2281431" y="635000"/>
                </a:lnTo>
                <a:close/>
              </a:path>
              <a:path w="3215004" h="1485900">
                <a:moveTo>
                  <a:pt x="2279076" y="622300"/>
                </a:moveTo>
                <a:lnTo>
                  <a:pt x="2184036" y="622300"/>
                </a:lnTo>
                <a:lnTo>
                  <a:pt x="2179456" y="635000"/>
                </a:lnTo>
                <a:lnTo>
                  <a:pt x="2279078" y="635000"/>
                </a:lnTo>
                <a:lnTo>
                  <a:pt x="2279076" y="622300"/>
                </a:lnTo>
                <a:close/>
              </a:path>
              <a:path w="3215004" h="1485900">
                <a:moveTo>
                  <a:pt x="2293536" y="622300"/>
                </a:moveTo>
                <a:lnTo>
                  <a:pt x="2279076" y="622300"/>
                </a:lnTo>
                <a:lnTo>
                  <a:pt x="2280326" y="635000"/>
                </a:lnTo>
                <a:lnTo>
                  <a:pt x="2292527" y="635000"/>
                </a:lnTo>
                <a:lnTo>
                  <a:pt x="2293536" y="622300"/>
                </a:lnTo>
                <a:close/>
              </a:path>
              <a:path w="3215004" h="1485900">
                <a:moveTo>
                  <a:pt x="2190927" y="609600"/>
                </a:moveTo>
                <a:lnTo>
                  <a:pt x="2189619" y="622300"/>
                </a:lnTo>
                <a:lnTo>
                  <a:pt x="2198217" y="622300"/>
                </a:lnTo>
                <a:lnTo>
                  <a:pt x="2190927" y="609600"/>
                </a:lnTo>
                <a:close/>
              </a:path>
              <a:path w="3215004" h="1485900">
                <a:moveTo>
                  <a:pt x="2246261" y="609600"/>
                </a:moveTo>
                <a:lnTo>
                  <a:pt x="2208389" y="609600"/>
                </a:lnTo>
                <a:lnTo>
                  <a:pt x="2202256" y="622300"/>
                </a:lnTo>
                <a:lnTo>
                  <a:pt x="2248369" y="622300"/>
                </a:lnTo>
                <a:lnTo>
                  <a:pt x="2246261" y="609600"/>
                </a:lnTo>
                <a:close/>
              </a:path>
              <a:path w="3215004" h="1485900">
                <a:moveTo>
                  <a:pt x="2278748" y="609600"/>
                </a:moveTo>
                <a:lnTo>
                  <a:pt x="2251692" y="609600"/>
                </a:lnTo>
                <a:lnTo>
                  <a:pt x="2258466" y="622300"/>
                </a:lnTo>
                <a:lnTo>
                  <a:pt x="2278799" y="622300"/>
                </a:lnTo>
                <a:lnTo>
                  <a:pt x="2278748" y="609600"/>
                </a:lnTo>
                <a:close/>
              </a:path>
              <a:path w="3215004" h="1485900">
                <a:moveTo>
                  <a:pt x="2309291" y="609600"/>
                </a:moveTo>
                <a:lnTo>
                  <a:pt x="2287919" y="609600"/>
                </a:lnTo>
                <a:lnTo>
                  <a:pt x="2282393" y="622300"/>
                </a:lnTo>
                <a:lnTo>
                  <a:pt x="2293452" y="622300"/>
                </a:lnTo>
                <a:lnTo>
                  <a:pt x="2309291" y="609600"/>
                </a:lnTo>
                <a:close/>
              </a:path>
              <a:path w="3215004" h="1485900">
                <a:moveTo>
                  <a:pt x="2322664" y="609600"/>
                </a:moveTo>
                <a:lnTo>
                  <a:pt x="2309291" y="609600"/>
                </a:lnTo>
                <a:lnTo>
                  <a:pt x="2304323" y="622300"/>
                </a:lnTo>
                <a:lnTo>
                  <a:pt x="2318775" y="622300"/>
                </a:lnTo>
                <a:lnTo>
                  <a:pt x="2322664" y="609600"/>
                </a:lnTo>
                <a:close/>
              </a:path>
              <a:path w="3215004" h="1485900">
                <a:moveTo>
                  <a:pt x="2339481" y="584200"/>
                </a:moveTo>
                <a:lnTo>
                  <a:pt x="2270150" y="584200"/>
                </a:lnTo>
                <a:lnTo>
                  <a:pt x="2248541" y="596900"/>
                </a:lnTo>
                <a:lnTo>
                  <a:pt x="2245386" y="609600"/>
                </a:lnTo>
                <a:lnTo>
                  <a:pt x="2328546" y="609600"/>
                </a:lnTo>
                <a:lnTo>
                  <a:pt x="2327338" y="596900"/>
                </a:lnTo>
                <a:lnTo>
                  <a:pt x="2336734" y="596900"/>
                </a:lnTo>
                <a:lnTo>
                  <a:pt x="2339481" y="584200"/>
                </a:lnTo>
                <a:close/>
              </a:path>
              <a:path w="3215004" h="1485900">
                <a:moveTo>
                  <a:pt x="2336062" y="596900"/>
                </a:moveTo>
                <a:lnTo>
                  <a:pt x="2327338" y="596900"/>
                </a:lnTo>
                <a:lnTo>
                  <a:pt x="2329332" y="609600"/>
                </a:lnTo>
                <a:lnTo>
                  <a:pt x="2336062" y="596900"/>
                </a:lnTo>
                <a:close/>
              </a:path>
              <a:path w="3215004" h="1485900">
                <a:moveTo>
                  <a:pt x="2309534" y="558800"/>
                </a:moveTo>
                <a:lnTo>
                  <a:pt x="2297882" y="571500"/>
                </a:lnTo>
                <a:lnTo>
                  <a:pt x="2290185" y="584200"/>
                </a:lnTo>
                <a:lnTo>
                  <a:pt x="2369375" y="584200"/>
                </a:lnTo>
                <a:lnTo>
                  <a:pt x="2382347" y="596900"/>
                </a:lnTo>
                <a:lnTo>
                  <a:pt x="2384836" y="584200"/>
                </a:lnTo>
                <a:lnTo>
                  <a:pt x="2384207" y="571500"/>
                </a:lnTo>
                <a:lnTo>
                  <a:pt x="2315565" y="571500"/>
                </a:lnTo>
                <a:lnTo>
                  <a:pt x="2309534" y="558800"/>
                </a:lnTo>
                <a:close/>
              </a:path>
              <a:path w="3215004" h="1485900">
                <a:moveTo>
                  <a:pt x="2407943" y="571500"/>
                </a:moveTo>
                <a:lnTo>
                  <a:pt x="2391295" y="571500"/>
                </a:lnTo>
                <a:lnTo>
                  <a:pt x="2391613" y="584200"/>
                </a:lnTo>
                <a:lnTo>
                  <a:pt x="2407943" y="571500"/>
                </a:lnTo>
                <a:close/>
              </a:path>
              <a:path w="3215004" h="1485900">
                <a:moveTo>
                  <a:pt x="2354104" y="558800"/>
                </a:moveTo>
                <a:lnTo>
                  <a:pt x="2329601" y="558800"/>
                </a:lnTo>
                <a:lnTo>
                  <a:pt x="2315565" y="571500"/>
                </a:lnTo>
                <a:lnTo>
                  <a:pt x="2353259" y="571500"/>
                </a:lnTo>
                <a:lnTo>
                  <a:pt x="2354104" y="558800"/>
                </a:lnTo>
                <a:close/>
              </a:path>
              <a:path w="3215004" h="1485900">
                <a:moveTo>
                  <a:pt x="2403022" y="558800"/>
                </a:moveTo>
                <a:lnTo>
                  <a:pt x="2367348" y="558800"/>
                </a:lnTo>
                <a:lnTo>
                  <a:pt x="2353259" y="571500"/>
                </a:lnTo>
                <a:lnTo>
                  <a:pt x="2397058" y="571500"/>
                </a:lnTo>
                <a:lnTo>
                  <a:pt x="2403022" y="558800"/>
                </a:lnTo>
                <a:close/>
              </a:path>
              <a:path w="3215004" h="1485900">
                <a:moveTo>
                  <a:pt x="2417791" y="558800"/>
                </a:moveTo>
                <a:lnTo>
                  <a:pt x="2408241" y="558800"/>
                </a:lnTo>
                <a:lnTo>
                  <a:pt x="2401531" y="571500"/>
                </a:lnTo>
                <a:lnTo>
                  <a:pt x="2414812" y="571500"/>
                </a:lnTo>
                <a:lnTo>
                  <a:pt x="2417791" y="558800"/>
                </a:lnTo>
                <a:close/>
              </a:path>
              <a:path w="3215004" h="1485900">
                <a:moveTo>
                  <a:pt x="2424143" y="558800"/>
                </a:moveTo>
                <a:lnTo>
                  <a:pt x="2417791" y="558800"/>
                </a:lnTo>
                <a:lnTo>
                  <a:pt x="2422448" y="571500"/>
                </a:lnTo>
                <a:lnTo>
                  <a:pt x="2424143" y="558800"/>
                </a:lnTo>
                <a:close/>
              </a:path>
              <a:path w="3215004" h="1485900">
                <a:moveTo>
                  <a:pt x="2424980" y="546100"/>
                </a:moveTo>
                <a:lnTo>
                  <a:pt x="2348064" y="546100"/>
                </a:lnTo>
                <a:lnTo>
                  <a:pt x="2339943" y="558800"/>
                </a:lnTo>
                <a:lnTo>
                  <a:pt x="2432555" y="558800"/>
                </a:lnTo>
                <a:lnTo>
                  <a:pt x="2424980" y="546100"/>
                </a:lnTo>
                <a:close/>
              </a:path>
              <a:path w="3215004" h="1485900">
                <a:moveTo>
                  <a:pt x="2423017" y="533400"/>
                </a:moveTo>
                <a:lnTo>
                  <a:pt x="2419388" y="533400"/>
                </a:lnTo>
                <a:lnTo>
                  <a:pt x="2420842" y="546100"/>
                </a:lnTo>
                <a:lnTo>
                  <a:pt x="2424980" y="546100"/>
                </a:lnTo>
                <a:lnTo>
                  <a:pt x="2432555" y="558800"/>
                </a:lnTo>
                <a:lnTo>
                  <a:pt x="2434539" y="558800"/>
                </a:lnTo>
                <a:lnTo>
                  <a:pt x="2427297" y="546100"/>
                </a:lnTo>
                <a:lnTo>
                  <a:pt x="2423017" y="533400"/>
                </a:lnTo>
                <a:close/>
              </a:path>
              <a:path w="3215004" h="1485900">
                <a:moveTo>
                  <a:pt x="2450053" y="533400"/>
                </a:moveTo>
                <a:lnTo>
                  <a:pt x="2423017" y="533400"/>
                </a:lnTo>
                <a:lnTo>
                  <a:pt x="2427297" y="546100"/>
                </a:lnTo>
                <a:lnTo>
                  <a:pt x="2434539" y="558800"/>
                </a:lnTo>
                <a:lnTo>
                  <a:pt x="2446731" y="558800"/>
                </a:lnTo>
                <a:lnTo>
                  <a:pt x="2442779" y="546100"/>
                </a:lnTo>
                <a:lnTo>
                  <a:pt x="2450515" y="546100"/>
                </a:lnTo>
                <a:lnTo>
                  <a:pt x="2450053" y="533400"/>
                </a:lnTo>
                <a:close/>
              </a:path>
              <a:path w="3215004" h="1485900">
                <a:moveTo>
                  <a:pt x="2446616" y="546100"/>
                </a:moveTo>
                <a:lnTo>
                  <a:pt x="2449182" y="558800"/>
                </a:lnTo>
                <a:lnTo>
                  <a:pt x="2451773" y="558800"/>
                </a:lnTo>
                <a:lnTo>
                  <a:pt x="2446616" y="546100"/>
                </a:lnTo>
                <a:close/>
              </a:path>
              <a:path w="3215004" h="1485900">
                <a:moveTo>
                  <a:pt x="2419388" y="533400"/>
                </a:moveTo>
                <a:lnTo>
                  <a:pt x="2373934" y="533400"/>
                </a:lnTo>
                <a:lnTo>
                  <a:pt x="2374149" y="546100"/>
                </a:lnTo>
                <a:lnTo>
                  <a:pt x="2420842" y="546100"/>
                </a:lnTo>
                <a:lnTo>
                  <a:pt x="2419388" y="533400"/>
                </a:lnTo>
                <a:close/>
              </a:path>
              <a:path w="3215004" h="1485900">
                <a:moveTo>
                  <a:pt x="2467763" y="533400"/>
                </a:moveTo>
                <a:lnTo>
                  <a:pt x="2450053" y="533400"/>
                </a:lnTo>
                <a:lnTo>
                  <a:pt x="2454454" y="546100"/>
                </a:lnTo>
                <a:lnTo>
                  <a:pt x="2462987" y="546100"/>
                </a:lnTo>
                <a:lnTo>
                  <a:pt x="2467763" y="533400"/>
                </a:lnTo>
                <a:close/>
              </a:path>
              <a:path w="3215004" h="1485900">
                <a:moveTo>
                  <a:pt x="2405608" y="520700"/>
                </a:moveTo>
                <a:lnTo>
                  <a:pt x="2395296" y="520700"/>
                </a:lnTo>
                <a:lnTo>
                  <a:pt x="2393022" y="533400"/>
                </a:lnTo>
                <a:lnTo>
                  <a:pt x="2417265" y="533400"/>
                </a:lnTo>
                <a:lnTo>
                  <a:pt x="2405608" y="520700"/>
                </a:lnTo>
                <a:close/>
              </a:path>
              <a:path w="3215004" h="1485900">
                <a:moveTo>
                  <a:pt x="2480714" y="520700"/>
                </a:moveTo>
                <a:lnTo>
                  <a:pt x="2424531" y="520700"/>
                </a:lnTo>
                <a:lnTo>
                  <a:pt x="2428290" y="533400"/>
                </a:lnTo>
                <a:lnTo>
                  <a:pt x="2483510" y="533400"/>
                </a:lnTo>
                <a:lnTo>
                  <a:pt x="2480714" y="520700"/>
                </a:lnTo>
                <a:close/>
              </a:path>
              <a:path w="3215004" h="1485900">
                <a:moveTo>
                  <a:pt x="2502723" y="520700"/>
                </a:moveTo>
                <a:lnTo>
                  <a:pt x="2498536" y="520700"/>
                </a:lnTo>
                <a:lnTo>
                  <a:pt x="2499029" y="533400"/>
                </a:lnTo>
                <a:lnTo>
                  <a:pt x="2502723" y="520700"/>
                </a:lnTo>
                <a:close/>
              </a:path>
              <a:path w="3215004" h="1485900">
                <a:moveTo>
                  <a:pt x="2420186" y="508000"/>
                </a:moveTo>
                <a:lnTo>
                  <a:pt x="2415582" y="508000"/>
                </a:lnTo>
                <a:lnTo>
                  <a:pt x="2416425" y="520700"/>
                </a:lnTo>
                <a:lnTo>
                  <a:pt x="2428417" y="520700"/>
                </a:lnTo>
                <a:lnTo>
                  <a:pt x="2420186" y="508000"/>
                </a:lnTo>
                <a:close/>
              </a:path>
              <a:path w="3215004" h="1485900">
                <a:moveTo>
                  <a:pt x="2502820" y="508000"/>
                </a:moveTo>
                <a:lnTo>
                  <a:pt x="2436727" y="508000"/>
                </a:lnTo>
                <a:lnTo>
                  <a:pt x="2428417" y="520700"/>
                </a:lnTo>
                <a:lnTo>
                  <a:pt x="2511894" y="520700"/>
                </a:lnTo>
                <a:lnTo>
                  <a:pt x="2502820" y="508000"/>
                </a:lnTo>
                <a:close/>
              </a:path>
              <a:path w="3215004" h="1485900">
                <a:moveTo>
                  <a:pt x="2518663" y="508000"/>
                </a:moveTo>
                <a:lnTo>
                  <a:pt x="2517049" y="520700"/>
                </a:lnTo>
                <a:lnTo>
                  <a:pt x="2520251" y="520700"/>
                </a:lnTo>
                <a:lnTo>
                  <a:pt x="2518663" y="508000"/>
                </a:lnTo>
                <a:close/>
              </a:path>
              <a:path w="3215004" h="1485900">
                <a:moveTo>
                  <a:pt x="2491993" y="495300"/>
                </a:moveTo>
                <a:lnTo>
                  <a:pt x="2450294" y="495300"/>
                </a:lnTo>
                <a:lnTo>
                  <a:pt x="2439847" y="508000"/>
                </a:lnTo>
                <a:lnTo>
                  <a:pt x="2483688" y="508000"/>
                </a:lnTo>
                <a:lnTo>
                  <a:pt x="2491993" y="495300"/>
                </a:lnTo>
                <a:close/>
              </a:path>
              <a:path w="3215004" h="1485900">
                <a:moveTo>
                  <a:pt x="2532083" y="495300"/>
                </a:moveTo>
                <a:lnTo>
                  <a:pt x="2491993" y="495300"/>
                </a:lnTo>
                <a:lnTo>
                  <a:pt x="2493403" y="508000"/>
                </a:lnTo>
                <a:lnTo>
                  <a:pt x="2517263" y="508000"/>
                </a:lnTo>
                <a:lnTo>
                  <a:pt x="2532083" y="495300"/>
                </a:lnTo>
                <a:close/>
              </a:path>
              <a:path w="3215004" h="1485900">
                <a:moveTo>
                  <a:pt x="2532152" y="495300"/>
                </a:moveTo>
                <a:lnTo>
                  <a:pt x="2524137" y="508000"/>
                </a:lnTo>
                <a:lnTo>
                  <a:pt x="2527894" y="508000"/>
                </a:lnTo>
                <a:lnTo>
                  <a:pt x="2532152" y="495300"/>
                </a:lnTo>
                <a:close/>
              </a:path>
              <a:path w="3215004" h="1485900">
                <a:moveTo>
                  <a:pt x="2555227" y="495300"/>
                </a:moveTo>
                <a:lnTo>
                  <a:pt x="2537413" y="495300"/>
                </a:lnTo>
                <a:lnTo>
                  <a:pt x="2534158" y="508000"/>
                </a:lnTo>
                <a:lnTo>
                  <a:pt x="2544841" y="508000"/>
                </a:lnTo>
                <a:lnTo>
                  <a:pt x="2555227" y="495300"/>
                </a:lnTo>
                <a:close/>
              </a:path>
              <a:path w="3215004" h="1485900">
                <a:moveTo>
                  <a:pt x="2546547" y="482600"/>
                </a:moveTo>
                <a:lnTo>
                  <a:pt x="2463304" y="482600"/>
                </a:lnTo>
                <a:lnTo>
                  <a:pt x="2455794" y="495300"/>
                </a:lnTo>
                <a:lnTo>
                  <a:pt x="2545867" y="495300"/>
                </a:lnTo>
                <a:lnTo>
                  <a:pt x="2546547" y="482600"/>
                </a:lnTo>
                <a:close/>
              </a:path>
              <a:path w="3215004" h="1485900">
                <a:moveTo>
                  <a:pt x="2553124" y="482600"/>
                </a:moveTo>
                <a:lnTo>
                  <a:pt x="2549517" y="495300"/>
                </a:lnTo>
                <a:lnTo>
                  <a:pt x="2556065" y="495300"/>
                </a:lnTo>
                <a:lnTo>
                  <a:pt x="2553124" y="482600"/>
                </a:lnTo>
                <a:close/>
              </a:path>
              <a:path w="3215004" h="1485900">
                <a:moveTo>
                  <a:pt x="2563313" y="494531"/>
                </a:moveTo>
                <a:lnTo>
                  <a:pt x="2562882" y="495300"/>
                </a:lnTo>
                <a:lnTo>
                  <a:pt x="2563851" y="495300"/>
                </a:lnTo>
                <a:lnTo>
                  <a:pt x="2563313" y="494531"/>
                </a:lnTo>
                <a:close/>
              </a:path>
              <a:path w="3215004" h="1485900">
                <a:moveTo>
                  <a:pt x="2573210" y="482600"/>
                </a:moveTo>
                <a:lnTo>
                  <a:pt x="2572651" y="482600"/>
                </a:lnTo>
                <a:lnTo>
                  <a:pt x="2570289" y="495300"/>
                </a:lnTo>
                <a:lnTo>
                  <a:pt x="2573210" y="482600"/>
                </a:lnTo>
                <a:close/>
              </a:path>
              <a:path w="3215004" h="1485900">
                <a:moveTo>
                  <a:pt x="2570007" y="482600"/>
                </a:moveTo>
                <a:lnTo>
                  <a:pt x="2554944" y="482600"/>
                </a:lnTo>
                <a:lnTo>
                  <a:pt x="2563313" y="494531"/>
                </a:lnTo>
                <a:lnTo>
                  <a:pt x="2570007" y="482600"/>
                </a:lnTo>
                <a:close/>
              </a:path>
              <a:path w="3215004" h="1485900">
                <a:moveTo>
                  <a:pt x="2569370" y="469900"/>
                </a:moveTo>
                <a:lnTo>
                  <a:pt x="2494991" y="469900"/>
                </a:lnTo>
                <a:lnTo>
                  <a:pt x="2491652" y="482600"/>
                </a:lnTo>
                <a:lnTo>
                  <a:pt x="2570912" y="482600"/>
                </a:lnTo>
                <a:lnTo>
                  <a:pt x="2569370" y="469900"/>
                </a:lnTo>
                <a:close/>
              </a:path>
              <a:path w="3215004" h="1485900">
                <a:moveTo>
                  <a:pt x="2577073" y="469900"/>
                </a:moveTo>
                <a:lnTo>
                  <a:pt x="2571203" y="469900"/>
                </a:lnTo>
                <a:lnTo>
                  <a:pt x="2570912" y="482600"/>
                </a:lnTo>
                <a:lnTo>
                  <a:pt x="2580111" y="482600"/>
                </a:lnTo>
                <a:lnTo>
                  <a:pt x="2577073" y="469900"/>
                </a:lnTo>
                <a:close/>
              </a:path>
              <a:path w="3215004" h="1485900">
                <a:moveTo>
                  <a:pt x="2590139" y="469900"/>
                </a:moveTo>
                <a:lnTo>
                  <a:pt x="2587282" y="482600"/>
                </a:lnTo>
                <a:lnTo>
                  <a:pt x="2596097" y="482600"/>
                </a:lnTo>
                <a:lnTo>
                  <a:pt x="2590139" y="469900"/>
                </a:lnTo>
                <a:close/>
              </a:path>
              <a:path w="3215004" h="1485900">
                <a:moveTo>
                  <a:pt x="2522085" y="457200"/>
                </a:moveTo>
                <a:lnTo>
                  <a:pt x="2509858" y="457200"/>
                </a:lnTo>
                <a:lnTo>
                  <a:pt x="2494794" y="469900"/>
                </a:lnTo>
                <a:lnTo>
                  <a:pt x="2513380" y="469900"/>
                </a:lnTo>
                <a:lnTo>
                  <a:pt x="2522085" y="457200"/>
                </a:lnTo>
                <a:close/>
              </a:path>
              <a:path w="3215004" h="1485900">
                <a:moveTo>
                  <a:pt x="2528293" y="457200"/>
                </a:moveTo>
                <a:lnTo>
                  <a:pt x="2525253" y="457200"/>
                </a:lnTo>
                <a:lnTo>
                  <a:pt x="2522526" y="469900"/>
                </a:lnTo>
                <a:lnTo>
                  <a:pt x="2527453" y="469900"/>
                </a:lnTo>
                <a:lnTo>
                  <a:pt x="2528293" y="457200"/>
                </a:lnTo>
                <a:close/>
              </a:path>
              <a:path w="3215004" h="1485900">
                <a:moveTo>
                  <a:pt x="2587280" y="457200"/>
                </a:moveTo>
                <a:lnTo>
                  <a:pt x="2531846" y="457200"/>
                </a:lnTo>
                <a:lnTo>
                  <a:pt x="2527453" y="469900"/>
                </a:lnTo>
                <a:lnTo>
                  <a:pt x="2584810" y="469900"/>
                </a:lnTo>
                <a:lnTo>
                  <a:pt x="2587280" y="457200"/>
                </a:lnTo>
                <a:close/>
              </a:path>
              <a:path w="3215004" h="1485900">
                <a:moveTo>
                  <a:pt x="2596040" y="457200"/>
                </a:moveTo>
                <a:lnTo>
                  <a:pt x="2590157" y="457200"/>
                </a:lnTo>
                <a:lnTo>
                  <a:pt x="2588094" y="469900"/>
                </a:lnTo>
                <a:lnTo>
                  <a:pt x="2590993" y="469900"/>
                </a:lnTo>
                <a:lnTo>
                  <a:pt x="2596040" y="457200"/>
                </a:lnTo>
                <a:close/>
              </a:path>
              <a:path w="3215004" h="1485900">
                <a:moveTo>
                  <a:pt x="2608601" y="457200"/>
                </a:moveTo>
                <a:lnTo>
                  <a:pt x="2599260" y="457200"/>
                </a:lnTo>
                <a:lnTo>
                  <a:pt x="2600667" y="469900"/>
                </a:lnTo>
                <a:lnTo>
                  <a:pt x="2605824" y="469900"/>
                </a:lnTo>
                <a:lnTo>
                  <a:pt x="2608601" y="457200"/>
                </a:lnTo>
                <a:close/>
              </a:path>
              <a:path w="3215004" h="1485900">
                <a:moveTo>
                  <a:pt x="2624497" y="457200"/>
                </a:moveTo>
                <a:lnTo>
                  <a:pt x="2609972" y="457200"/>
                </a:lnTo>
                <a:lnTo>
                  <a:pt x="2609269" y="469900"/>
                </a:lnTo>
                <a:lnTo>
                  <a:pt x="2616090" y="469900"/>
                </a:lnTo>
                <a:lnTo>
                  <a:pt x="2624497" y="457200"/>
                </a:lnTo>
                <a:close/>
              </a:path>
              <a:path w="3215004" h="1485900">
                <a:moveTo>
                  <a:pt x="2554909" y="444500"/>
                </a:moveTo>
                <a:lnTo>
                  <a:pt x="2542155" y="444500"/>
                </a:lnTo>
                <a:lnTo>
                  <a:pt x="2534344" y="457200"/>
                </a:lnTo>
                <a:lnTo>
                  <a:pt x="2555506" y="457200"/>
                </a:lnTo>
                <a:lnTo>
                  <a:pt x="2554909" y="444500"/>
                </a:lnTo>
                <a:close/>
              </a:path>
              <a:path w="3215004" h="1485900">
                <a:moveTo>
                  <a:pt x="2610926" y="444500"/>
                </a:moveTo>
                <a:lnTo>
                  <a:pt x="2564358" y="444500"/>
                </a:lnTo>
                <a:lnTo>
                  <a:pt x="2555506" y="457200"/>
                </a:lnTo>
                <a:lnTo>
                  <a:pt x="2608920" y="457200"/>
                </a:lnTo>
                <a:lnTo>
                  <a:pt x="2610926" y="444500"/>
                </a:lnTo>
                <a:close/>
              </a:path>
              <a:path w="3215004" h="1485900">
                <a:moveTo>
                  <a:pt x="2626951" y="444500"/>
                </a:moveTo>
                <a:lnTo>
                  <a:pt x="2616528" y="444500"/>
                </a:lnTo>
                <a:lnTo>
                  <a:pt x="2618117" y="457200"/>
                </a:lnTo>
                <a:lnTo>
                  <a:pt x="2625178" y="457200"/>
                </a:lnTo>
                <a:lnTo>
                  <a:pt x="2626951" y="444500"/>
                </a:lnTo>
                <a:close/>
              </a:path>
              <a:path w="3215004" h="1485900">
                <a:moveTo>
                  <a:pt x="2635056" y="444500"/>
                </a:moveTo>
                <a:lnTo>
                  <a:pt x="2627737" y="444500"/>
                </a:lnTo>
                <a:lnTo>
                  <a:pt x="2628214" y="457200"/>
                </a:lnTo>
                <a:lnTo>
                  <a:pt x="2635056" y="444500"/>
                </a:lnTo>
                <a:close/>
              </a:path>
              <a:path w="3215004" h="1485900">
                <a:moveTo>
                  <a:pt x="2642136" y="444500"/>
                </a:moveTo>
                <a:lnTo>
                  <a:pt x="2638260" y="444500"/>
                </a:lnTo>
                <a:lnTo>
                  <a:pt x="2635986" y="457200"/>
                </a:lnTo>
                <a:lnTo>
                  <a:pt x="2642136" y="444500"/>
                </a:lnTo>
                <a:close/>
              </a:path>
              <a:path w="3215004" h="1485900">
                <a:moveTo>
                  <a:pt x="2559672" y="431800"/>
                </a:moveTo>
                <a:lnTo>
                  <a:pt x="2550439" y="444500"/>
                </a:lnTo>
                <a:lnTo>
                  <a:pt x="2559024" y="444500"/>
                </a:lnTo>
                <a:lnTo>
                  <a:pt x="2559672" y="431800"/>
                </a:lnTo>
                <a:close/>
              </a:path>
              <a:path w="3215004" h="1485900">
                <a:moveTo>
                  <a:pt x="2579979" y="434331"/>
                </a:moveTo>
                <a:lnTo>
                  <a:pt x="2579462" y="444500"/>
                </a:lnTo>
                <a:lnTo>
                  <a:pt x="2586863" y="444500"/>
                </a:lnTo>
                <a:lnTo>
                  <a:pt x="2579979" y="434331"/>
                </a:lnTo>
                <a:close/>
              </a:path>
              <a:path w="3215004" h="1485900">
                <a:moveTo>
                  <a:pt x="2580079" y="432364"/>
                </a:moveTo>
                <a:lnTo>
                  <a:pt x="2579979" y="434331"/>
                </a:lnTo>
                <a:lnTo>
                  <a:pt x="2586863" y="444500"/>
                </a:lnTo>
                <a:lnTo>
                  <a:pt x="2580079" y="432364"/>
                </a:lnTo>
                <a:close/>
              </a:path>
              <a:path w="3215004" h="1485900">
                <a:moveTo>
                  <a:pt x="2644575" y="431800"/>
                </a:moveTo>
                <a:lnTo>
                  <a:pt x="2580107" y="431800"/>
                </a:lnTo>
                <a:lnTo>
                  <a:pt x="2580079" y="432364"/>
                </a:lnTo>
                <a:lnTo>
                  <a:pt x="2586863" y="444500"/>
                </a:lnTo>
                <a:lnTo>
                  <a:pt x="2649829" y="444500"/>
                </a:lnTo>
                <a:lnTo>
                  <a:pt x="2644575" y="431800"/>
                </a:lnTo>
                <a:close/>
              </a:path>
              <a:path w="3215004" h="1485900">
                <a:moveTo>
                  <a:pt x="2579763" y="431800"/>
                </a:moveTo>
                <a:lnTo>
                  <a:pt x="2578265" y="431800"/>
                </a:lnTo>
                <a:lnTo>
                  <a:pt x="2579979" y="434331"/>
                </a:lnTo>
                <a:lnTo>
                  <a:pt x="2580079" y="432364"/>
                </a:lnTo>
                <a:lnTo>
                  <a:pt x="2579763" y="431800"/>
                </a:lnTo>
                <a:close/>
              </a:path>
              <a:path w="3215004" h="1485900">
                <a:moveTo>
                  <a:pt x="2608808" y="419100"/>
                </a:moveTo>
                <a:lnTo>
                  <a:pt x="2583116" y="419100"/>
                </a:lnTo>
                <a:lnTo>
                  <a:pt x="2581425" y="431800"/>
                </a:lnTo>
                <a:lnTo>
                  <a:pt x="2616107" y="431800"/>
                </a:lnTo>
                <a:lnTo>
                  <a:pt x="2608808" y="419100"/>
                </a:lnTo>
                <a:close/>
              </a:path>
              <a:path w="3215004" h="1485900">
                <a:moveTo>
                  <a:pt x="2661684" y="419100"/>
                </a:moveTo>
                <a:lnTo>
                  <a:pt x="2623038" y="419100"/>
                </a:lnTo>
                <a:lnTo>
                  <a:pt x="2616107" y="431800"/>
                </a:lnTo>
                <a:lnTo>
                  <a:pt x="2651582" y="431800"/>
                </a:lnTo>
                <a:lnTo>
                  <a:pt x="2661684" y="419100"/>
                </a:lnTo>
                <a:close/>
              </a:path>
              <a:path w="3215004" h="1485900">
                <a:moveTo>
                  <a:pt x="2672475" y="419100"/>
                </a:moveTo>
                <a:lnTo>
                  <a:pt x="2661684" y="419100"/>
                </a:lnTo>
                <a:lnTo>
                  <a:pt x="2665717" y="431800"/>
                </a:lnTo>
                <a:lnTo>
                  <a:pt x="2672475" y="419100"/>
                </a:lnTo>
                <a:close/>
              </a:path>
              <a:path w="3215004" h="1485900">
                <a:moveTo>
                  <a:pt x="2683424" y="406400"/>
                </a:moveTo>
                <a:lnTo>
                  <a:pt x="2609492" y="406400"/>
                </a:lnTo>
                <a:lnTo>
                  <a:pt x="2599385" y="419100"/>
                </a:lnTo>
                <a:lnTo>
                  <a:pt x="2683408" y="419100"/>
                </a:lnTo>
                <a:lnTo>
                  <a:pt x="2683424" y="406400"/>
                </a:lnTo>
                <a:close/>
              </a:path>
              <a:path w="3215004" h="1485900">
                <a:moveTo>
                  <a:pt x="2694260" y="406400"/>
                </a:moveTo>
                <a:lnTo>
                  <a:pt x="2684587" y="406400"/>
                </a:lnTo>
                <a:lnTo>
                  <a:pt x="2685719" y="419100"/>
                </a:lnTo>
                <a:lnTo>
                  <a:pt x="2689803" y="419100"/>
                </a:lnTo>
                <a:lnTo>
                  <a:pt x="2694260" y="406400"/>
                </a:lnTo>
                <a:close/>
              </a:path>
              <a:path w="3215004" h="1485900">
                <a:moveTo>
                  <a:pt x="2695443" y="413663"/>
                </a:moveTo>
                <a:lnTo>
                  <a:pt x="2689803" y="419100"/>
                </a:lnTo>
                <a:lnTo>
                  <a:pt x="2696144" y="419100"/>
                </a:lnTo>
                <a:lnTo>
                  <a:pt x="2695443" y="413663"/>
                </a:lnTo>
                <a:close/>
              </a:path>
              <a:path w="3215004" h="1485900">
                <a:moveTo>
                  <a:pt x="2707716" y="406400"/>
                </a:moveTo>
                <a:lnTo>
                  <a:pt x="2702979" y="406400"/>
                </a:lnTo>
                <a:lnTo>
                  <a:pt x="2707855" y="419100"/>
                </a:lnTo>
                <a:lnTo>
                  <a:pt x="2707716" y="406400"/>
                </a:lnTo>
                <a:close/>
              </a:path>
              <a:path w="3215004" h="1485900">
                <a:moveTo>
                  <a:pt x="2702979" y="406400"/>
                </a:moveTo>
                <a:lnTo>
                  <a:pt x="2694508" y="406400"/>
                </a:lnTo>
                <a:lnTo>
                  <a:pt x="2695443" y="413663"/>
                </a:lnTo>
                <a:lnTo>
                  <a:pt x="2702979" y="406400"/>
                </a:lnTo>
                <a:close/>
              </a:path>
              <a:path w="3215004" h="1485900">
                <a:moveTo>
                  <a:pt x="2693593" y="393700"/>
                </a:moveTo>
                <a:lnTo>
                  <a:pt x="2629752" y="393700"/>
                </a:lnTo>
                <a:lnTo>
                  <a:pt x="2625356" y="406400"/>
                </a:lnTo>
                <a:lnTo>
                  <a:pt x="2693263" y="406400"/>
                </a:lnTo>
                <a:lnTo>
                  <a:pt x="2693593" y="393700"/>
                </a:lnTo>
                <a:close/>
              </a:path>
              <a:path w="3215004" h="1485900">
                <a:moveTo>
                  <a:pt x="2703236" y="393700"/>
                </a:moveTo>
                <a:lnTo>
                  <a:pt x="2693593" y="393700"/>
                </a:lnTo>
                <a:lnTo>
                  <a:pt x="2693263" y="406400"/>
                </a:lnTo>
                <a:lnTo>
                  <a:pt x="2693637" y="406400"/>
                </a:lnTo>
                <a:lnTo>
                  <a:pt x="2703236" y="393700"/>
                </a:lnTo>
                <a:close/>
              </a:path>
              <a:path w="3215004" h="1485900">
                <a:moveTo>
                  <a:pt x="2726755" y="381000"/>
                </a:moveTo>
                <a:lnTo>
                  <a:pt x="2661551" y="381000"/>
                </a:lnTo>
                <a:lnTo>
                  <a:pt x="2664095" y="393700"/>
                </a:lnTo>
                <a:lnTo>
                  <a:pt x="2712935" y="393700"/>
                </a:lnTo>
                <a:lnTo>
                  <a:pt x="2712689" y="406400"/>
                </a:lnTo>
                <a:lnTo>
                  <a:pt x="2722308" y="406400"/>
                </a:lnTo>
                <a:lnTo>
                  <a:pt x="2726755" y="381000"/>
                </a:lnTo>
                <a:close/>
              </a:path>
              <a:path w="3215004" h="1485900">
                <a:moveTo>
                  <a:pt x="2651057" y="381000"/>
                </a:moveTo>
                <a:lnTo>
                  <a:pt x="2642857" y="393700"/>
                </a:lnTo>
                <a:lnTo>
                  <a:pt x="2659367" y="393700"/>
                </a:lnTo>
                <a:lnTo>
                  <a:pt x="2651057" y="381000"/>
                </a:lnTo>
                <a:close/>
              </a:path>
              <a:path w="3215004" h="1485900">
                <a:moveTo>
                  <a:pt x="2728188" y="381000"/>
                </a:moveTo>
                <a:lnTo>
                  <a:pt x="2727337" y="393700"/>
                </a:lnTo>
                <a:lnTo>
                  <a:pt x="2732163" y="393700"/>
                </a:lnTo>
                <a:lnTo>
                  <a:pt x="2728188" y="381000"/>
                </a:lnTo>
                <a:close/>
              </a:path>
              <a:path w="3215004" h="1485900">
                <a:moveTo>
                  <a:pt x="2669261" y="368300"/>
                </a:moveTo>
                <a:lnTo>
                  <a:pt x="2667531" y="381000"/>
                </a:lnTo>
                <a:lnTo>
                  <a:pt x="2673959" y="381000"/>
                </a:lnTo>
                <a:lnTo>
                  <a:pt x="2669261" y="368300"/>
                </a:lnTo>
                <a:close/>
              </a:path>
              <a:path w="3215004" h="1485900">
                <a:moveTo>
                  <a:pt x="2718727" y="368300"/>
                </a:moveTo>
                <a:lnTo>
                  <a:pt x="2672648" y="368300"/>
                </a:lnTo>
                <a:lnTo>
                  <a:pt x="2673959" y="381000"/>
                </a:lnTo>
                <a:lnTo>
                  <a:pt x="2722716" y="381000"/>
                </a:lnTo>
                <a:lnTo>
                  <a:pt x="2718727" y="368300"/>
                </a:lnTo>
                <a:close/>
              </a:path>
              <a:path w="3215004" h="1485900">
                <a:moveTo>
                  <a:pt x="2711802" y="357651"/>
                </a:moveTo>
                <a:lnTo>
                  <a:pt x="2709811" y="368300"/>
                </a:lnTo>
                <a:lnTo>
                  <a:pt x="2718727" y="368300"/>
                </a:lnTo>
                <a:lnTo>
                  <a:pt x="2722716" y="381000"/>
                </a:lnTo>
                <a:lnTo>
                  <a:pt x="2725769" y="381000"/>
                </a:lnTo>
                <a:lnTo>
                  <a:pt x="2720029" y="368300"/>
                </a:lnTo>
                <a:lnTo>
                  <a:pt x="2711802" y="357651"/>
                </a:lnTo>
                <a:close/>
              </a:path>
              <a:path w="3215004" h="1485900">
                <a:moveTo>
                  <a:pt x="2770255" y="355600"/>
                </a:moveTo>
                <a:lnTo>
                  <a:pt x="2712186" y="355600"/>
                </a:lnTo>
                <a:lnTo>
                  <a:pt x="2711802" y="357651"/>
                </a:lnTo>
                <a:lnTo>
                  <a:pt x="2720029" y="368300"/>
                </a:lnTo>
                <a:lnTo>
                  <a:pt x="2725769" y="381000"/>
                </a:lnTo>
                <a:lnTo>
                  <a:pt x="2740211" y="381000"/>
                </a:lnTo>
                <a:lnTo>
                  <a:pt x="2757309" y="368421"/>
                </a:lnTo>
                <a:lnTo>
                  <a:pt x="2761718" y="368300"/>
                </a:lnTo>
                <a:lnTo>
                  <a:pt x="2770255" y="355600"/>
                </a:lnTo>
                <a:close/>
              </a:path>
              <a:path w="3215004" h="1485900">
                <a:moveTo>
                  <a:pt x="2758150" y="370183"/>
                </a:moveTo>
                <a:lnTo>
                  <a:pt x="2761665" y="381000"/>
                </a:lnTo>
                <a:lnTo>
                  <a:pt x="2763316" y="381000"/>
                </a:lnTo>
                <a:lnTo>
                  <a:pt x="2758150" y="370183"/>
                </a:lnTo>
                <a:close/>
              </a:path>
              <a:path w="3215004" h="1485900">
                <a:moveTo>
                  <a:pt x="2757538" y="368300"/>
                </a:moveTo>
                <a:lnTo>
                  <a:pt x="2757309" y="368421"/>
                </a:lnTo>
                <a:lnTo>
                  <a:pt x="2758150" y="370183"/>
                </a:lnTo>
                <a:lnTo>
                  <a:pt x="2757538" y="368300"/>
                </a:lnTo>
                <a:close/>
              </a:path>
              <a:path w="3215004" h="1485900">
                <a:moveTo>
                  <a:pt x="2710218" y="355600"/>
                </a:moveTo>
                <a:lnTo>
                  <a:pt x="2698491" y="355600"/>
                </a:lnTo>
                <a:lnTo>
                  <a:pt x="2692774" y="368300"/>
                </a:lnTo>
                <a:lnTo>
                  <a:pt x="2709811" y="368300"/>
                </a:lnTo>
                <a:lnTo>
                  <a:pt x="2711802" y="357651"/>
                </a:lnTo>
                <a:lnTo>
                  <a:pt x="2710218" y="355600"/>
                </a:lnTo>
                <a:close/>
              </a:path>
              <a:path w="3215004" h="1485900">
                <a:moveTo>
                  <a:pt x="2783097" y="355600"/>
                </a:moveTo>
                <a:lnTo>
                  <a:pt x="2770255" y="355600"/>
                </a:lnTo>
                <a:lnTo>
                  <a:pt x="2776397" y="368300"/>
                </a:lnTo>
                <a:lnTo>
                  <a:pt x="2783097" y="355600"/>
                </a:lnTo>
                <a:close/>
              </a:path>
              <a:path w="3215004" h="1485900">
                <a:moveTo>
                  <a:pt x="2781130" y="342900"/>
                </a:moveTo>
                <a:lnTo>
                  <a:pt x="2719280" y="342900"/>
                </a:lnTo>
                <a:lnTo>
                  <a:pt x="2716669" y="355600"/>
                </a:lnTo>
                <a:lnTo>
                  <a:pt x="2777426" y="355600"/>
                </a:lnTo>
                <a:lnTo>
                  <a:pt x="2781130" y="342900"/>
                </a:lnTo>
                <a:close/>
              </a:path>
              <a:path w="3215004" h="1485900">
                <a:moveTo>
                  <a:pt x="2789961" y="342900"/>
                </a:moveTo>
                <a:lnTo>
                  <a:pt x="2781130" y="342900"/>
                </a:lnTo>
                <a:lnTo>
                  <a:pt x="2780474" y="355600"/>
                </a:lnTo>
                <a:lnTo>
                  <a:pt x="2786664" y="355600"/>
                </a:lnTo>
                <a:lnTo>
                  <a:pt x="2789961" y="342900"/>
                </a:lnTo>
                <a:close/>
              </a:path>
              <a:path w="3215004" h="1485900">
                <a:moveTo>
                  <a:pt x="2793682" y="342900"/>
                </a:moveTo>
                <a:lnTo>
                  <a:pt x="2789961" y="342900"/>
                </a:lnTo>
                <a:lnTo>
                  <a:pt x="2795854" y="355600"/>
                </a:lnTo>
                <a:lnTo>
                  <a:pt x="2796243" y="355600"/>
                </a:lnTo>
                <a:lnTo>
                  <a:pt x="2793682" y="342900"/>
                </a:lnTo>
                <a:close/>
              </a:path>
              <a:path w="3215004" h="1485900">
                <a:moveTo>
                  <a:pt x="2805525" y="342900"/>
                </a:moveTo>
                <a:lnTo>
                  <a:pt x="2798645" y="342900"/>
                </a:lnTo>
                <a:lnTo>
                  <a:pt x="2796243" y="355600"/>
                </a:lnTo>
                <a:lnTo>
                  <a:pt x="2806038" y="355600"/>
                </a:lnTo>
                <a:lnTo>
                  <a:pt x="2805525" y="342900"/>
                </a:lnTo>
                <a:close/>
              </a:path>
              <a:path w="3215004" h="1485900">
                <a:moveTo>
                  <a:pt x="2816059" y="342900"/>
                </a:moveTo>
                <a:lnTo>
                  <a:pt x="2812207" y="342900"/>
                </a:lnTo>
                <a:lnTo>
                  <a:pt x="2811986" y="355600"/>
                </a:lnTo>
                <a:lnTo>
                  <a:pt x="2816059" y="342900"/>
                </a:lnTo>
                <a:close/>
              </a:path>
              <a:path w="3215004" h="1485900">
                <a:moveTo>
                  <a:pt x="2742868" y="330200"/>
                </a:moveTo>
                <a:lnTo>
                  <a:pt x="2736169" y="330200"/>
                </a:lnTo>
                <a:lnTo>
                  <a:pt x="2734043" y="342900"/>
                </a:lnTo>
                <a:lnTo>
                  <a:pt x="2748364" y="342900"/>
                </a:lnTo>
                <a:lnTo>
                  <a:pt x="2742868" y="330200"/>
                </a:lnTo>
                <a:close/>
              </a:path>
              <a:path w="3215004" h="1485900">
                <a:moveTo>
                  <a:pt x="2779687" y="330200"/>
                </a:moveTo>
                <a:lnTo>
                  <a:pt x="2746883" y="330200"/>
                </a:lnTo>
                <a:lnTo>
                  <a:pt x="2748364" y="342900"/>
                </a:lnTo>
                <a:lnTo>
                  <a:pt x="2771596" y="342900"/>
                </a:lnTo>
                <a:lnTo>
                  <a:pt x="2779687" y="330200"/>
                </a:lnTo>
                <a:close/>
              </a:path>
              <a:path w="3215004" h="1485900">
                <a:moveTo>
                  <a:pt x="2812954" y="330200"/>
                </a:moveTo>
                <a:lnTo>
                  <a:pt x="2788734" y="330200"/>
                </a:lnTo>
                <a:lnTo>
                  <a:pt x="2780325" y="342900"/>
                </a:lnTo>
                <a:lnTo>
                  <a:pt x="2804157" y="342900"/>
                </a:lnTo>
                <a:lnTo>
                  <a:pt x="2812954" y="330200"/>
                </a:lnTo>
                <a:close/>
              </a:path>
              <a:path w="3215004" h="1485900">
                <a:moveTo>
                  <a:pt x="2819753" y="330939"/>
                </a:moveTo>
                <a:lnTo>
                  <a:pt x="2817469" y="342900"/>
                </a:lnTo>
                <a:lnTo>
                  <a:pt x="2819361" y="342900"/>
                </a:lnTo>
                <a:lnTo>
                  <a:pt x="2819753" y="330939"/>
                </a:lnTo>
                <a:close/>
              </a:path>
              <a:path w="3215004" h="1485900">
                <a:moveTo>
                  <a:pt x="2819894" y="330200"/>
                </a:moveTo>
                <a:lnTo>
                  <a:pt x="2819753" y="330939"/>
                </a:lnTo>
                <a:lnTo>
                  <a:pt x="2819894" y="330200"/>
                </a:lnTo>
                <a:close/>
              </a:path>
              <a:path w="3215004" h="1485900">
                <a:moveTo>
                  <a:pt x="2827212" y="317500"/>
                </a:moveTo>
                <a:lnTo>
                  <a:pt x="2758528" y="317500"/>
                </a:lnTo>
                <a:lnTo>
                  <a:pt x="2741891" y="330200"/>
                </a:lnTo>
                <a:lnTo>
                  <a:pt x="2826594" y="330200"/>
                </a:lnTo>
                <a:lnTo>
                  <a:pt x="2827212" y="317500"/>
                </a:lnTo>
                <a:close/>
              </a:path>
              <a:path w="3215004" h="1485900">
                <a:moveTo>
                  <a:pt x="2846666" y="317500"/>
                </a:moveTo>
                <a:lnTo>
                  <a:pt x="2835605" y="317500"/>
                </a:lnTo>
                <a:lnTo>
                  <a:pt x="2836138" y="330200"/>
                </a:lnTo>
                <a:lnTo>
                  <a:pt x="2846666" y="317500"/>
                </a:lnTo>
                <a:close/>
              </a:path>
              <a:path w="3215004" h="1485900">
                <a:moveTo>
                  <a:pt x="2852635" y="304800"/>
                </a:moveTo>
                <a:lnTo>
                  <a:pt x="2780791" y="304800"/>
                </a:lnTo>
                <a:lnTo>
                  <a:pt x="2781407" y="317500"/>
                </a:lnTo>
                <a:lnTo>
                  <a:pt x="2846666" y="317500"/>
                </a:lnTo>
                <a:lnTo>
                  <a:pt x="2849146" y="330200"/>
                </a:lnTo>
                <a:lnTo>
                  <a:pt x="2851105" y="317500"/>
                </a:lnTo>
                <a:lnTo>
                  <a:pt x="2852635" y="304800"/>
                </a:lnTo>
                <a:close/>
              </a:path>
              <a:path w="3215004" h="1485900">
                <a:moveTo>
                  <a:pt x="2854803" y="322035"/>
                </a:moveTo>
                <a:lnTo>
                  <a:pt x="2852305" y="330200"/>
                </a:lnTo>
                <a:lnTo>
                  <a:pt x="2854706" y="330200"/>
                </a:lnTo>
                <a:lnTo>
                  <a:pt x="2854803" y="322035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03" y="322035"/>
                </a:lnTo>
                <a:lnTo>
                  <a:pt x="2854706" y="330200"/>
                </a:lnTo>
                <a:lnTo>
                  <a:pt x="2855708" y="327161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55708" y="327161"/>
                </a:moveTo>
                <a:lnTo>
                  <a:pt x="2854706" y="330200"/>
                </a:lnTo>
                <a:lnTo>
                  <a:pt x="2855556" y="330200"/>
                </a:lnTo>
                <a:lnTo>
                  <a:pt x="2855708" y="327161"/>
                </a:lnTo>
                <a:close/>
              </a:path>
              <a:path w="3215004" h="1485900">
                <a:moveTo>
                  <a:pt x="2858897" y="317500"/>
                </a:moveTo>
                <a:lnTo>
                  <a:pt x="2856191" y="317500"/>
                </a:lnTo>
                <a:lnTo>
                  <a:pt x="2855708" y="327161"/>
                </a:lnTo>
                <a:lnTo>
                  <a:pt x="2858897" y="317500"/>
                </a:lnTo>
                <a:close/>
              </a:path>
              <a:path w="3215004" h="1485900">
                <a:moveTo>
                  <a:pt x="2856191" y="317500"/>
                </a:moveTo>
                <a:lnTo>
                  <a:pt x="2854858" y="317500"/>
                </a:lnTo>
                <a:lnTo>
                  <a:pt x="2854803" y="322035"/>
                </a:lnTo>
                <a:lnTo>
                  <a:pt x="2856191" y="317500"/>
                </a:lnTo>
                <a:close/>
              </a:path>
              <a:path w="3215004" h="1485900">
                <a:moveTo>
                  <a:pt x="2860650" y="304800"/>
                </a:moveTo>
                <a:lnTo>
                  <a:pt x="2852635" y="304800"/>
                </a:lnTo>
                <a:lnTo>
                  <a:pt x="2853829" y="317500"/>
                </a:lnTo>
                <a:lnTo>
                  <a:pt x="2860600" y="317500"/>
                </a:lnTo>
                <a:lnTo>
                  <a:pt x="2860650" y="304800"/>
                </a:lnTo>
                <a:close/>
              </a:path>
              <a:path w="3215004" h="1485900">
                <a:moveTo>
                  <a:pt x="2856568" y="292100"/>
                </a:moveTo>
                <a:lnTo>
                  <a:pt x="2802524" y="292100"/>
                </a:lnTo>
                <a:lnTo>
                  <a:pt x="2795587" y="304800"/>
                </a:lnTo>
                <a:lnTo>
                  <a:pt x="2854185" y="304800"/>
                </a:lnTo>
                <a:lnTo>
                  <a:pt x="2856568" y="292100"/>
                </a:lnTo>
                <a:close/>
              </a:path>
              <a:path w="3215004" h="1485900">
                <a:moveTo>
                  <a:pt x="2862757" y="292100"/>
                </a:moveTo>
                <a:lnTo>
                  <a:pt x="2858985" y="292100"/>
                </a:lnTo>
                <a:lnTo>
                  <a:pt x="2862173" y="304800"/>
                </a:lnTo>
                <a:lnTo>
                  <a:pt x="2862757" y="292100"/>
                </a:lnTo>
                <a:close/>
              </a:path>
              <a:path w="3215004" h="1485900">
                <a:moveTo>
                  <a:pt x="2881668" y="292100"/>
                </a:moveTo>
                <a:lnTo>
                  <a:pt x="2867675" y="292100"/>
                </a:lnTo>
                <a:lnTo>
                  <a:pt x="2870554" y="304800"/>
                </a:lnTo>
                <a:lnTo>
                  <a:pt x="2874325" y="304800"/>
                </a:lnTo>
                <a:lnTo>
                  <a:pt x="2881668" y="292100"/>
                </a:lnTo>
                <a:close/>
              </a:path>
              <a:path w="3215004" h="1485900">
                <a:moveTo>
                  <a:pt x="2888326" y="292100"/>
                </a:moveTo>
                <a:lnTo>
                  <a:pt x="2881668" y="292100"/>
                </a:lnTo>
                <a:lnTo>
                  <a:pt x="2890050" y="304800"/>
                </a:lnTo>
                <a:lnTo>
                  <a:pt x="2888326" y="292100"/>
                </a:lnTo>
                <a:close/>
              </a:path>
              <a:path w="3215004" h="1485900">
                <a:moveTo>
                  <a:pt x="2811533" y="279400"/>
                </a:moveTo>
                <a:lnTo>
                  <a:pt x="2808155" y="279400"/>
                </a:lnTo>
                <a:lnTo>
                  <a:pt x="2807474" y="292100"/>
                </a:lnTo>
                <a:lnTo>
                  <a:pt x="2816066" y="292100"/>
                </a:lnTo>
                <a:lnTo>
                  <a:pt x="2811533" y="279400"/>
                </a:lnTo>
                <a:close/>
              </a:path>
              <a:path w="3215004" h="1485900">
                <a:moveTo>
                  <a:pt x="2892894" y="279400"/>
                </a:moveTo>
                <a:lnTo>
                  <a:pt x="2820212" y="279400"/>
                </a:lnTo>
                <a:lnTo>
                  <a:pt x="2816066" y="292100"/>
                </a:lnTo>
                <a:lnTo>
                  <a:pt x="2886168" y="292100"/>
                </a:lnTo>
                <a:lnTo>
                  <a:pt x="2892888" y="280049"/>
                </a:lnTo>
                <a:lnTo>
                  <a:pt x="2892894" y="279400"/>
                </a:lnTo>
                <a:close/>
              </a:path>
              <a:path w="3215004" h="1485900">
                <a:moveTo>
                  <a:pt x="2893250" y="279400"/>
                </a:moveTo>
                <a:lnTo>
                  <a:pt x="2892894" y="279400"/>
                </a:lnTo>
                <a:lnTo>
                  <a:pt x="2892888" y="280049"/>
                </a:lnTo>
                <a:lnTo>
                  <a:pt x="2893250" y="279400"/>
                </a:lnTo>
                <a:close/>
              </a:path>
              <a:path w="3215004" h="1485900">
                <a:moveTo>
                  <a:pt x="2828467" y="266700"/>
                </a:moveTo>
                <a:lnTo>
                  <a:pt x="2824492" y="266700"/>
                </a:lnTo>
                <a:lnTo>
                  <a:pt x="2824378" y="279400"/>
                </a:lnTo>
                <a:lnTo>
                  <a:pt x="2828467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34845" y="266700"/>
                </a:lnTo>
                <a:lnTo>
                  <a:pt x="2831698" y="279400"/>
                </a:lnTo>
                <a:lnTo>
                  <a:pt x="2849626" y="279400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0934" y="266700"/>
                </a:moveTo>
                <a:lnTo>
                  <a:pt x="2849626" y="279400"/>
                </a:lnTo>
                <a:lnTo>
                  <a:pt x="2851554" y="271378"/>
                </a:lnTo>
                <a:lnTo>
                  <a:pt x="2850934" y="266700"/>
                </a:lnTo>
                <a:close/>
              </a:path>
              <a:path w="3215004" h="1485900">
                <a:moveTo>
                  <a:pt x="2851554" y="271378"/>
                </a:moveTo>
                <a:lnTo>
                  <a:pt x="2849626" y="279400"/>
                </a:lnTo>
                <a:lnTo>
                  <a:pt x="2852617" y="279400"/>
                </a:lnTo>
                <a:lnTo>
                  <a:pt x="2851554" y="271378"/>
                </a:lnTo>
                <a:close/>
              </a:path>
              <a:path w="3215004" h="1485900">
                <a:moveTo>
                  <a:pt x="2865335" y="266700"/>
                </a:moveTo>
                <a:lnTo>
                  <a:pt x="2853437" y="266700"/>
                </a:lnTo>
                <a:lnTo>
                  <a:pt x="2852617" y="279400"/>
                </a:lnTo>
                <a:lnTo>
                  <a:pt x="2865399" y="279400"/>
                </a:lnTo>
                <a:lnTo>
                  <a:pt x="2865335" y="266700"/>
                </a:lnTo>
                <a:close/>
              </a:path>
              <a:path w="3215004" h="1485900">
                <a:moveTo>
                  <a:pt x="2900616" y="266700"/>
                </a:moveTo>
                <a:lnTo>
                  <a:pt x="2865335" y="266700"/>
                </a:lnTo>
                <a:lnTo>
                  <a:pt x="2865399" y="279400"/>
                </a:lnTo>
                <a:lnTo>
                  <a:pt x="2904005" y="279400"/>
                </a:lnTo>
                <a:lnTo>
                  <a:pt x="2900616" y="266700"/>
                </a:lnTo>
                <a:close/>
              </a:path>
              <a:path w="3215004" h="1485900">
                <a:moveTo>
                  <a:pt x="2913940" y="266700"/>
                </a:moveTo>
                <a:lnTo>
                  <a:pt x="2910116" y="266700"/>
                </a:lnTo>
                <a:lnTo>
                  <a:pt x="2910196" y="279400"/>
                </a:lnTo>
                <a:lnTo>
                  <a:pt x="2913940" y="266700"/>
                </a:lnTo>
                <a:close/>
              </a:path>
              <a:path w="3215004" h="1485900">
                <a:moveTo>
                  <a:pt x="2923590" y="266700"/>
                </a:moveTo>
                <a:lnTo>
                  <a:pt x="2922282" y="279400"/>
                </a:lnTo>
                <a:lnTo>
                  <a:pt x="2924184" y="271170"/>
                </a:lnTo>
                <a:lnTo>
                  <a:pt x="2923590" y="266700"/>
                </a:lnTo>
                <a:close/>
              </a:path>
              <a:path w="3215004" h="1485900">
                <a:moveTo>
                  <a:pt x="2926018" y="266700"/>
                </a:moveTo>
                <a:lnTo>
                  <a:pt x="2925217" y="266700"/>
                </a:lnTo>
                <a:lnTo>
                  <a:pt x="2924184" y="271170"/>
                </a:lnTo>
                <a:lnTo>
                  <a:pt x="2925277" y="279400"/>
                </a:lnTo>
                <a:lnTo>
                  <a:pt x="2926018" y="266700"/>
                </a:lnTo>
                <a:close/>
              </a:path>
              <a:path w="3215004" h="1485900">
                <a:moveTo>
                  <a:pt x="2852678" y="266700"/>
                </a:moveTo>
                <a:lnTo>
                  <a:pt x="2850934" y="266700"/>
                </a:lnTo>
                <a:lnTo>
                  <a:pt x="2851554" y="271378"/>
                </a:lnTo>
                <a:lnTo>
                  <a:pt x="2852678" y="266700"/>
                </a:lnTo>
                <a:close/>
              </a:path>
              <a:path w="3215004" h="1485900">
                <a:moveTo>
                  <a:pt x="2905887" y="254000"/>
                </a:moveTo>
                <a:lnTo>
                  <a:pt x="2857703" y="254000"/>
                </a:lnTo>
                <a:lnTo>
                  <a:pt x="2859169" y="266700"/>
                </a:lnTo>
                <a:lnTo>
                  <a:pt x="2900647" y="266700"/>
                </a:lnTo>
                <a:lnTo>
                  <a:pt x="2905887" y="254000"/>
                </a:lnTo>
                <a:close/>
              </a:path>
              <a:path w="3215004" h="1485900">
                <a:moveTo>
                  <a:pt x="2926816" y="254000"/>
                </a:moveTo>
                <a:lnTo>
                  <a:pt x="2907677" y="254000"/>
                </a:lnTo>
                <a:lnTo>
                  <a:pt x="2900647" y="266700"/>
                </a:lnTo>
                <a:lnTo>
                  <a:pt x="2927046" y="266700"/>
                </a:lnTo>
                <a:lnTo>
                  <a:pt x="2926816" y="254000"/>
                </a:lnTo>
                <a:close/>
              </a:path>
              <a:path w="3215004" h="1485900">
                <a:moveTo>
                  <a:pt x="2929876" y="254000"/>
                </a:moveTo>
                <a:lnTo>
                  <a:pt x="2927383" y="254000"/>
                </a:lnTo>
                <a:lnTo>
                  <a:pt x="2927046" y="266700"/>
                </a:lnTo>
                <a:lnTo>
                  <a:pt x="2940278" y="266700"/>
                </a:lnTo>
                <a:lnTo>
                  <a:pt x="2929876" y="254000"/>
                </a:lnTo>
                <a:close/>
              </a:path>
              <a:path w="3215004" h="1485900">
                <a:moveTo>
                  <a:pt x="2878756" y="242314"/>
                </a:moveTo>
                <a:lnTo>
                  <a:pt x="2870811" y="254000"/>
                </a:lnTo>
                <a:lnTo>
                  <a:pt x="2881055" y="254000"/>
                </a:lnTo>
                <a:lnTo>
                  <a:pt x="2878756" y="242314"/>
                </a:lnTo>
                <a:close/>
              </a:path>
              <a:path w="3215004" h="1485900">
                <a:moveTo>
                  <a:pt x="2944993" y="241300"/>
                </a:moveTo>
                <a:lnTo>
                  <a:pt x="2882238" y="241300"/>
                </a:lnTo>
                <a:lnTo>
                  <a:pt x="2881055" y="254000"/>
                </a:lnTo>
                <a:lnTo>
                  <a:pt x="2936193" y="254000"/>
                </a:lnTo>
                <a:lnTo>
                  <a:pt x="2945180" y="241711"/>
                </a:lnTo>
                <a:lnTo>
                  <a:pt x="2944993" y="241300"/>
                </a:lnTo>
                <a:close/>
              </a:path>
              <a:path w="3215004" h="1485900">
                <a:moveTo>
                  <a:pt x="2945380" y="242152"/>
                </a:moveTo>
                <a:lnTo>
                  <a:pt x="2943987" y="254000"/>
                </a:lnTo>
                <a:lnTo>
                  <a:pt x="2950765" y="254000"/>
                </a:lnTo>
                <a:lnTo>
                  <a:pt x="2945380" y="242152"/>
                </a:lnTo>
                <a:close/>
              </a:path>
              <a:path w="3215004" h="1485900">
                <a:moveTo>
                  <a:pt x="2956488" y="241300"/>
                </a:moveTo>
                <a:lnTo>
                  <a:pt x="2954451" y="241300"/>
                </a:lnTo>
                <a:lnTo>
                  <a:pt x="2950765" y="254000"/>
                </a:lnTo>
                <a:lnTo>
                  <a:pt x="2957306" y="254000"/>
                </a:lnTo>
                <a:lnTo>
                  <a:pt x="2956488" y="241300"/>
                </a:lnTo>
                <a:close/>
              </a:path>
              <a:path w="3215004" h="1485900">
                <a:moveTo>
                  <a:pt x="2879445" y="241300"/>
                </a:moveTo>
                <a:lnTo>
                  <a:pt x="2878556" y="241300"/>
                </a:lnTo>
                <a:lnTo>
                  <a:pt x="2878756" y="242314"/>
                </a:lnTo>
                <a:lnTo>
                  <a:pt x="2879445" y="241300"/>
                </a:lnTo>
                <a:close/>
              </a:path>
              <a:path w="3215004" h="1485900">
                <a:moveTo>
                  <a:pt x="2945481" y="241300"/>
                </a:moveTo>
                <a:lnTo>
                  <a:pt x="2945180" y="241711"/>
                </a:lnTo>
                <a:lnTo>
                  <a:pt x="2945380" y="242152"/>
                </a:lnTo>
                <a:lnTo>
                  <a:pt x="2945481" y="241300"/>
                </a:lnTo>
                <a:close/>
              </a:path>
              <a:path w="3215004" h="1485900">
                <a:moveTo>
                  <a:pt x="2957053" y="228600"/>
                </a:moveTo>
                <a:lnTo>
                  <a:pt x="2895917" y="228600"/>
                </a:lnTo>
                <a:lnTo>
                  <a:pt x="2898585" y="241300"/>
                </a:lnTo>
                <a:lnTo>
                  <a:pt x="2951977" y="241300"/>
                </a:lnTo>
                <a:lnTo>
                  <a:pt x="2957053" y="228600"/>
                </a:lnTo>
                <a:close/>
              </a:path>
              <a:path w="3215004" h="1485900">
                <a:moveTo>
                  <a:pt x="2973652" y="215900"/>
                </a:moveTo>
                <a:lnTo>
                  <a:pt x="2910319" y="215900"/>
                </a:lnTo>
                <a:lnTo>
                  <a:pt x="2909626" y="228600"/>
                </a:lnTo>
                <a:lnTo>
                  <a:pt x="2971800" y="228600"/>
                </a:lnTo>
                <a:lnTo>
                  <a:pt x="2976020" y="241300"/>
                </a:lnTo>
                <a:lnTo>
                  <a:pt x="2976819" y="228600"/>
                </a:lnTo>
                <a:lnTo>
                  <a:pt x="2975456" y="218074"/>
                </a:lnTo>
                <a:lnTo>
                  <a:pt x="2973652" y="215900"/>
                </a:lnTo>
                <a:close/>
              </a:path>
              <a:path w="3215004" h="1485900">
                <a:moveTo>
                  <a:pt x="2986925" y="215900"/>
                </a:moveTo>
                <a:lnTo>
                  <a:pt x="2975175" y="215900"/>
                </a:lnTo>
                <a:lnTo>
                  <a:pt x="2975456" y="218074"/>
                </a:lnTo>
                <a:lnTo>
                  <a:pt x="2984192" y="228600"/>
                </a:lnTo>
                <a:lnTo>
                  <a:pt x="2991392" y="228600"/>
                </a:lnTo>
                <a:lnTo>
                  <a:pt x="2986925" y="215900"/>
                </a:lnTo>
                <a:close/>
              </a:path>
              <a:path w="3215004" h="1485900">
                <a:moveTo>
                  <a:pt x="3009659" y="190500"/>
                </a:moveTo>
                <a:lnTo>
                  <a:pt x="3001362" y="190500"/>
                </a:lnTo>
                <a:lnTo>
                  <a:pt x="2997517" y="203200"/>
                </a:lnTo>
                <a:lnTo>
                  <a:pt x="2982292" y="215900"/>
                </a:lnTo>
                <a:lnTo>
                  <a:pt x="2989067" y="215900"/>
                </a:lnTo>
                <a:lnTo>
                  <a:pt x="2993851" y="228600"/>
                </a:lnTo>
                <a:lnTo>
                  <a:pt x="2999500" y="228600"/>
                </a:lnTo>
                <a:lnTo>
                  <a:pt x="3004235" y="215900"/>
                </a:lnTo>
                <a:lnTo>
                  <a:pt x="3001671" y="203200"/>
                </a:lnTo>
                <a:lnTo>
                  <a:pt x="3006448" y="203200"/>
                </a:lnTo>
                <a:lnTo>
                  <a:pt x="3009659" y="190500"/>
                </a:lnTo>
                <a:close/>
              </a:path>
              <a:path w="3215004" h="1485900">
                <a:moveTo>
                  <a:pt x="2975175" y="215900"/>
                </a:moveTo>
                <a:lnTo>
                  <a:pt x="2973652" y="215900"/>
                </a:lnTo>
                <a:lnTo>
                  <a:pt x="2975456" y="218074"/>
                </a:lnTo>
                <a:lnTo>
                  <a:pt x="2975175" y="215900"/>
                </a:lnTo>
                <a:close/>
              </a:path>
              <a:path w="3215004" h="1485900">
                <a:moveTo>
                  <a:pt x="2964263" y="203200"/>
                </a:moveTo>
                <a:lnTo>
                  <a:pt x="2924770" y="203200"/>
                </a:lnTo>
                <a:lnTo>
                  <a:pt x="2921456" y="215900"/>
                </a:lnTo>
                <a:lnTo>
                  <a:pt x="2968104" y="215900"/>
                </a:lnTo>
                <a:lnTo>
                  <a:pt x="2964263" y="203200"/>
                </a:lnTo>
                <a:close/>
              </a:path>
              <a:path w="3215004" h="1485900">
                <a:moveTo>
                  <a:pt x="3035748" y="177800"/>
                </a:moveTo>
                <a:lnTo>
                  <a:pt x="2961864" y="177800"/>
                </a:lnTo>
                <a:lnTo>
                  <a:pt x="2960363" y="190500"/>
                </a:lnTo>
                <a:lnTo>
                  <a:pt x="2964263" y="203200"/>
                </a:lnTo>
                <a:lnTo>
                  <a:pt x="2968104" y="215900"/>
                </a:lnTo>
                <a:lnTo>
                  <a:pt x="2972066" y="215900"/>
                </a:lnTo>
                <a:lnTo>
                  <a:pt x="2964983" y="203200"/>
                </a:lnTo>
                <a:lnTo>
                  <a:pt x="2989930" y="203200"/>
                </a:lnTo>
                <a:lnTo>
                  <a:pt x="3001362" y="190500"/>
                </a:lnTo>
                <a:lnTo>
                  <a:pt x="3031932" y="190500"/>
                </a:lnTo>
                <a:lnTo>
                  <a:pt x="3035889" y="182727"/>
                </a:lnTo>
                <a:lnTo>
                  <a:pt x="3035748" y="177800"/>
                </a:lnTo>
                <a:close/>
              </a:path>
              <a:path w="3215004" h="1485900">
                <a:moveTo>
                  <a:pt x="2989930" y="203200"/>
                </a:moveTo>
                <a:lnTo>
                  <a:pt x="2964983" y="203200"/>
                </a:lnTo>
                <a:lnTo>
                  <a:pt x="2972066" y="215900"/>
                </a:lnTo>
                <a:lnTo>
                  <a:pt x="2982292" y="215900"/>
                </a:lnTo>
                <a:lnTo>
                  <a:pt x="2989930" y="203200"/>
                </a:lnTo>
                <a:close/>
              </a:path>
              <a:path w="3215004" h="1485900">
                <a:moveTo>
                  <a:pt x="3007215" y="203200"/>
                </a:moveTo>
                <a:lnTo>
                  <a:pt x="3004494" y="203200"/>
                </a:lnTo>
                <a:lnTo>
                  <a:pt x="3007067" y="215900"/>
                </a:lnTo>
                <a:lnTo>
                  <a:pt x="3009862" y="215900"/>
                </a:lnTo>
                <a:lnTo>
                  <a:pt x="3007215" y="203200"/>
                </a:lnTo>
                <a:close/>
              </a:path>
              <a:path w="3215004" h="1485900">
                <a:moveTo>
                  <a:pt x="3018707" y="203200"/>
                </a:moveTo>
                <a:lnTo>
                  <a:pt x="3011431" y="203200"/>
                </a:lnTo>
                <a:lnTo>
                  <a:pt x="3017075" y="215900"/>
                </a:lnTo>
                <a:lnTo>
                  <a:pt x="3018707" y="203200"/>
                </a:lnTo>
                <a:close/>
              </a:path>
              <a:path w="3215004" h="1485900">
                <a:moveTo>
                  <a:pt x="2953298" y="190500"/>
                </a:moveTo>
                <a:lnTo>
                  <a:pt x="2938678" y="203200"/>
                </a:lnTo>
                <a:lnTo>
                  <a:pt x="2960396" y="203200"/>
                </a:lnTo>
                <a:lnTo>
                  <a:pt x="2953298" y="190500"/>
                </a:lnTo>
                <a:close/>
              </a:path>
              <a:path w="3215004" h="1485900">
                <a:moveTo>
                  <a:pt x="3014017" y="190500"/>
                </a:moveTo>
                <a:lnTo>
                  <a:pt x="3009659" y="190500"/>
                </a:lnTo>
                <a:lnTo>
                  <a:pt x="3007791" y="203200"/>
                </a:lnTo>
                <a:lnTo>
                  <a:pt x="3015138" y="203200"/>
                </a:lnTo>
                <a:lnTo>
                  <a:pt x="3014017" y="190500"/>
                </a:lnTo>
                <a:close/>
              </a:path>
              <a:path w="3215004" h="1485900">
                <a:moveTo>
                  <a:pt x="3038057" y="178469"/>
                </a:moveTo>
                <a:lnTo>
                  <a:pt x="3035889" y="182727"/>
                </a:lnTo>
                <a:lnTo>
                  <a:pt x="3036112" y="190500"/>
                </a:lnTo>
                <a:lnTo>
                  <a:pt x="3039291" y="190500"/>
                </a:lnTo>
                <a:lnTo>
                  <a:pt x="3038057" y="178469"/>
                </a:lnTo>
                <a:close/>
              </a:path>
              <a:path w="3215004" h="1485900">
                <a:moveTo>
                  <a:pt x="3048135" y="177800"/>
                </a:moveTo>
                <a:lnTo>
                  <a:pt x="3041954" y="177800"/>
                </a:lnTo>
                <a:lnTo>
                  <a:pt x="3040773" y="190500"/>
                </a:lnTo>
                <a:lnTo>
                  <a:pt x="3044736" y="190500"/>
                </a:lnTo>
                <a:lnTo>
                  <a:pt x="3048135" y="177800"/>
                </a:lnTo>
                <a:close/>
              </a:path>
              <a:path w="3215004" h="1485900">
                <a:moveTo>
                  <a:pt x="3038398" y="177800"/>
                </a:moveTo>
                <a:lnTo>
                  <a:pt x="3037989" y="177800"/>
                </a:lnTo>
                <a:lnTo>
                  <a:pt x="3038057" y="178469"/>
                </a:lnTo>
                <a:lnTo>
                  <a:pt x="3038398" y="177800"/>
                </a:lnTo>
                <a:close/>
              </a:path>
              <a:path w="3215004" h="1485900">
                <a:moveTo>
                  <a:pt x="2983810" y="165100"/>
                </a:moveTo>
                <a:lnTo>
                  <a:pt x="2976791" y="177800"/>
                </a:lnTo>
                <a:lnTo>
                  <a:pt x="2984406" y="177800"/>
                </a:lnTo>
                <a:lnTo>
                  <a:pt x="2983810" y="165100"/>
                </a:lnTo>
                <a:close/>
              </a:path>
              <a:path w="3215004" h="1485900">
                <a:moveTo>
                  <a:pt x="3041932" y="165100"/>
                </a:moveTo>
                <a:lnTo>
                  <a:pt x="2988938" y="165100"/>
                </a:lnTo>
                <a:lnTo>
                  <a:pt x="2992339" y="177800"/>
                </a:lnTo>
                <a:lnTo>
                  <a:pt x="3043374" y="177800"/>
                </a:lnTo>
                <a:lnTo>
                  <a:pt x="3041932" y="165100"/>
                </a:lnTo>
                <a:close/>
              </a:path>
              <a:path w="3215004" h="1485900">
                <a:moveTo>
                  <a:pt x="3062363" y="165100"/>
                </a:moveTo>
                <a:lnTo>
                  <a:pt x="3055289" y="165100"/>
                </a:lnTo>
                <a:lnTo>
                  <a:pt x="3061937" y="177800"/>
                </a:lnTo>
                <a:lnTo>
                  <a:pt x="3062363" y="165100"/>
                </a:lnTo>
                <a:close/>
              </a:path>
              <a:path w="3215004" h="1485900">
                <a:moveTo>
                  <a:pt x="3072278" y="152400"/>
                </a:moveTo>
                <a:lnTo>
                  <a:pt x="2999158" y="152400"/>
                </a:lnTo>
                <a:lnTo>
                  <a:pt x="2998419" y="165100"/>
                </a:lnTo>
                <a:lnTo>
                  <a:pt x="3075720" y="165100"/>
                </a:lnTo>
                <a:lnTo>
                  <a:pt x="3072278" y="152400"/>
                </a:lnTo>
                <a:close/>
              </a:path>
              <a:path w="3215004" h="1485900">
                <a:moveTo>
                  <a:pt x="3075584" y="139700"/>
                </a:moveTo>
                <a:lnTo>
                  <a:pt x="3023654" y="139700"/>
                </a:lnTo>
                <a:lnTo>
                  <a:pt x="3024898" y="152400"/>
                </a:lnTo>
                <a:lnTo>
                  <a:pt x="3069136" y="152400"/>
                </a:lnTo>
                <a:lnTo>
                  <a:pt x="3075584" y="139700"/>
                </a:lnTo>
                <a:close/>
              </a:path>
              <a:path w="3215004" h="1485900">
                <a:moveTo>
                  <a:pt x="3086969" y="139700"/>
                </a:moveTo>
                <a:lnTo>
                  <a:pt x="3075584" y="139700"/>
                </a:lnTo>
                <a:lnTo>
                  <a:pt x="3080227" y="152400"/>
                </a:lnTo>
                <a:lnTo>
                  <a:pt x="3083723" y="152400"/>
                </a:lnTo>
                <a:lnTo>
                  <a:pt x="3086969" y="139700"/>
                </a:lnTo>
                <a:close/>
              </a:path>
              <a:path w="3215004" h="1485900">
                <a:moveTo>
                  <a:pt x="3089730" y="139700"/>
                </a:moveTo>
                <a:lnTo>
                  <a:pt x="3086969" y="139700"/>
                </a:lnTo>
                <a:lnTo>
                  <a:pt x="3090862" y="152400"/>
                </a:lnTo>
                <a:lnTo>
                  <a:pt x="3089730" y="139700"/>
                </a:lnTo>
                <a:close/>
              </a:path>
              <a:path w="3215004" h="1485900">
                <a:moveTo>
                  <a:pt x="3099210" y="139700"/>
                </a:moveTo>
                <a:lnTo>
                  <a:pt x="3097424" y="139700"/>
                </a:lnTo>
                <a:lnTo>
                  <a:pt x="3097631" y="152400"/>
                </a:lnTo>
                <a:lnTo>
                  <a:pt x="3099210" y="139700"/>
                </a:lnTo>
                <a:close/>
              </a:path>
              <a:path w="3215004" h="1485900">
                <a:moveTo>
                  <a:pt x="3042945" y="127000"/>
                </a:moveTo>
                <a:lnTo>
                  <a:pt x="3036163" y="127000"/>
                </a:lnTo>
                <a:lnTo>
                  <a:pt x="3023905" y="139700"/>
                </a:lnTo>
                <a:lnTo>
                  <a:pt x="3042372" y="139700"/>
                </a:lnTo>
                <a:lnTo>
                  <a:pt x="3042945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43754" y="127000"/>
                </a:lnTo>
                <a:lnTo>
                  <a:pt x="3042372" y="139700"/>
                </a:lnTo>
                <a:lnTo>
                  <a:pt x="3094272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092117" y="127000"/>
                </a:moveTo>
                <a:lnTo>
                  <a:pt x="3094272" y="139700"/>
                </a:lnTo>
                <a:lnTo>
                  <a:pt x="3095243" y="139700"/>
                </a:lnTo>
                <a:lnTo>
                  <a:pt x="3092117" y="127000"/>
                </a:lnTo>
                <a:close/>
              </a:path>
              <a:path w="3215004" h="1485900">
                <a:moveTo>
                  <a:pt x="3103306" y="127000"/>
                </a:moveTo>
                <a:lnTo>
                  <a:pt x="3092117" y="127000"/>
                </a:lnTo>
                <a:lnTo>
                  <a:pt x="3095243" y="139700"/>
                </a:lnTo>
                <a:lnTo>
                  <a:pt x="3105454" y="139700"/>
                </a:lnTo>
                <a:lnTo>
                  <a:pt x="3103306" y="127000"/>
                </a:lnTo>
                <a:close/>
              </a:path>
              <a:path w="3215004" h="1485900">
                <a:moveTo>
                  <a:pt x="3060404" y="114300"/>
                </a:moveTo>
                <a:lnTo>
                  <a:pt x="3048787" y="114300"/>
                </a:lnTo>
                <a:lnTo>
                  <a:pt x="3048849" y="127000"/>
                </a:lnTo>
                <a:lnTo>
                  <a:pt x="3066828" y="127000"/>
                </a:lnTo>
                <a:lnTo>
                  <a:pt x="3065681" y="122780"/>
                </a:lnTo>
                <a:lnTo>
                  <a:pt x="3060404" y="114300"/>
                </a:lnTo>
                <a:close/>
              </a:path>
              <a:path w="3215004" h="1485900">
                <a:moveTo>
                  <a:pt x="3093172" y="114300"/>
                </a:moveTo>
                <a:lnTo>
                  <a:pt x="3063376" y="114300"/>
                </a:lnTo>
                <a:lnTo>
                  <a:pt x="3065681" y="122780"/>
                </a:lnTo>
                <a:lnTo>
                  <a:pt x="3068307" y="127000"/>
                </a:lnTo>
                <a:lnTo>
                  <a:pt x="3087751" y="127000"/>
                </a:lnTo>
                <a:lnTo>
                  <a:pt x="3093172" y="114300"/>
                </a:lnTo>
                <a:close/>
              </a:path>
              <a:path w="3215004" h="1485900">
                <a:moveTo>
                  <a:pt x="3108794" y="114300"/>
                </a:moveTo>
                <a:lnTo>
                  <a:pt x="3095299" y="114300"/>
                </a:lnTo>
                <a:lnTo>
                  <a:pt x="3094842" y="127000"/>
                </a:lnTo>
                <a:lnTo>
                  <a:pt x="3099748" y="127000"/>
                </a:lnTo>
                <a:lnTo>
                  <a:pt x="3108794" y="114300"/>
                </a:lnTo>
                <a:close/>
              </a:path>
              <a:path w="3215004" h="1485900">
                <a:moveTo>
                  <a:pt x="3118815" y="114300"/>
                </a:moveTo>
                <a:lnTo>
                  <a:pt x="3108794" y="114300"/>
                </a:lnTo>
                <a:lnTo>
                  <a:pt x="3108760" y="127000"/>
                </a:lnTo>
                <a:lnTo>
                  <a:pt x="3116834" y="127000"/>
                </a:lnTo>
                <a:lnTo>
                  <a:pt x="3118226" y="125299"/>
                </a:lnTo>
                <a:lnTo>
                  <a:pt x="3118815" y="114300"/>
                </a:lnTo>
                <a:close/>
              </a:path>
              <a:path w="3215004" h="1485900">
                <a:moveTo>
                  <a:pt x="3127235" y="114300"/>
                </a:moveTo>
                <a:lnTo>
                  <a:pt x="3118226" y="125299"/>
                </a:lnTo>
                <a:lnTo>
                  <a:pt x="3118135" y="127000"/>
                </a:lnTo>
                <a:lnTo>
                  <a:pt x="3122129" y="127000"/>
                </a:lnTo>
                <a:lnTo>
                  <a:pt x="3127235" y="114300"/>
                </a:lnTo>
                <a:close/>
              </a:path>
              <a:path w="3215004" h="1485900">
                <a:moveTo>
                  <a:pt x="3066582" y="101600"/>
                </a:moveTo>
                <a:lnTo>
                  <a:pt x="3059193" y="101600"/>
                </a:lnTo>
                <a:lnTo>
                  <a:pt x="3060404" y="114300"/>
                </a:lnTo>
                <a:lnTo>
                  <a:pt x="3065681" y="122780"/>
                </a:lnTo>
                <a:lnTo>
                  <a:pt x="3063376" y="114300"/>
                </a:lnTo>
                <a:lnTo>
                  <a:pt x="3066859" y="114300"/>
                </a:lnTo>
                <a:lnTo>
                  <a:pt x="3066582" y="101600"/>
                </a:lnTo>
                <a:close/>
              </a:path>
              <a:path w="3215004" h="1485900">
                <a:moveTo>
                  <a:pt x="3117481" y="101600"/>
                </a:moveTo>
                <a:lnTo>
                  <a:pt x="3067683" y="101600"/>
                </a:lnTo>
                <a:lnTo>
                  <a:pt x="3068372" y="114300"/>
                </a:lnTo>
                <a:lnTo>
                  <a:pt x="3120502" y="114300"/>
                </a:lnTo>
                <a:lnTo>
                  <a:pt x="3117481" y="101600"/>
                </a:lnTo>
                <a:close/>
              </a:path>
              <a:path w="3215004" h="1485900">
                <a:moveTo>
                  <a:pt x="3122355" y="101600"/>
                </a:moveTo>
                <a:lnTo>
                  <a:pt x="3117481" y="101600"/>
                </a:lnTo>
                <a:lnTo>
                  <a:pt x="3120504" y="114300"/>
                </a:lnTo>
                <a:lnTo>
                  <a:pt x="3122355" y="101600"/>
                </a:lnTo>
                <a:close/>
              </a:path>
              <a:path w="3215004" h="1485900">
                <a:moveTo>
                  <a:pt x="3081629" y="88900"/>
                </a:moveTo>
                <a:lnTo>
                  <a:pt x="3077844" y="88900"/>
                </a:lnTo>
                <a:lnTo>
                  <a:pt x="3080308" y="101600"/>
                </a:lnTo>
                <a:lnTo>
                  <a:pt x="3081629" y="88900"/>
                </a:lnTo>
                <a:close/>
              </a:path>
              <a:path w="3215004" h="1485900">
                <a:moveTo>
                  <a:pt x="3129457" y="88900"/>
                </a:moveTo>
                <a:lnTo>
                  <a:pt x="3088322" y="88900"/>
                </a:lnTo>
                <a:lnTo>
                  <a:pt x="3088893" y="101600"/>
                </a:lnTo>
                <a:lnTo>
                  <a:pt x="3122156" y="101600"/>
                </a:lnTo>
                <a:lnTo>
                  <a:pt x="3129457" y="88900"/>
                </a:lnTo>
                <a:close/>
              </a:path>
              <a:path w="3215004" h="1485900">
                <a:moveTo>
                  <a:pt x="3137239" y="88900"/>
                </a:moveTo>
                <a:lnTo>
                  <a:pt x="3129457" y="88900"/>
                </a:lnTo>
                <a:lnTo>
                  <a:pt x="3129754" y="101600"/>
                </a:lnTo>
                <a:lnTo>
                  <a:pt x="3137239" y="88900"/>
                </a:lnTo>
                <a:close/>
              </a:path>
              <a:path w="3215004" h="1485900">
                <a:moveTo>
                  <a:pt x="3149809" y="88900"/>
                </a:moveTo>
                <a:lnTo>
                  <a:pt x="3144577" y="88900"/>
                </a:lnTo>
                <a:lnTo>
                  <a:pt x="3144431" y="101600"/>
                </a:lnTo>
                <a:lnTo>
                  <a:pt x="3150323" y="101600"/>
                </a:lnTo>
                <a:lnTo>
                  <a:pt x="3149809" y="88900"/>
                </a:lnTo>
                <a:close/>
              </a:path>
              <a:path w="3215004" h="1485900">
                <a:moveTo>
                  <a:pt x="3153952" y="88900"/>
                </a:moveTo>
                <a:lnTo>
                  <a:pt x="3151752" y="88900"/>
                </a:lnTo>
                <a:lnTo>
                  <a:pt x="3150323" y="101600"/>
                </a:lnTo>
                <a:lnTo>
                  <a:pt x="3154178" y="101600"/>
                </a:lnTo>
                <a:lnTo>
                  <a:pt x="3153952" y="88900"/>
                </a:lnTo>
                <a:close/>
              </a:path>
              <a:path w="3215004" h="1485900">
                <a:moveTo>
                  <a:pt x="3108925" y="76200"/>
                </a:moveTo>
                <a:lnTo>
                  <a:pt x="3091883" y="76200"/>
                </a:lnTo>
                <a:lnTo>
                  <a:pt x="3086128" y="88900"/>
                </a:lnTo>
                <a:lnTo>
                  <a:pt x="3110890" y="88900"/>
                </a:lnTo>
                <a:lnTo>
                  <a:pt x="3108925" y="76200"/>
                </a:lnTo>
                <a:close/>
              </a:path>
              <a:path w="3215004" h="1485900">
                <a:moveTo>
                  <a:pt x="3150463" y="76200"/>
                </a:moveTo>
                <a:lnTo>
                  <a:pt x="3111957" y="76200"/>
                </a:lnTo>
                <a:lnTo>
                  <a:pt x="3114455" y="88900"/>
                </a:lnTo>
                <a:lnTo>
                  <a:pt x="3150474" y="88900"/>
                </a:lnTo>
                <a:lnTo>
                  <a:pt x="3150463" y="76200"/>
                </a:lnTo>
                <a:close/>
              </a:path>
              <a:path w="3215004" h="1485900">
                <a:moveTo>
                  <a:pt x="3165365" y="76200"/>
                </a:moveTo>
                <a:lnTo>
                  <a:pt x="3154934" y="76200"/>
                </a:lnTo>
                <a:lnTo>
                  <a:pt x="3155594" y="88900"/>
                </a:lnTo>
                <a:lnTo>
                  <a:pt x="3156800" y="88900"/>
                </a:lnTo>
                <a:lnTo>
                  <a:pt x="3165365" y="76200"/>
                </a:lnTo>
                <a:close/>
              </a:path>
              <a:path w="3215004" h="1485900">
                <a:moveTo>
                  <a:pt x="3113354" y="63500"/>
                </a:moveTo>
                <a:lnTo>
                  <a:pt x="3107702" y="63500"/>
                </a:lnTo>
                <a:lnTo>
                  <a:pt x="3103583" y="76200"/>
                </a:lnTo>
                <a:lnTo>
                  <a:pt x="3111488" y="76200"/>
                </a:lnTo>
                <a:lnTo>
                  <a:pt x="3113354" y="63500"/>
                </a:lnTo>
                <a:close/>
              </a:path>
              <a:path w="3215004" h="1485900">
                <a:moveTo>
                  <a:pt x="3163849" y="63500"/>
                </a:moveTo>
                <a:lnTo>
                  <a:pt x="3130790" y="63500"/>
                </a:lnTo>
                <a:lnTo>
                  <a:pt x="3123691" y="76200"/>
                </a:lnTo>
                <a:lnTo>
                  <a:pt x="3164878" y="76200"/>
                </a:lnTo>
                <a:lnTo>
                  <a:pt x="3163849" y="63500"/>
                </a:lnTo>
                <a:close/>
              </a:path>
              <a:path w="3215004" h="1485900">
                <a:moveTo>
                  <a:pt x="3172893" y="63500"/>
                </a:moveTo>
                <a:lnTo>
                  <a:pt x="3163849" y="63500"/>
                </a:lnTo>
                <a:lnTo>
                  <a:pt x="3172714" y="76200"/>
                </a:lnTo>
                <a:lnTo>
                  <a:pt x="3173691" y="76200"/>
                </a:lnTo>
                <a:lnTo>
                  <a:pt x="3172893" y="63500"/>
                </a:lnTo>
                <a:close/>
              </a:path>
              <a:path w="3215004" h="1485900">
                <a:moveTo>
                  <a:pt x="3179344" y="63500"/>
                </a:moveTo>
                <a:lnTo>
                  <a:pt x="3172893" y="63500"/>
                </a:lnTo>
                <a:lnTo>
                  <a:pt x="3175171" y="76200"/>
                </a:lnTo>
                <a:lnTo>
                  <a:pt x="3178306" y="76200"/>
                </a:lnTo>
                <a:lnTo>
                  <a:pt x="3179773" y="65692"/>
                </a:lnTo>
                <a:lnTo>
                  <a:pt x="3179344" y="63500"/>
                </a:lnTo>
                <a:close/>
              </a:path>
              <a:path w="3215004" h="1485900">
                <a:moveTo>
                  <a:pt x="3186581" y="63500"/>
                </a:moveTo>
                <a:lnTo>
                  <a:pt x="3180080" y="63500"/>
                </a:lnTo>
                <a:lnTo>
                  <a:pt x="3179773" y="65692"/>
                </a:lnTo>
                <a:lnTo>
                  <a:pt x="3181832" y="76200"/>
                </a:lnTo>
                <a:lnTo>
                  <a:pt x="3186581" y="63500"/>
                </a:lnTo>
                <a:close/>
              </a:path>
              <a:path w="3215004" h="1485900">
                <a:moveTo>
                  <a:pt x="3180080" y="63500"/>
                </a:moveTo>
                <a:lnTo>
                  <a:pt x="3179344" y="63500"/>
                </a:lnTo>
                <a:lnTo>
                  <a:pt x="3179773" y="65692"/>
                </a:lnTo>
                <a:lnTo>
                  <a:pt x="3180080" y="63500"/>
                </a:lnTo>
                <a:close/>
              </a:path>
              <a:path w="3215004" h="1485900">
                <a:moveTo>
                  <a:pt x="3155641" y="38100"/>
                </a:moveTo>
                <a:lnTo>
                  <a:pt x="3152333" y="38100"/>
                </a:lnTo>
                <a:lnTo>
                  <a:pt x="3154705" y="50800"/>
                </a:lnTo>
                <a:lnTo>
                  <a:pt x="3134880" y="50800"/>
                </a:lnTo>
                <a:lnTo>
                  <a:pt x="3125317" y="63500"/>
                </a:lnTo>
                <a:lnTo>
                  <a:pt x="3166906" y="63500"/>
                </a:lnTo>
                <a:lnTo>
                  <a:pt x="3165042" y="52976"/>
                </a:lnTo>
                <a:lnTo>
                  <a:pt x="3163776" y="50800"/>
                </a:lnTo>
                <a:lnTo>
                  <a:pt x="3155641" y="38100"/>
                </a:lnTo>
                <a:close/>
              </a:path>
              <a:path w="3215004" h="1485900">
                <a:moveTo>
                  <a:pt x="3165042" y="52976"/>
                </a:moveTo>
                <a:lnTo>
                  <a:pt x="3166906" y="63500"/>
                </a:lnTo>
                <a:lnTo>
                  <a:pt x="3171163" y="63500"/>
                </a:lnTo>
                <a:lnTo>
                  <a:pt x="3165042" y="52976"/>
                </a:lnTo>
                <a:close/>
              </a:path>
              <a:path w="3215004" h="1485900">
                <a:moveTo>
                  <a:pt x="3169559" y="50800"/>
                </a:moveTo>
                <a:lnTo>
                  <a:pt x="3164656" y="50800"/>
                </a:lnTo>
                <a:lnTo>
                  <a:pt x="3165042" y="52976"/>
                </a:lnTo>
                <a:lnTo>
                  <a:pt x="3171163" y="63500"/>
                </a:lnTo>
                <a:lnTo>
                  <a:pt x="3171864" y="63500"/>
                </a:lnTo>
                <a:lnTo>
                  <a:pt x="3169559" y="50800"/>
                </a:lnTo>
                <a:close/>
              </a:path>
              <a:path w="3215004" h="1485900">
                <a:moveTo>
                  <a:pt x="3179140" y="50800"/>
                </a:moveTo>
                <a:lnTo>
                  <a:pt x="3175012" y="50800"/>
                </a:lnTo>
                <a:lnTo>
                  <a:pt x="3171864" y="63500"/>
                </a:lnTo>
                <a:lnTo>
                  <a:pt x="3180054" y="63500"/>
                </a:lnTo>
                <a:lnTo>
                  <a:pt x="3179140" y="50800"/>
                </a:lnTo>
                <a:close/>
              </a:path>
              <a:path w="3215004" h="1485900">
                <a:moveTo>
                  <a:pt x="3191031" y="50800"/>
                </a:moveTo>
                <a:lnTo>
                  <a:pt x="3185707" y="50800"/>
                </a:lnTo>
                <a:lnTo>
                  <a:pt x="3188563" y="63500"/>
                </a:lnTo>
                <a:lnTo>
                  <a:pt x="3190003" y="63500"/>
                </a:lnTo>
                <a:lnTo>
                  <a:pt x="3191031" y="50800"/>
                </a:lnTo>
                <a:close/>
              </a:path>
              <a:path w="3215004" h="1485900">
                <a:moveTo>
                  <a:pt x="3196145" y="50800"/>
                </a:moveTo>
                <a:lnTo>
                  <a:pt x="3192662" y="50800"/>
                </a:lnTo>
                <a:lnTo>
                  <a:pt x="3194735" y="63500"/>
                </a:lnTo>
                <a:lnTo>
                  <a:pt x="3197513" y="63500"/>
                </a:lnTo>
                <a:lnTo>
                  <a:pt x="3196145" y="50800"/>
                </a:lnTo>
                <a:close/>
              </a:path>
              <a:path w="3215004" h="1485900">
                <a:moveTo>
                  <a:pt x="3129114" y="38100"/>
                </a:moveTo>
                <a:lnTo>
                  <a:pt x="3123044" y="50800"/>
                </a:lnTo>
                <a:lnTo>
                  <a:pt x="3135909" y="50800"/>
                </a:lnTo>
                <a:lnTo>
                  <a:pt x="3129114" y="38100"/>
                </a:lnTo>
                <a:close/>
              </a:path>
              <a:path w="3215004" h="1485900">
                <a:moveTo>
                  <a:pt x="3152333" y="38100"/>
                </a:moveTo>
                <a:lnTo>
                  <a:pt x="3138093" y="38100"/>
                </a:lnTo>
                <a:lnTo>
                  <a:pt x="3135909" y="50800"/>
                </a:lnTo>
                <a:lnTo>
                  <a:pt x="3154705" y="50800"/>
                </a:lnTo>
                <a:lnTo>
                  <a:pt x="3152333" y="38100"/>
                </a:lnTo>
                <a:close/>
              </a:path>
              <a:path w="3215004" h="1485900">
                <a:moveTo>
                  <a:pt x="3192310" y="38100"/>
                </a:moveTo>
                <a:lnTo>
                  <a:pt x="3155641" y="38100"/>
                </a:lnTo>
                <a:lnTo>
                  <a:pt x="3163776" y="50800"/>
                </a:lnTo>
                <a:lnTo>
                  <a:pt x="3191129" y="50800"/>
                </a:lnTo>
                <a:lnTo>
                  <a:pt x="3192310" y="38100"/>
                </a:lnTo>
                <a:close/>
              </a:path>
              <a:path w="3215004" h="1485900">
                <a:moveTo>
                  <a:pt x="3193469" y="40405"/>
                </a:moveTo>
                <a:lnTo>
                  <a:pt x="3197402" y="50800"/>
                </a:lnTo>
                <a:lnTo>
                  <a:pt x="3197391" y="48201"/>
                </a:lnTo>
                <a:lnTo>
                  <a:pt x="3193469" y="40405"/>
                </a:lnTo>
                <a:close/>
              </a:path>
              <a:path w="3215004" h="1485900">
                <a:moveTo>
                  <a:pt x="3197391" y="48201"/>
                </a:moveTo>
                <a:lnTo>
                  <a:pt x="3197479" y="50800"/>
                </a:lnTo>
                <a:lnTo>
                  <a:pt x="3198004" y="49421"/>
                </a:lnTo>
                <a:lnTo>
                  <a:pt x="3197391" y="48201"/>
                </a:lnTo>
                <a:close/>
              </a:path>
              <a:path w="3215004" h="1485900">
                <a:moveTo>
                  <a:pt x="3198004" y="49421"/>
                </a:moveTo>
                <a:lnTo>
                  <a:pt x="3197479" y="50800"/>
                </a:lnTo>
                <a:lnTo>
                  <a:pt x="3198698" y="50800"/>
                </a:lnTo>
                <a:lnTo>
                  <a:pt x="3198004" y="49421"/>
                </a:lnTo>
                <a:close/>
              </a:path>
              <a:path w="3215004" h="1485900">
                <a:moveTo>
                  <a:pt x="3205086" y="39261"/>
                </a:moveTo>
                <a:lnTo>
                  <a:pt x="3202063" y="50800"/>
                </a:lnTo>
                <a:lnTo>
                  <a:pt x="3204603" y="50800"/>
                </a:lnTo>
                <a:lnTo>
                  <a:pt x="3205277" y="39930"/>
                </a:lnTo>
                <a:lnTo>
                  <a:pt x="3205086" y="39261"/>
                </a:lnTo>
                <a:close/>
              </a:path>
              <a:path w="3215004" h="1485900">
                <a:moveTo>
                  <a:pt x="3212115" y="38100"/>
                </a:moveTo>
                <a:lnTo>
                  <a:pt x="3205391" y="38100"/>
                </a:lnTo>
                <a:lnTo>
                  <a:pt x="3205277" y="39930"/>
                </a:lnTo>
                <a:lnTo>
                  <a:pt x="3208374" y="50800"/>
                </a:lnTo>
                <a:lnTo>
                  <a:pt x="3212115" y="38100"/>
                </a:lnTo>
                <a:close/>
              </a:path>
              <a:path w="3215004" h="1485900">
                <a:moveTo>
                  <a:pt x="3202322" y="38100"/>
                </a:moveTo>
                <a:lnTo>
                  <a:pt x="3197050" y="38100"/>
                </a:lnTo>
                <a:lnTo>
                  <a:pt x="3197391" y="48201"/>
                </a:lnTo>
                <a:lnTo>
                  <a:pt x="3198004" y="49421"/>
                </a:lnTo>
                <a:lnTo>
                  <a:pt x="3202322" y="38100"/>
                </a:lnTo>
                <a:close/>
              </a:path>
              <a:path w="3215004" h="1485900">
                <a:moveTo>
                  <a:pt x="3192597" y="38100"/>
                </a:moveTo>
                <a:lnTo>
                  <a:pt x="3192310" y="38100"/>
                </a:lnTo>
                <a:lnTo>
                  <a:pt x="3193469" y="40405"/>
                </a:lnTo>
                <a:lnTo>
                  <a:pt x="3192597" y="38100"/>
                </a:lnTo>
                <a:close/>
              </a:path>
              <a:path w="3215004" h="1485900">
                <a:moveTo>
                  <a:pt x="3205391" y="38100"/>
                </a:moveTo>
                <a:lnTo>
                  <a:pt x="3204756" y="38100"/>
                </a:lnTo>
                <a:lnTo>
                  <a:pt x="3205086" y="39261"/>
                </a:lnTo>
                <a:lnTo>
                  <a:pt x="3205391" y="38100"/>
                </a:lnTo>
                <a:close/>
              </a:path>
              <a:path w="3215004" h="1485900">
                <a:moveTo>
                  <a:pt x="3155149" y="25400"/>
                </a:moveTo>
                <a:lnTo>
                  <a:pt x="3147031" y="25400"/>
                </a:lnTo>
                <a:lnTo>
                  <a:pt x="3145307" y="38100"/>
                </a:lnTo>
                <a:lnTo>
                  <a:pt x="3154997" y="38100"/>
                </a:lnTo>
                <a:lnTo>
                  <a:pt x="3155149" y="25400"/>
                </a:lnTo>
                <a:close/>
              </a:path>
              <a:path w="3215004" h="1485900">
                <a:moveTo>
                  <a:pt x="3210369" y="25400"/>
                </a:moveTo>
                <a:lnTo>
                  <a:pt x="3155149" y="25400"/>
                </a:lnTo>
                <a:lnTo>
                  <a:pt x="3159061" y="38100"/>
                </a:lnTo>
                <a:lnTo>
                  <a:pt x="3208337" y="38100"/>
                </a:lnTo>
                <a:lnTo>
                  <a:pt x="3210369" y="25400"/>
                </a:lnTo>
                <a:close/>
              </a:path>
              <a:path w="3215004" h="1485900">
                <a:moveTo>
                  <a:pt x="3157039" y="12700"/>
                </a:moveTo>
                <a:lnTo>
                  <a:pt x="3155000" y="25400"/>
                </a:lnTo>
                <a:lnTo>
                  <a:pt x="3162236" y="25400"/>
                </a:lnTo>
                <a:lnTo>
                  <a:pt x="3157039" y="12700"/>
                </a:lnTo>
                <a:close/>
              </a:path>
              <a:path w="3215004" h="1485900">
                <a:moveTo>
                  <a:pt x="3198685" y="12700"/>
                </a:moveTo>
                <a:lnTo>
                  <a:pt x="3162360" y="12700"/>
                </a:lnTo>
                <a:lnTo>
                  <a:pt x="3162236" y="25400"/>
                </a:lnTo>
                <a:lnTo>
                  <a:pt x="3194634" y="25400"/>
                </a:lnTo>
                <a:lnTo>
                  <a:pt x="3198685" y="12700"/>
                </a:lnTo>
                <a:close/>
              </a:path>
              <a:path w="3215004" h="1485900">
                <a:moveTo>
                  <a:pt x="3200925" y="20845"/>
                </a:moveTo>
                <a:lnTo>
                  <a:pt x="3199053" y="25400"/>
                </a:lnTo>
                <a:lnTo>
                  <a:pt x="3202178" y="25400"/>
                </a:lnTo>
                <a:lnTo>
                  <a:pt x="3200925" y="20845"/>
                </a:lnTo>
                <a:close/>
              </a:path>
              <a:path w="3215004" h="1485900">
                <a:moveTo>
                  <a:pt x="3214763" y="12700"/>
                </a:moveTo>
                <a:lnTo>
                  <a:pt x="3206534" y="25400"/>
                </a:lnTo>
                <a:lnTo>
                  <a:pt x="3213049" y="25400"/>
                </a:lnTo>
                <a:lnTo>
                  <a:pt x="3214763" y="12700"/>
                </a:lnTo>
                <a:close/>
              </a:path>
              <a:path w="3215004" h="1485900">
                <a:moveTo>
                  <a:pt x="3204273" y="12700"/>
                </a:moveTo>
                <a:lnTo>
                  <a:pt x="3198685" y="12700"/>
                </a:lnTo>
                <a:lnTo>
                  <a:pt x="3200925" y="20845"/>
                </a:lnTo>
                <a:lnTo>
                  <a:pt x="3204273" y="12700"/>
                </a:lnTo>
                <a:close/>
              </a:path>
              <a:path w="3215004" h="1485900">
                <a:moveTo>
                  <a:pt x="3171595" y="0"/>
                </a:moveTo>
                <a:lnTo>
                  <a:pt x="3172288" y="12700"/>
                </a:lnTo>
                <a:lnTo>
                  <a:pt x="3176460" y="12700"/>
                </a:lnTo>
                <a:lnTo>
                  <a:pt x="3171595" y="0"/>
                </a:lnTo>
                <a:close/>
              </a:path>
              <a:path w="3215004" h="1485900">
                <a:moveTo>
                  <a:pt x="3181293" y="0"/>
                </a:moveTo>
                <a:lnTo>
                  <a:pt x="3176574" y="0"/>
                </a:lnTo>
                <a:lnTo>
                  <a:pt x="3176460" y="12700"/>
                </a:lnTo>
                <a:lnTo>
                  <a:pt x="3181350" y="12700"/>
                </a:lnTo>
                <a:lnTo>
                  <a:pt x="3181293" y="0"/>
                </a:lnTo>
                <a:close/>
              </a:path>
              <a:path w="3215004" h="1485900">
                <a:moveTo>
                  <a:pt x="3190620" y="0"/>
                </a:moveTo>
                <a:lnTo>
                  <a:pt x="3183203" y="0"/>
                </a:lnTo>
                <a:lnTo>
                  <a:pt x="3181350" y="12700"/>
                </a:lnTo>
                <a:lnTo>
                  <a:pt x="3194481" y="12700"/>
                </a:lnTo>
                <a:lnTo>
                  <a:pt x="319062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4081" y="5543740"/>
            <a:ext cx="266941" cy="285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3100" y="2806700"/>
            <a:ext cx="7039609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Navigate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your</a:t>
            </a:r>
            <a:r>
              <a:rPr sz="3000" spc="101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folder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70" dirty="0">
                <a:solidFill>
                  <a:srgbClr val="FF2E00"/>
                </a:solidFill>
                <a:latin typeface="Verdana"/>
                <a:cs typeface="Verdana"/>
              </a:rPr>
              <a:t>where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you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want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200" dirty="0">
                <a:solidFill>
                  <a:srgbClr val="FF2E00"/>
                </a:solidFill>
                <a:latin typeface="Verdana"/>
                <a:cs typeface="Verdana"/>
              </a:rPr>
              <a:t>place</a:t>
            </a:r>
            <a:r>
              <a:rPr sz="3000" spc="409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24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1028700"/>
            <a:ext cx="4187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pc="-585" dirty="0"/>
              <a:t>R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500" dirty="0"/>
              <a:t>S </a:t>
            </a:r>
            <a:r>
              <a:rPr spc="-335" dirty="0"/>
              <a:t>E </a:t>
            </a:r>
            <a:r>
              <a:rPr spc="-585" dirty="0"/>
              <a:t>R </a:t>
            </a:r>
            <a:r>
              <a:rPr spc="-335" dirty="0"/>
              <a:t>V E</a:t>
            </a:r>
            <a:r>
              <a:rPr spc="-969" dirty="0"/>
              <a:t> </a:t>
            </a:r>
            <a:r>
              <a:rPr spc="-58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5605779"/>
            <a:ext cx="351091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10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r>
              <a:rPr sz="2700" spc="-4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serve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25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1028700"/>
            <a:ext cx="4187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pc="-585" dirty="0"/>
              <a:t>R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500" dirty="0"/>
              <a:t>S </a:t>
            </a:r>
            <a:r>
              <a:rPr spc="-335" dirty="0"/>
              <a:t>E </a:t>
            </a:r>
            <a:r>
              <a:rPr spc="-585" dirty="0"/>
              <a:t>R </a:t>
            </a:r>
            <a:r>
              <a:rPr spc="-335" dirty="0"/>
              <a:t>V E</a:t>
            </a:r>
            <a:r>
              <a:rPr spc="-969" dirty="0"/>
              <a:t> </a:t>
            </a:r>
            <a:r>
              <a:rPr spc="-58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5605779"/>
            <a:ext cx="3523615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10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r>
              <a:rPr sz="2700" spc="-4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serve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7086" y="4227291"/>
            <a:ext cx="3543935" cy="1536700"/>
          </a:xfrm>
          <a:custGeom>
            <a:avLst/>
            <a:gdLst/>
            <a:ahLst/>
            <a:cxnLst/>
            <a:rect l="l" t="t" r="r" b="b"/>
            <a:pathLst>
              <a:path w="3543934" h="1536700">
                <a:moveTo>
                  <a:pt x="4495" y="1524000"/>
                </a:moveTo>
                <a:lnTo>
                  <a:pt x="0" y="1536700"/>
                </a:lnTo>
                <a:lnTo>
                  <a:pt x="5062" y="1536700"/>
                </a:lnTo>
                <a:lnTo>
                  <a:pt x="6244" y="1535505"/>
                </a:lnTo>
                <a:lnTo>
                  <a:pt x="4495" y="1524000"/>
                </a:lnTo>
                <a:close/>
              </a:path>
              <a:path w="3543934" h="1536700">
                <a:moveTo>
                  <a:pt x="51981" y="1524000"/>
                </a:moveTo>
                <a:lnTo>
                  <a:pt x="17627" y="1524000"/>
                </a:lnTo>
                <a:lnTo>
                  <a:pt x="6244" y="1535505"/>
                </a:lnTo>
                <a:lnTo>
                  <a:pt x="6426" y="1536700"/>
                </a:lnTo>
                <a:lnTo>
                  <a:pt x="52997" y="1536700"/>
                </a:lnTo>
                <a:lnTo>
                  <a:pt x="51981" y="1524000"/>
                </a:lnTo>
                <a:close/>
              </a:path>
              <a:path w="3543934" h="1536700">
                <a:moveTo>
                  <a:pt x="60273" y="1526046"/>
                </a:moveTo>
                <a:lnTo>
                  <a:pt x="52997" y="1536700"/>
                </a:lnTo>
                <a:lnTo>
                  <a:pt x="64401" y="1536700"/>
                </a:lnTo>
                <a:lnTo>
                  <a:pt x="60273" y="1526046"/>
                </a:lnTo>
                <a:close/>
              </a:path>
              <a:path w="3543934" h="1536700">
                <a:moveTo>
                  <a:pt x="61671" y="1524000"/>
                </a:moveTo>
                <a:lnTo>
                  <a:pt x="59480" y="1524000"/>
                </a:lnTo>
                <a:lnTo>
                  <a:pt x="60273" y="1526046"/>
                </a:lnTo>
                <a:lnTo>
                  <a:pt x="61671" y="1524000"/>
                </a:lnTo>
                <a:close/>
              </a:path>
              <a:path w="3543934" h="1536700">
                <a:moveTo>
                  <a:pt x="60299" y="1511300"/>
                </a:moveTo>
                <a:lnTo>
                  <a:pt x="5129" y="1511300"/>
                </a:lnTo>
                <a:lnTo>
                  <a:pt x="888" y="1524000"/>
                </a:lnTo>
                <a:lnTo>
                  <a:pt x="59480" y="1524000"/>
                </a:lnTo>
                <a:lnTo>
                  <a:pt x="60299" y="1511300"/>
                </a:lnTo>
                <a:close/>
              </a:path>
              <a:path w="3543934" h="1536700">
                <a:moveTo>
                  <a:pt x="78028" y="1511300"/>
                </a:moveTo>
                <a:lnTo>
                  <a:pt x="66836" y="1511300"/>
                </a:lnTo>
                <a:lnTo>
                  <a:pt x="61620" y="1524000"/>
                </a:lnTo>
                <a:lnTo>
                  <a:pt x="75031" y="1524000"/>
                </a:lnTo>
                <a:lnTo>
                  <a:pt x="78028" y="1511300"/>
                </a:lnTo>
                <a:close/>
              </a:path>
              <a:path w="3543934" h="1536700">
                <a:moveTo>
                  <a:pt x="117137" y="1511300"/>
                </a:moveTo>
                <a:lnTo>
                  <a:pt x="91159" y="1511300"/>
                </a:lnTo>
                <a:lnTo>
                  <a:pt x="86598" y="1524000"/>
                </a:lnTo>
                <a:lnTo>
                  <a:pt x="98996" y="1524000"/>
                </a:lnTo>
                <a:lnTo>
                  <a:pt x="117137" y="1511300"/>
                </a:lnTo>
                <a:close/>
              </a:path>
              <a:path w="3543934" h="1536700">
                <a:moveTo>
                  <a:pt x="110876" y="1498600"/>
                </a:moveTo>
                <a:lnTo>
                  <a:pt x="10756" y="1498600"/>
                </a:lnTo>
                <a:lnTo>
                  <a:pt x="408" y="1511300"/>
                </a:lnTo>
                <a:lnTo>
                  <a:pt x="107048" y="1511300"/>
                </a:lnTo>
                <a:lnTo>
                  <a:pt x="110876" y="1498600"/>
                </a:lnTo>
                <a:close/>
              </a:path>
              <a:path w="3543934" h="1536700">
                <a:moveTo>
                  <a:pt x="151777" y="1485900"/>
                </a:moveTo>
                <a:lnTo>
                  <a:pt x="138663" y="1498600"/>
                </a:lnTo>
                <a:lnTo>
                  <a:pt x="125225" y="1498600"/>
                </a:lnTo>
                <a:lnTo>
                  <a:pt x="122339" y="1511300"/>
                </a:lnTo>
                <a:lnTo>
                  <a:pt x="132330" y="1511300"/>
                </a:lnTo>
                <a:lnTo>
                  <a:pt x="144052" y="1498600"/>
                </a:lnTo>
                <a:lnTo>
                  <a:pt x="151777" y="1485900"/>
                </a:lnTo>
                <a:close/>
              </a:path>
              <a:path w="3543934" h="1536700">
                <a:moveTo>
                  <a:pt x="150961" y="1498600"/>
                </a:moveTo>
                <a:lnTo>
                  <a:pt x="145446" y="1498600"/>
                </a:lnTo>
                <a:lnTo>
                  <a:pt x="146437" y="1511300"/>
                </a:lnTo>
                <a:lnTo>
                  <a:pt x="150961" y="1498600"/>
                </a:lnTo>
                <a:close/>
              </a:path>
              <a:path w="3543934" h="1536700">
                <a:moveTo>
                  <a:pt x="75615" y="1485900"/>
                </a:moveTo>
                <a:lnTo>
                  <a:pt x="11515" y="1485900"/>
                </a:lnTo>
                <a:lnTo>
                  <a:pt x="10874" y="1498600"/>
                </a:lnTo>
                <a:lnTo>
                  <a:pt x="71958" y="1498600"/>
                </a:lnTo>
                <a:lnTo>
                  <a:pt x="75615" y="1485900"/>
                </a:lnTo>
                <a:close/>
              </a:path>
              <a:path w="3543934" h="1536700">
                <a:moveTo>
                  <a:pt x="101344" y="1485900"/>
                </a:moveTo>
                <a:lnTo>
                  <a:pt x="80124" y="1485900"/>
                </a:lnTo>
                <a:lnTo>
                  <a:pt x="82054" y="1498600"/>
                </a:lnTo>
                <a:lnTo>
                  <a:pt x="98614" y="1498600"/>
                </a:lnTo>
                <a:lnTo>
                  <a:pt x="101344" y="1485900"/>
                </a:lnTo>
                <a:close/>
              </a:path>
              <a:path w="3543934" h="1536700">
                <a:moveTo>
                  <a:pt x="132869" y="1485900"/>
                </a:moveTo>
                <a:lnTo>
                  <a:pt x="103147" y="1485900"/>
                </a:lnTo>
                <a:lnTo>
                  <a:pt x="99491" y="1498600"/>
                </a:lnTo>
                <a:lnTo>
                  <a:pt x="133184" y="1498600"/>
                </a:lnTo>
                <a:lnTo>
                  <a:pt x="134237" y="1497880"/>
                </a:lnTo>
                <a:lnTo>
                  <a:pt x="132869" y="1485900"/>
                </a:lnTo>
                <a:close/>
              </a:path>
              <a:path w="3543934" h="1536700">
                <a:moveTo>
                  <a:pt x="134237" y="1497880"/>
                </a:moveTo>
                <a:lnTo>
                  <a:pt x="133184" y="1498600"/>
                </a:lnTo>
                <a:lnTo>
                  <a:pt x="134319" y="1498600"/>
                </a:lnTo>
                <a:lnTo>
                  <a:pt x="134237" y="1497880"/>
                </a:lnTo>
                <a:close/>
              </a:path>
              <a:path w="3543934" h="1536700">
                <a:moveTo>
                  <a:pt x="141523" y="1492904"/>
                </a:moveTo>
                <a:lnTo>
                  <a:pt x="134237" y="1497880"/>
                </a:lnTo>
                <a:lnTo>
                  <a:pt x="134319" y="1498600"/>
                </a:lnTo>
                <a:lnTo>
                  <a:pt x="136944" y="1498600"/>
                </a:lnTo>
                <a:lnTo>
                  <a:pt x="141523" y="1492904"/>
                </a:lnTo>
                <a:close/>
              </a:path>
              <a:path w="3543934" h="1536700">
                <a:moveTo>
                  <a:pt x="151777" y="1485900"/>
                </a:moveTo>
                <a:lnTo>
                  <a:pt x="147154" y="1485900"/>
                </a:lnTo>
                <a:lnTo>
                  <a:pt x="141523" y="1492904"/>
                </a:lnTo>
                <a:lnTo>
                  <a:pt x="151777" y="1485900"/>
                </a:lnTo>
                <a:close/>
              </a:path>
              <a:path w="3543934" h="1536700">
                <a:moveTo>
                  <a:pt x="30175" y="1473200"/>
                </a:moveTo>
                <a:lnTo>
                  <a:pt x="23075" y="1485900"/>
                </a:lnTo>
                <a:lnTo>
                  <a:pt x="27990" y="1485900"/>
                </a:lnTo>
                <a:lnTo>
                  <a:pt x="30175" y="1473200"/>
                </a:lnTo>
                <a:close/>
              </a:path>
              <a:path w="3543934" h="1536700">
                <a:moveTo>
                  <a:pt x="42570" y="1473200"/>
                </a:moveTo>
                <a:lnTo>
                  <a:pt x="32715" y="1485900"/>
                </a:lnTo>
                <a:lnTo>
                  <a:pt x="33629" y="1485900"/>
                </a:lnTo>
                <a:lnTo>
                  <a:pt x="42570" y="1473200"/>
                </a:lnTo>
                <a:close/>
              </a:path>
              <a:path w="3543934" h="1536700">
                <a:moveTo>
                  <a:pt x="135245" y="1473200"/>
                </a:moveTo>
                <a:lnTo>
                  <a:pt x="51653" y="1473200"/>
                </a:lnTo>
                <a:lnTo>
                  <a:pt x="41714" y="1485900"/>
                </a:lnTo>
                <a:lnTo>
                  <a:pt x="126445" y="1485900"/>
                </a:lnTo>
                <a:lnTo>
                  <a:pt x="135245" y="1473200"/>
                </a:lnTo>
                <a:close/>
              </a:path>
              <a:path w="3543934" h="1536700">
                <a:moveTo>
                  <a:pt x="224877" y="1460500"/>
                </a:moveTo>
                <a:lnTo>
                  <a:pt x="137594" y="1460500"/>
                </a:lnTo>
                <a:lnTo>
                  <a:pt x="140190" y="1473200"/>
                </a:lnTo>
                <a:lnTo>
                  <a:pt x="137706" y="1473200"/>
                </a:lnTo>
                <a:lnTo>
                  <a:pt x="140287" y="1485900"/>
                </a:lnTo>
                <a:lnTo>
                  <a:pt x="167497" y="1485900"/>
                </a:lnTo>
                <a:lnTo>
                  <a:pt x="209074" y="1474380"/>
                </a:lnTo>
                <a:lnTo>
                  <a:pt x="208367" y="1473200"/>
                </a:lnTo>
                <a:lnTo>
                  <a:pt x="224877" y="1460500"/>
                </a:lnTo>
                <a:close/>
              </a:path>
              <a:path w="3543934" h="1536700">
                <a:moveTo>
                  <a:pt x="213552" y="1481855"/>
                </a:moveTo>
                <a:lnTo>
                  <a:pt x="213512" y="1485900"/>
                </a:lnTo>
                <a:lnTo>
                  <a:pt x="215976" y="1485900"/>
                </a:lnTo>
                <a:lnTo>
                  <a:pt x="213552" y="1481855"/>
                </a:lnTo>
                <a:close/>
              </a:path>
              <a:path w="3543934" h="1536700">
                <a:moveTo>
                  <a:pt x="213639" y="1473200"/>
                </a:moveTo>
                <a:lnTo>
                  <a:pt x="213334" y="1473200"/>
                </a:lnTo>
                <a:lnTo>
                  <a:pt x="209074" y="1474380"/>
                </a:lnTo>
                <a:lnTo>
                  <a:pt x="213552" y="1481855"/>
                </a:lnTo>
                <a:lnTo>
                  <a:pt x="213639" y="1473200"/>
                </a:lnTo>
                <a:close/>
              </a:path>
              <a:path w="3543934" h="1536700">
                <a:moveTo>
                  <a:pt x="78576" y="1460500"/>
                </a:moveTo>
                <a:lnTo>
                  <a:pt x="70758" y="1460500"/>
                </a:lnTo>
                <a:lnTo>
                  <a:pt x="63131" y="1473200"/>
                </a:lnTo>
                <a:lnTo>
                  <a:pt x="83025" y="1473200"/>
                </a:lnTo>
                <a:lnTo>
                  <a:pt x="78576" y="1460500"/>
                </a:lnTo>
                <a:close/>
              </a:path>
              <a:path w="3543934" h="1536700">
                <a:moveTo>
                  <a:pt x="132575" y="1460500"/>
                </a:moveTo>
                <a:lnTo>
                  <a:pt x="98437" y="1460500"/>
                </a:lnTo>
                <a:lnTo>
                  <a:pt x="89465" y="1473200"/>
                </a:lnTo>
                <a:lnTo>
                  <a:pt x="131483" y="1473200"/>
                </a:lnTo>
                <a:lnTo>
                  <a:pt x="132575" y="1460500"/>
                </a:lnTo>
                <a:close/>
              </a:path>
              <a:path w="3543934" h="1536700">
                <a:moveTo>
                  <a:pt x="137594" y="1460500"/>
                </a:moveTo>
                <a:lnTo>
                  <a:pt x="132575" y="1460500"/>
                </a:lnTo>
                <a:lnTo>
                  <a:pt x="131483" y="1473200"/>
                </a:lnTo>
                <a:lnTo>
                  <a:pt x="140190" y="1473200"/>
                </a:lnTo>
                <a:lnTo>
                  <a:pt x="137594" y="1460500"/>
                </a:lnTo>
                <a:close/>
              </a:path>
              <a:path w="3543934" h="1536700">
                <a:moveTo>
                  <a:pt x="233758" y="1460500"/>
                </a:moveTo>
                <a:lnTo>
                  <a:pt x="230444" y="1473200"/>
                </a:lnTo>
                <a:lnTo>
                  <a:pt x="235712" y="1473200"/>
                </a:lnTo>
                <a:lnTo>
                  <a:pt x="233758" y="1460500"/>
                </a:lnTo>
                <a:close/>
              </a:path>
              <a:path w="3543934" h="1536700">
                <a:moveTo>
                  <a:pt x="115862" y="1447800"/>
                </a:moveTo>
                <a:lnTo>
                  <a:pt x="106311" y="1460500"/>
                </a:lnTo>
                <a:lnTo>
                  <a:pt x="107302" y="1460500"/>
                </a:lnTo>
                <a:lnTo>
                  <a:pt x="115862" y="1447800"/>
                </a:lnTo>
                <a:close/>
              </a:path>
              <a:path w="3543934" h="1536700">
                <a:moveTo>
                  <a:pt x="146928" y="1447800"/>
                </a:moveTo>
                <a:lnTo>
                  <a:pt x="127587" y="1447800"/>
                </a:lnTo>
                <a:lnTo>
                  <a:pt x="119379" y="1460500"/>
                </a:lnTo>
                <a:lnTo>
                  <a:pt x="139220" y="1460500"/>
                </a:lnTo>
                <a:lnTo>
                  <a:pt x="144788" y="1453724"/>
                </a:lnTo>
                <a:lnTo>
                  <a:pt x="146928" y="1447800"/>
                </a:lnTo>
                <a:close/>
              </a:path>
              <a:path w="3543934" h="1536700">
                <a:moveTo>
                  <a:pt x="144788" y="1453724"/>
                </a:moveTo>
                <a:lnTo>
                  <a:pt x="139220" y="1460500"/>
                </a:lnTo>
                <a:lnTo>
                  <a:pt x="142341" y="1460500"/>
                </a:lnTo>
                <a:lnTo>
                  <a:pt x="144788" y="1453724"/>
                </a:lnTo>
                <a:close/>
              </a:path>
              <a:path w="3543934" h="1536700">
                <a:moveTo>
                  <a:pt x="264553" y="1447800"/>
                </a:moveTo>
                <a:lnTo>
                  <a:pt x="149656" y="1447800"/>
                </a:lnTo>
                <a:lnTo>
                  <a:pt x="144788" y="1453724"/>
                </a:lnTo>
                <a:lnTo>
                  <a:pt x="142341" y="1460500"/>
                </a:lnTo>
                <a:lnTo>
                  <a:pt x="261887" y="1460500"/>
                </a:lnTo>
                <a:lnTo>
                  <a:pt x="264553" y="1447800"/>
                </a:lnTo>
                <a:close/>
              </a:path>
              <a:path w="3543934" h="1536700">
                <a:moveTo>
                  <a:pt x="295453" y="1435100"/>
                </a:moveTo>
                <a:lnTo>
                  <a:pt x="284530" y="1435100"/>
                </a:lnTo>
                <a:lnTo>
                  <a:pt x="268779" y="1443364"/>
                </a:lnTo>
                <a:lnTo>
                  <a:pt x="262974" y="1447800"/>
                </a:lnTo>
                <a:lnTo>
                  <a:pt x="269530" y="1447800"/>
                </a:lnTo>
                <a:lnTo>
                  <a:pt x="261887" y="1460500"/>
                </a:lnTo>
                <a:lnTo>
                  <a:pt x="268682" y="1460500"/>
                </a:lnTo>
                <a:lnTo>
                  <a:pt x="284367" y="1447800"/>
                </a:lnTo>
                <a:lnTo>
                  <a:pt x="295453" y="1435100"/>
                </a:lnTo>
                <a:close/>
              </a:path>
              <a:path w="3543934" h="1536700">
                <a:moveTo>
                  <a:pt x="279596" y="1435100"/>
                </a:moveTo>
                <a:lnTo>
                  <a:pt x="190677" y="1435100"/>
                </a:lnTo>
                <a:lnTo>
                  <a:pt x="182864" y="1447800"/>
                </a:lnTo>
                <a:lnTo>
                  <a:pt x="260326" y="1447800"/>
                </a:lnTo>
                <a:lnTo>
                  <a:pt x="268779" y="1443364"/>
                </a:lnTo>
                <a:lnTo>
                  <a:pt x="279596" y="1435100"/>
                </a:lnTo>
                <a:close/>
              </a:path>
              <a:path w="3543934" h="1536700">
                <a:moveTo>
                  <a:pt x="312502" y="1435100"/>
                </a:moveTo>
                <a:lnTo>
                  <a:pt x="295453" y="1435100"/>
                </a:lnTo>
                <a:lnTo>
                  <a:pt x="297027" y="1447800"/>
                </a:lnTo>
                <a:lnTo>
                  <a:pt x="301116" y="1447800"/>
                </a:lnTo>
                <a:lnTo>
                  <a:pt x="312502" y="1435100"/>
                </a:lnTo>
                <a:close/>
              </a:path>
              <a:path w="3543934" h="1536700">
                <a:moveTo>
                  <a:pt x="325066" y="1435100"/>
                </a:moveTo>
                <a:lnTo>
                  <a:pt x="312502" y="1435100"/>
                </a:lnTo>
                <a:lnTo>
                  <a:pt x="308998" y="1447800"/>
                </a:lnTo>
                <a:lnTo>
                  <a:pt x="320875" y="1447800"/>
                </a:lnTo>
                <a:lnTo>
                  <a:pt x="325066" y="1435100"/>
                </a:lnTo>
                <a:close/>
              </a:path>
              <a:path w="3543934" h="1536700">
                <a:moveTo>
                  <a:pt x="340831" y="1435100"/>
                </a:moveTo>
                <a:lnTo>
                  <a:pt x="335008" y="1447800"/>
                </a:lnTo>
                <a:lnTo>
                  <a:pt x="340093" y="1447800"/>
                </a:lnTo>
                <a:lnTo>
                  <a:pt x="340831" y="1435100"/>
                </a:lnTo>
                <a:close/>
              </a:path>
              <a:path w="3543934" h="1536700">
                <a:moveTo>
                  <a:pt x="303252" y="1422400"/>
                </a:moveTo>
                <a:lnTo>
                  <a:pt x="249277" y="1422400"/>
                </a:lnTo>
                <a:lnTo>
                  <a:pt x="242227" y="1435100"/>
                </a:lnTo>
                <a:lnTo>
                  <a:pt x="279596" y="1435100"/>
                </a:lnTo>
                <a:lnTo>
                  <a:pt x="268779" y="1443364"/>
                </a:lnTo>
                <a:lnTo>
                  <a:pt x="284530" y="1435100"/>
                </a:lnTo>
                <a:lnTo>
                  <a:pt x="303252" y="1422400"/>
                </a:lnTo>
                <a:close/>
              </a:path>
              <a:path w="3543934" h="1536700">
                <a:moveTo>
                  <a:pt x="233347" y="1422400"/>
                </a:moveTo>
                <a:lnTo>
                  <a:pt x="225945" y="1422400"/>
                </a:lnTo>
                <a:lnTo>
                  <a:pt x="221637" y="1435100"/>
                </a:lnTo>
                <a:lnTo>
                  <a:pt x="242227" y="1435100"/>
                </a:lnTo>
                <a:lnTo>
                  <a:pt x="233347" y="1422400"/>
                </a:lnTo>
                <a:close/>
              </a:path>
              <a:path w="3543934" h="1536700">
                <a:moveTo>
                  <a:pt x="366497" y="1422400"/>
                </a:moveTo>
                <a:lnTo>
                  <a:pt x="303252" y="1422400"/>
                </a:lnTo>
                <a:lnTo>
                  <a:pt x="297315" y="1435100"/>
                </a:lnTo>
                <a:lnTo>
                  <a:pt x="360159" y="1435100"/>
                </a:lnTo>
                <a:lnTo>
                  <a:pt x="366497" y="1422400"/>
                </a:lnTo>
                <a:close/>
              </a:path>
              <a:path w="3543934" h="1536700">
                <a:moveTo>
                  <a:pt x="372593" y="1422400"/>
                </a:moveTo>
                <a:lnTo>
                  <a:pt x="368058" y="1422400"/>
                </a:lnTo>
                <a:lnTo>
                  <a:pt x="362285" y="1435100"/>
                </a:lnTo>
                <a:lnTo>
                  <a:pt x="365582" y="1435100"/>
                </a:lnTo>
                <a:lnTo>
                  <a:pt x="372593" y="1422400"/>
                </a:lnTo>
                <a:close/>
              </a:path>
              <a:path w="3543934" h="1536700">
                <a:moveTo>
                  <a:pt x="291972" y="1409700"/>
                </a:moveTo>
                <a:lnTo>
                  <a:pt x="265506" y="1409700"/>
                </a:lnTo>
                <a:lnTo>
                  <a:pt x="253110" y="1422400"/>
                </a:lnTo>
                <a:lnTo>
                  <a:pt x="297395" y="1422400"/>
                </a:lnTo>
                <a:lnTo>
                  <a:pt x="291972" y="1409700"/>
                </a:lnTo>
                <a:close/>
              </a:path>
              <a:path w="3543934" h="1536700">
                <a:moveTo>
                  <a:pt x="443510" y="1397000"/>
                </a:moveTo>
                <a:lnTo>
                  <a:pt x="308638" y="1397000"/>
                </a:lnTo>
                <a:lnTo>
                  <a:pt x="303137" y="1409700"/>
                </a:lnTo>
                <a:lnTo>
                  <a:pt x="297395" y="1422400"/>
                </a:lnTo>
                <a:lnTo>
                  <a:pt x="363611" y="1422400"/>
                </a:lnTo>
                <a:lnTo>
                  <a:pt x="366013" y="1409700"/>
                </a:lnTo>
                <a:lnTo>
                  <a:pt x="434574" y="1409700"/>
                </a:lnTo>
                <a:lnTo>
                  <a:pt x="443510" y="1397000"/>
                </a:lnTo>
                <a:close/>
              </a:path>
              <a:path w="3543934" h="1536700">
                <a:moveTo>
                  <a:pt x="399846" y="1409700"/>
                </a:moveTo>
                <a:lnTo>
                  <a:pt x="371076" y="1409700"/>
                </a:lnTo>
                <a:lnTo>
                  <a:pt x="363611" y="1422400"/>
                </a:lnTo>
                <a:lnTo>
                  <a:pt x="383916" y="1422400"/>
                </a:lnTo>
                <a:lnTo>
                  <a:pt x="399846" y="1409700"/>
                </a:lnTo>
                <a:close/>
              </a:path>
              <a:path w="3543934" h="1536700">
                <a:moveTo>
                  <a:pt x="434574" y="1409700"/>
                </a:moveTo>
                <a:lnTo>
                  <a:pt x="404283" y="1409700"/>
                </a:lnTo>
                <a:lnTo>
                  <a:pt x="408753" y="1422400"/>
                </a:lnTo>
                <a:lnTo>
                  <a:pt x="423972" y="1422400"/>
                </a:lnTo>
                <a:lnTo>
                  <a:pt x="434574" y="1409700"/>
                </a:lnTo>
                <a:close/>
              </a:path>
              <a:path w="3543934" h="1536700">
                <a:moveTo>
                  <a:pt x="456999" y="1397000"/>
                </a:moveTo>
                <a:lnTo>
                  <a:pt x="443510" y="1397000"/>
                </a:lnTo>
                <a:lnTo>
                  <a:pt x="442188" y="1409700"/>
                </a:lnTo>
                <a:lnTo>
                  <a:pt x="454198" y="1409700"/>
                </a:lnTo>
                <a:lnTo>
                  <a:pt x="456999" y="1397000"/>
                </a:lnTo>
                <a:close/>
              </a:path>
              <a:path w="3543934" h="1536700">
                <a:moveTo>
                  <a:pt x="455568" y="1384300"/>
                </a:moveTo>
                <a:lnTo>
                  <a:pt x="358803" y="1384300"/>
                </a:lnTo>
                <a:lnTo>
                  <a:pt x="341845" y="1397000"/>
                </a:lnTo>
                <a:lnTo>
                  <a:pt x="453012" y="1397000"/>
                </a:lnTo>
                <a:lnTo>
                  <a:pt x="455568" y="1384300"/>
                </a:lnTo>
                <a:close/>
              </a:path>
              <a:path w="3543934" h="1536700">
                <a:moveTo>
                  <a:pt x="469400" y="1384300"/>
                </a:moveTo>
                <a:lnTo>
                  <a:pt x="463173" y="1397000"/>
                </a:lnTo>
                <a:lnTo>
                  <a:pt x="466026" y="1397000"/>
                </a:lnTo>
                <a:lnTo>
                  <a:pt x="469400" y="1384300"/>
                </a:lnTo>
                <a:close/>
              </a:path>
              <a:path w="3543934" h="1536700">
                <a:moveTo>
                  <a:pt x="510463" y="1384300"/>
                </a:moveTo>
                <a:lnTo>
                  <a:pt x="484387" y="1384300"/>
                </a:lnTo>
                <a:lnTo>
                  <a:pt x="483757" y="1397000"/>
                </a:lnTo>
                <a:lnTo>
                  <a:pt x="488396" y="1397000"/>
                </a:lnTo>
                <a:lnTo>
                  <a:pt x="510463" y="1384300"/>
                </a:lnTo>
                <a:close/>
              </a:path>
              <a:path w="3543934" h="1536700">
                <a:moveTo>
                  <a:pt x="372587" y="1371600"/>
                </a:moveTo>
                <a:lnTo>
                  <a:pt x="368577" y="1384300"/>
                </a:lnTo>
                <a:lnTo>
                  <a:pt x="372249" y="1384300"/>
                </a:lnTo>
                <a:lnTo>
                  <a:pt x="372587" y="1371600"/>
                </a:lnTo>
                <a:close/>
              </a:path>
              <a:path w="3543934" h="1536700">
                <a:moveTo>
                  <a:pt x="437913" y="1371600"/>
                </a:moveTo>
                <a:lnTo>
                  <a:pt x="380938" y="1371600"/>
                </a:lnTo>
                <a:lnTo>
                  <a:pt x="372249" y="1384300"/>
                </a:lnTo>
                <a:lnTo>
                  <a:pt x="442925" y="1384300"/>
                </a:lnTo>
                <a:lnTo>
                  <a:pt x="437913" y="1371600"/>
                </a:lnTo>
                <a:close/>
              </a:path>
              <a:path w="3543934" h="1536700">
                <a:moveTo>
                  <a:pt x="487679" y="1371600"/>
                </a:moveTo>
                <a:lnTo>
                  <a:pt x="454651" y="1371600"/>
                </a:lnTo>
                <a:lnTo>
                  <a:pt x="442925" y="1384300"/>
                </a:lnTo>
                <a:lnTo>
                  <a:pt x="485595" y="1384300"/>
                </a:lnTo>
                <a:lnTo>
                  <a:pt x="487679" y="1371600"/>
                </a:lnTo>
                <a:close/>
              </a:path>
              <a:path w="3543934" h="1536700">
                <a:moveTo>
                  <a:pt x="510903" y="1371600"/>
                </a:moveTo>
                <a:lnTo>
                  <a:pt x="489523" y="1371600"/>
                </a:lnTo>
                <a:lnTo>
                  <a:pt x="485595" y="1384300"/>
                </a:lnTo>
                <a:lnTo>
                  <a:pt x="502932" y="1384300"/>
                </a:lnTo>
                <a:lnTo>
                  <a:pt x="510903" y="1371600"/>
                </a:lnTo>
                <a:close/>
              </a:path>
              <a:path w="3543934" h="1536700">
                <a:moveTo>
                  <a:pt x="550075" y="1358900"/>
                </a:moveTo>
                <a:lnTo>
                  <a:pt x="518858" y="1358900"/>
                </a:lnTo>
                <a:lnTo>
                  <a:pt x="516534" y="1363147"/>
                </a:lnTo>
                <a:lnTo>
                  <a:pt x="513880" y="1371600"/>
                </a:lnTo>
                <a:lnTo>
                  <a:pt x="517386" y="1371600"/>
                </a:lnTo>
                <a:lnTo>
                  <a:pt x="516643" y="1384300"/>
                </a:lnTo>
                <a:lnTo>
                  <a:pt x="524840" y="1384300"/>
                </a:lnTo>
                <a:lnTo>
                  <a:pt x="527573" y="1371600"/>
                </a:lnTo>
                <a:lnTo>
                  <a:pt x="550075" y="1358900"/>
                </a:lnTo>
                <a:close/>
              </a:path>
              <a:path w="3543934" h="1536700">
                <a:moveTo>
                  <a:pt x="548665" y="1371600"/>
                </a:moveTo>
                <a:lnTo>
                  <a:pt x="538015" y="1384300"/>
                </a:lnTo>
                <a:lnTo>
                  <a:pt x="550135" y="1384300"/>
                </a:lnTo>
                <a:lnTo>
                  <a:pt x="548665" y="1371600"/>
                </a:lnTo>
                <a:close/>
              </a:path>
              <a:path w="3543934" h="1536700">
                <a:moveTo>
                  <a:pt x="511954" y="1358900"/>
                </a:moveTo>
                <a:lnTo>
                  <a:pt x="428269" y="1358900"/>
                </a:lnTo>
                <a:lnTo>
                  <a:pt x="418259" y="1371600"/>
                </a:lnTo>
                <a:lnTo>
                  <a:pt x="510371" y="1371600"/>
                </a:lnTo>
                <a:lnTo>
                  <a:pt x="511954" y="1358900"/>
                </a:lnTo>
                <a:close/>
              </a:path>
              <a:path w="3543934" h="1536700">
                <a:moveTo>
                  <a:pt x="514027" y="1367728"/>
                </a:moveTo>
                <a:lnTo>
                  <a:pt x="511908" y="1371600"/>
                </a:lnTo>
                <a:lnTo>
                  <a:pt x="513880" y="1371600"/>
                </a:lnTo>
                <a:lnTo>
                  <a:pt x="514027" y="1367728"/>
                </a:lnTo>
                <a:close/>
              </a:path>
              <a:path w="3543934" h="1536700">
                <a:moveTo>
                  <a:pt x="516534" y="1363147"/>
                </a:moveTo>
                <a:lnTo>
                  <a:pt x="514027" y="1367728"/>
                </a:lnTo>
                <a:lnTo>
                  <a:pt x="513880" y="1371600"/>
                </a:lnTo>
                <a:lnTo>
                  <a:pt x="516534" y="1363147"/>
                </a:lnTo>
                <a:close/>
              </a:path>
              <a:path w="3543934" h="1536700">
                <a:moveTo>
                  <a:pt x="573950" y="1346200"/>
                </a:moveTo>
                <a:lnTo>
                  <a:pt x="482130" y="1346200"/>
                </a:lnTo>
                <a:lnTo>
                  <a:pt x="447269" y="1358900"/>
                </a:lnTo>
                <a:lnTo>
                  <a:pt x="566096" y="1358900"/>
                </a:lnTo>
                <a:lnTo>
                  <a:pt x="568020" y="1371600"/>
                </a:lnTo>
                <a:lnTo>
                  <a:pt x="569658" y="1358900"/>
                </a:lnTo>
                <a:lnTo>
                  <a:pt x="573950" y="1346200"/>
                </a:lnTo>
                <a:close/>
              </a:path>
              <a:path w="3543934" h="1536700">
                <a:moveTo>
                  <a:pt x="598370" y="1358900"/>
                </a:moveTo>
                <a:lnTo>
                  <a:pt x="590611" y="1358900"/>
                </a:lnTo>
                <a:lnTo>
                  <a:pt x="579564" y="1371600"/>
                </a:lnTo>
                <a:lnTo>
                  <a:pt x="584034" y="1371600"/>
                </a:lnTo>
                <a:lnTo>
                  <a:pt x="598370" y="1358900"/>
                </a:lnTo>
                <a:close/>
              </a:path>
              <a:path w="3543934" h="1536700">
                <a:moveTo>
                  <a:pt x="517867" y="1358900"/>
                </a:moveTo>
                <a:lnTo>
                  <a:pt x="514362" y="1358900"/>
                </a:lnTo>
                <a:lnTo>
                  <a:pt x="514027" y="1367728"/>
                </a:lnTo>
                <a:lnTo>
                  <a:pt x="516534" y="1363147"/>
                </a:lnTo>
                <a:lnTo>
                  <a:pt x="517867" y="1358900"/>
                </a:lnTo>
                <a:close/>
              </a:path>
              <a:path w="3543934" h="1536700">
                <a:moveTo>
                  <a:pt x="618024" y="1346200"/>
                </a:moveTo>
                <a:lnTo>
                  <a:pt x="613028" y="1346200"/>
                </a:lnTo>
                <a:lnTo>
                  <a:pt x="608225" y="1358900"/>
                </a:lnTo>
                <a:lnTo>
                  <a:pt x="618024" y="1346200"/>
                </a:lnTo>
                <a:close/>
              </a:path>
              <a:path w="3543934" h="1536700">
                <a:moveTo>
                  <a:pt x="646508" y="1346200"/>
                </a:moveTo>
                <a:lnTo>
                  <a:pt x="637070" y="1346200"/>
                </a:lnTo>
                <a:lnTo>
                  <a:pt x="631021" y="1358900"/>
                </a:lnTo>
                <a:lnTo>
                  <a:pt x="636201" y="1358900"/>
                </a:lnTo>
                <a:lnTo>
                  <a:pt x="646508" y="1346200"/>
                </a:lnTo>
                <a:close/>
              </a:path>
              <a:path w="3543934" h="1536700">
                <a:moveTo>
                  <a:pt x="597357" y="1333500"/>
                </a:moveTo>
                <a:lnTo>
                  <a:pt x="495282" y="1333500"/>
                </a:lnTo>
                <a:lnTo>
                  <a:pt x="500456" y="1346200"/>
                </a:lnTo>
                <a:lnTo>
                  <a:pt x="580249" y="1346200"/>
                </a:lnTo>
                <a:lnTo>
                  <a:pt x="597357" y="1333500"/>
                </a:lnTo>
                <a:close/>
              </a:path>
              <a:path w="3543934" h="1536700">
                <a:moveTo>
                  <a:pt x="634926" y="1333500"/>
                </a:moveTo>
                <a:lnTo>
                  <a:pt x="610657" y="1333500"/>
                </a:lnTo>
                <a:lnTo>
                  <a:pt x="594818" y="1346200"/>
                </a:lnTo>
                <a:lnTo>
                  <a:pt x="631241" y="1346200"/>
                </a:lnTo>
                <a:lnTo>
                  <a:pt x="634926" y="1333500"/>
                </a:lnTo>
                <a:close/>
              </a:path>
              <a:path w="3543934" h="1536700">
                <a:moveTo>
                  <a:pt x="636231" y="1333500"/>
                </a:moveTo>
                <a:lnTo>
                  <a:pt x="634926" y="1333500"/>
                </a:lnTo>
                <a:lnTo>
                  <a:pt x="631241" y="1346200"/>
                </a:lnTo>
                <a:lnTo>
                  <a:pt x="636231" y="1333500"/>
                </a:lnTo>
                <a:close/>
              </a:path>
              <a:path w="3543934" h="1536700">
                <a:moveTo>
                  <a:pt x="642105" y="1333500"/>
                </a:moveTo>
                <a:lnTo>
                  <a:pt x="636231" y="1333500"/>
                </a:lnTo>
                <a:lnTo>
                  <a:pt x="631241" y="1346200"/>
                </a:lnTo>
                <a:lnTo>
                  <a:pt x="637056" y="1346200"/>
                </a:lnTo>
                <a:lnTo>
                  <a:pt x="642105" y="1333500"/>
                </a:lnTo>
                <a:close/>
              </a:path>
              <a:path w="3543934" h="1536700">
                <a:moveTo>
                  <a:pt x="558963" y="1320800"/>
                </a:moveTo>
                <a:lnTo>
                  <a:pt x="534899" y="1333500"/>
                </a:lnTo>
                <a:lnTo>
                  <a:pt x="551357" y="1333500"/>
                </a:lnTo>
                <a:lnTo>
                  <a:pt x="558760" y="1321446"/>
                </a:lnTo>
                <a:lnTo>
                  <a:pt x="558963" y="1320800"/>
                </a:lnTo>
                <a:close/>
              </a:path>
              <a:path w="3543934" h="1536700">
                <a:moveTo>
                  <a:pt x="677064" y="1320800"/>
                </a:moveTo>
                <a:lnTo>
                  <a:pt x="559156" y="1320800"/>
                </a:lnTo>
                <a:lnTo>
                  <a:pt x="558760" y="1321446"/>
                </a:lnTo>
                <a:lnTo>
                  <a:pt x="554967" y="1333500"/>
                </a:lnTo>
                <a:lnTo>
                  <a:pt x="659328" y="1333500"/>
                </a:lnTo>
                <a:lnTo>
                  <a:pt x="677064" y="1320800"/>
                </a:lnTo>
                <a:close/>
              </a:path>
              <a:path w="3543934" h="1536700">
                <a:moveTo>
                  <a:pt x="681939" y="1322142"/>
                </a:moveTo>
                <a:lnTo>
                  <a:pt x="667435" y="1333500"/>
                </a:lnTo>
                <a:lnTo>
                  <a:pt x="687734" y="1333500"/>
                </a:lnTo>
                <a:lnTo>
                  <a:pt x="681939" y="1322142"/>
                </a:lnTo>
                <a:close/>
              </a:path>
              <a:path w="3543934" h="1536700">
                <a:moveTo>
                  <a:pt x="701473" y="1320800"/>
                </a:moveTo>
                <a:lnTo>
                  <a:pt x="700481" y="1320800"/>
                </a:lnTo>
                <a:lnTo>
                  <a:pt x="687734" y="1333500"/>
                </a:lnTo>
                <a:lnTo>
                  <a:pt x="699943" y="1333500"/>
                </a:lnTo>
                <a:lnTo>
                  <a:pt x="701473" y="1320800"/>
                </a:lnTo>
                <a:close/>
              </a:path>
              <a:path w="3543934" h="1536700">
                <a:moveTo>
                  <a:pt x="683653" y="1320800"/>
                </a:moveTo>
                <a:lnTo>
                  <a:pt x="681254" y="1320800"/>
                </a:lnTo>
                <a:lnTo>
                  <a:pt x="681939" y="1322142"/>
                </a:lnTo>
                <a:lnTo>
                  <a:pt x="683653" y="1320800"/>
                </a:lnTo>
                <a:close/>
              </a:path>
              <a:path w="3543934" h="1536700">
                <a:moveTo>
                  <a:pt x="559156" y="1320800"/>
                </a:moveTo>
                <a:lnTo>
                  <a:pt x="558963" y="1320800"/>
                </a:lnTo>
                <a:lnTo>
                  <a:pt x="558760" y="1321446"/>
                </a:lnTo>
                <a:lnTo>
                  <a:pt x="559156" y="1320800"/>
                </a:lnTo>
                <a:close/>
              </a:path>
              <a:path w="3543934" h="1536700">
                <a:moveTo>
                  <a:pt x="623735" y="1295400"/>
                </a:moveTo>
                <a:lnTo>
                  <a:pt x="612535" y="1295400"/>
                </a:lnTo>
                <a:lnTo>
                  <a:pt x="596785" y="1308100"/>
                </a:lnTo>
                <a:lnTo>
                  <a:pt x="596459" y="1320800"/>
                </a:lnTo>
                <a:lnTo>
                  <a:pt x="700669" y="1320800"/>
                </a:lnTo>
                <a:lnTo>
                  <a:pt x="714008" y="1308100"/>
                </a:lnTo>
                <a:lnTo>
                  <a:pt x="631886" y="1308100"/>
                </a:lnTo>
                <a:lnTo>
                  <a:pt x="623735" y="1295400"/>
                </a:lnTo>
                <a:close/>
              </a:path>
              <a:path w="3543934" h="1536700">
                <a:moveTo>
                  <a:pt x="837455" y="1270000"/>
                </a:moveTo>
                <a:lnTo>
                  <a:pt x="760869" y="1270000"/>
                </a:lnTo>
                <a:lnTo>
                  <a:pt x="758368" y="1282700"/>
                </a:lnTo>
                <a:lnTo>
                  <a:pt x="760837" y="1295400"/>
                </a:lnTo>
                <a:lnTo>
                  <a:pt x="638492" y="1295400"/>
                </a:lnTo>
                <a:lnTo>
                  <a:pt x="631886" y="1308100"/>
                </a:lnTo>
                <a:lnTo>
                  <a:pt x="748563" y="1308100"/>
                </a:lnTo>
                <a:lnTo>
                  <a:pt x="748075" y="1320800"/>
                </a:lnTo>
                <a:lnTo>
                  <a:pt x="756013" y="1308100"/>
                </a:lnTo>
                <a:lnTo>
                  <a:pt x="764592" y="1295400"/>
                </a:lnTo>
                <a:lnTo>
                  <a:pt x="766025" y="1282700"/>
                </a:lnTo>
                <a:lnTo>
                  <a:pt x="824052" y="1282700"/>
                </a:lnTo>
                <a:lnTo>
                  <a:pt x="837455" y="1270000"/>
                </a:lnTo>
                <a:close/>
              </a:path>
              <a:path w="3543934" h="1536700">
                <a:moveTo>
                  <a:pt x="793661" y="1295400"/>
                </a:moveTo>
                <a:lnTo>
                  <a:pt x="769574" y="1295400"/>
                </a:lnTo>
                <a:lnTo>
                  <a:pt x="785876" y="1308100"/>
                </a:lnTo>
                <a:lnTo>
                  <a:pt x="787222" y="1308100"/>
                </a:lnTo>
                <a:lnTo>
                  <a:pt x="793661" y="1295400"/>
                </a:lnTo>
                <a:close/>
              </a:path>
              <a:path w="3543934" h="1536700">
                <a:moveTo>
                  <a:pt x="758368" y="1282700"/>
                </a:moveTo>
                <a:lnTo>
                  <a:pt x="667047" y="1282700"/>
                </a:lnTo>
                <a:lnTo>
                  <a:pt x="660552" y="1295400"/>
                </a:lnTo>
                <a:lnTo>
                  <a:pt x="760837" y="1295400"/>
                </a:lnTo>
                <a:lnTo>
                  <a:pt x="758368" y="1282700"/>
                </a:lnTo>
                <a:close/>
              </a:path>
              <a:path w="3543934" h="1536700">
                <a:moveTo>
                  <a:pt x="824052" y="1282700"/>
                </a:moveTo>
                <a:lnTo>
                  <a:pt x="766025" y="1282700"/>
                </a:lnTo>
                <a:lnTo>
                  <a:pt x="764592" y="1295400"/>
                </a:lnTo>
                <a:lnTo>
                  <a:pt x="815765" y="1295400"/>
                </a:lnTo>
                <a:lnTo>
                  <a:pt x="824052" y="1282700"/>
                </a:lnTo>
                <a:close/>
              </a:path>
              <a:path w="3543934" h="1536700">
                <a:moveTo>
                  <a:pt x="751111" y="1257300"/>
                </a:moveTo>
                <a:lnTo>
                  <a:pt x="714603" y="1270000"/>
                </a:lnTo>
                <a:lnTo>
                  <a:pt x="692263" y="1282700"/>
                </a:lnTo>
                <a:lnTo>
                  <a:pt x="719983" y="1282700"/>
                </a:lnTo>
                <a:lnTo>
                  <a:pt x="723592" y="1270000"/>
                </a:lnTo>
                <a:lnTo>
                  <a:pt x="757788" y="1270000"/>
                </a:lnTo>
                <a:lnTo>
                  <a:pt x="751111" y="1257300"/>
                </a:lnTo>
                <a:close/>
              </a:path>
              <a:path w="3543934" h="1536700">
                <a:moveTo>
                  <a:pt x="724801" y="1270000"/>
                </a:moveTo>
                <a:lnTo>
                  <a:pt x="723592" y="1270000"/>
                </a:lnTo>
                <a:lnTo>
                  <a:pt x="719983" y="1282700"/>
                </a:lnTo>
                <a:lnTo>
                  <a:pt x="724801" y="1270000"/>
                </a:lnTo>
                <a:close/>
              </a:path>
              <a:path w="3543934" h="1536700">
                <a:moveTo>
                  <a:pt x="757788" y="1270000"/>
                </a:moveTo>
                <a:lnTo>
                  <a:pt x="724801" y="1270000"/>
                </a:lnTo>
                <a:lnTo>
                  <a:pt x="719983" y="1282700"/>
                </a:lnTo>
                <a:lnTo>
                  <a:pt x="755728" y="1282700"/>
                </a:lnTo>
                <a:lnTo>
                  <a:pt x="757788" y="1270000"/>
                </a:lnTo>
                <a:close/>
              </a:path>
              <a:path w="3543934" h="1536700">
                <a:moveTo>
                  <a:pt x="861847" y="1270000"/>
                </a:moveTo>
                <a:lnTo>
                  <a:pt x="852601" y="1270000"/>
                </a:lnTo>
                <a:lnTo>
                  <a:pt x="852778" y="1274775"/>
                </a:lnTo>
                <a:lnTo>
                  <a:pt x="858245" y="1282700"/>
                </a:lnTo>
                <a:lnTo>
                  <a:pt x="861847" y="1270000"/>
                </a:lnTo>
                <a:close/>
              </a:path>
              <a:path w="3543934" h="1536700">
                <a:moveTo>
                  <a:pt x="852601" y="1270000"/>
                </a:moveTo>
                <a:lnTo>
                  <a:pt x="849483" y="1270000"/>
                </a:lnTo>
                <a:lnTo>
                  <a:pt x="852778" y="1274775"/>
                </a:lnTo>
                <a:lnTo>
                  <a:pt x="852601" y="1270000"/>
                </a:lnTo>
                <a:close/>
              </a:path>
              <a:path w="3543934" h="1536700">
                <a:moveTo>
                  <a:pt x="772367" y="1244600"/>
                </a:moveTo>
                <a:lnTo>
                  <a:pt x="762965" y="1257300"/>
                </a:lnTo>
                <a:lnTo>
                  <a:pt x="760277" y="1270000"/>
                </a:lnTo>
                <a:lnTo>
                  <a:pt x="860320" y="1270000"/>
                </a:lnTo>
                <a:lnTo>
                  <a:pt x="868449" y="1257300"/>
                </a:lnTo>
                <a:lnTo>
                  <a:pt x="781151" y="1257300"/>
                </a:lnTo>
                <a:lnTo>
                  <a:pt x="772367" y="1244600"/>
                </a:lnTo>
                <a:close/>
              </a:path>
              <a:path w="3543934" h="1536700">
                <a:moveTo>
                  <a:pt x="900771" y="1257300"/>
                </a:moveTo>
                <a:lnTo>
                  <a:pt x="878158" y="1257300"/>
                </a:lnTo>
                <a:lnTo>
                  <a:pt x="881367" y="1270000"/>
                </a:lnTo>
                <a:lnTo>
                  <a:pt x="900771" y="1257300"/>
                </a:lnTo>
                <a:close/>
              </a:path>
              <a:path w="3543934" h="1536700">
                <a:moveTo>
                  <a:pt x="902632" y="1269433"/>
                </a:moveTo>
                <a:lnTo>
                  <a:pt x="902109" y="1270000"/>
                </a:lnTo>
                <a:lnTo>
                  <a:pt x="902719" y="1270000"/>
                </a:lnTo>
                <a:lnTo>
                  <a:pt x="902632" y="1269433"/>
                </a:lnTo>
                <a:close/>
              </a:path>
              <a:path w="3543934" h="1536700">
                <a:moveTo>
                  <a:pt x="913841" y="1257300"/>
                </a:moveTo>
                <a:lnTo>
                  <a:pt x="900771" y="1257300"/>
                </a:lnTo>
                <a:lnTo>
                  <a:pt x="902632" y="1269433"/>
                </a:lnTo>
                <a:lnTo>
                  <a:pt x="913841" y="1257300"/>
                </a:lnTo>
                <a:close/>
              </a:path>
              <a:path w="3543934" h="1536700">
                <a:moveTo>
                  <a:pt x="869924" y="1244600"/>
                </a:moveTo>
                <a:lnTo>
                  <a:pt x="797829" y="1244600"/>
                </a:lnTo>
                <a:lnTo>
                  <a:pt x="796803" y="1257300"/>
                </a:lnTo>
                <a:lnTo>
                  <a:pt x="865687" y="1257300"/>
                </a:lnTo>
                <a:lnTo>
                  <a:pt x="869924" y="1244600"/>
                </a:lnTo>
                <a:close/>
              </a:path>
              <a:path w="3543934" h="1536700">
                <a:moveTo>
                  <a:pt x="907352" y="1244600"/>
                </a:moveTo>
                <a:lnTo>
                  <a:pt x="888936" y="1244600"/>
                </a:lnTo>
                <a:lnTo>
                  <a:pt x="886687" y="1257300"/>
                </a:lnTo>
                <a:lnTo>
                  <a:pt x="898402" y="1257300"/>
                </a:lnTo>
                <a:lnTo>
                  <a:pt x="907352" y="1244600"/>
                </a:lnTo>
                <a:close/>
              </a:path>
              <a:path w="3543934" h="1536700">
                <a:moveTo>
                  <a:pt x="989619" y="1231900"/>
                </a:moveTo>
                <a:lnTo>
                  <a:pt x="961998" y="1231900"/>
                </a:lnTo>
                <a:lnTo>
                  <a:pt x="952106" y="1244600"/>
                </a:lnTo>
                <a:lnTo>
                  <a:pt x="935481" y="1244600"/>
                </a:lnTo>
                <a:lnTo>
                  <a:pt x="943002" y="1257300"/>
                </a:lnTo>
                <a:lnTo>
                  <a:pt x="969900" y="1244600"/>
                </a:lnTo>
                <a:lnTo>
                  <a:pt x="944321" y="1244600"/>
                </a:lnTo>
                <a:lnTo>
                  <a:pt x="952375" y="1233469"/>
                </a:lnTo>
                <a:lnTo>
                  <a:pt x="987182" y="1233469"/>
                </a:lnTo>
                <a:lnTo>
                  <a:pt x="989619" y="1231900"/>
                </a:lnTo>
                <a:close/>
              </a:path>
              <a:path w="3543934" h="1536700">
                <a:moveTo>
                  <a:pt x="948108" y="1231900"/>
                </a:moveTo>
                <a:lnTo>
                  <a:pt x="824567" y="1231900"/>
                </a:lnTo>
                <a:lnTo>
                  <a:pt x="805611" y="1244600"/>
                </a:lnTo>
                <a:lnTo>
                  <a:pt x="928114" y="1244600"/>
                </a:lnTo>
                <a:lnTo>
                  <a:pt x="948108" y="1231900"/>
                </a:lnTo>
                <a:close/>
              </a:path>
              <a:path w="3543934" h="1536700">
                <a:moveTo>
                  <a:pt x="954757" y="1231900"/>
                </a:moveTo>
                <a:lnTo>
                  <a:pt x="953511" y="1231900"/>
                </a:lnTo>
                <a:lnTo>
                  <a:pt x="952375" y="1233469"/>
                </a:lnTo>
                <a:lnTo>
                  <a:pt x="954757" y="1231900"/>
                </a:lnTo>
                <a:close/>
              </a:path>
              <a:path w="3543934" h="1536700">
                <a:moveTo>
                  <a:pt x="850747" y="1219200"/>
                </a:moveTo>
                <a:lnTo>
                  <a:pt x="836828" y="1231900"/>
                </a:lnTo>
                <a:lnTo>
                  <a:pt x="862111" y="1231900"/>
                </a:lnTo>
                <a:lnTo>
                  <a:pt x="850747" y="1219200"/>
                </a:lnTo>
                <a:close/>
              </a:path>
              <a:path w="3543934" h="1536700">
                <a:moveTo>
                  <a:pt x="981620" y="1219200"/>
                </a:moveTo>
                <a:lnTo>
                  <a:pt x="867267" y="1219200"/>
                </a:lnTo>
                <a:lnTo>
                  <a:pt x="862111" y="1231900"/>
                </a:lnTo>
                <a:lnTo>
                  <a:pt x="975601" y="1231900"/>
                </a:lnTo>
                <a:lnTo>
                  <a:pt x="981620" y="1219200"/>
                </a:lnTo>
                <a:close/>
              </a:path>
              <a:path w="3543934" h="1536700">
                <a:moveTo>
                  <a:pt x="992751" y="1219200"/>
                </a:moveTo>
                <a:lnTo>
                  <a:pt x="985161" y="1231900"/>
                </a:lnTo>
                <a:lnTo>
                  <a:pt x="996048" y="1231900"/>
                </a:lnTo>
                <a:lnTo>
                  <a:pt x="992751" y="1219200"/>
                </a:lnTo>
                <a:close/>
              </a:path>
              <a:path w="3543934" h="1536700">
                <a:moveTo>
                  <a:pt x="1007524" y="1231024"/>
                </a:moveTo>
                <a:lnTo>
                  <a:pt x="1006551" y="1231900"/>
                </a:lnTo>
                <a:lnTo>
                  <a:pt x="1008392" y="1231900"/>
                </a:lnTo>
                <a:lnTo>
                  <a:pt x="1007524" y="1231024"/>
                </a:lnTo>
                <a:close/>
              </a:path>
              <a:path w="3543934" h="1536700">
                <a:moveTo>
                  <a:pt x="1020669" y="1219200"/>
                </a:moveTo>
                <a:lnTo>
                  <a:pt x="995795" y="1219200"/>
                </a:lnTo>
                <a:lnTo>
                  <a:pt x="1007524" y="1231024"/>
                </a:lnTo>
                <a:lnTo>
                  <a:pt x="1020669" y="1219200"/>
                </a:lnTo>
                <a:close/>
              </a:path>
              <a:path w="3543934" h="1536700">
                <a:moveTo>
                  <a:pt x="1036191" y="1206500"/>
                </a:moveTo>
                <a:lnTo>
                  <a:pt x="906919" y="1206500"/>
                </a:lnTo>
                <a:lnTo>
                  <a:pt x="900048" y="1219200"/>
                </a:lnTo>
                <a:lnTo>
                  <a:pt x="1038632" y="1219200"/>
                </a:lnTo>
                <a:lnTo>
                  <a:pt x="1036191" y="1206500"/>
                </a:lnTo>
                <a:close/>
              </a:path>
              <a:path w="3543934" h="1536700">
                <a:moveTo>
                  <a:pt x="1065990" y="1206500"/>
                </a:moveTo>
                <a:lnTo>
                  <a:pt x="1056919" y="1206500"/>
                </a:lnTo>
                <a:lnTo>
                  <a:pt x="1049984" y="1219200"/>
                </a:lnTo>
                <a:lnTo>
                  <a:pt x="1058343" y="1219200"/>
                </a:lnTo>
                <a:lnTo>
                  <a:pt x="1065990" y="1206500"/>
                </a:lnTo>
                <a:close/>
              </a:path>
              <a:path w="3543934" h="1536700">
                <a:moveTo>
                  <a:pt x="956940" y="1193800"/>
                </a:moveTo>
                <a:lnTo>
                  <a:pt x="936297" y="1193800"/>
                </a:lnTo>
                <a:lnTo>
                  <a:pt x="908859" y="1206500"/>
                </a:lnTo>
                <a:lnTo>
                  <a:pt x="938491" y="1206500"/>
                </a:lnTo>
                <a:lnTo>
                  <a:pt x="956940" y="1193800"/>
                </a:lnTo>
                <a:close/>
              </a:path>
              <a:path w="3543934" h="1536700">
                <a:moveTo>
                  <a:pt x="1029307" y="1193800"/>
                </a:moveTo>
                <a:lnTo>
                  <a:pt x="960734" y="1193800"/>
                </a:lnTo>
                <a:lnTo>
                  <a:pt x="954226" y="1206500"/>
                </a:lnTo>
                <a:lnTo>
                  <a:pt x="1026452" y="1206500"/>
                </a:lnTo>
                <a:lnTo>
                  <a:pt x="1029307" y="1193800"/>
                </a:lnTo>
                <a:close/>
              </a:path>
              <a:path w="3543934" h="1536700">
                <a:moveTo>
                  <a:pt x="1060354" y="1193800"/>
                </a:moveTo>
                <a:lnTo>
                  <a:pt x="1029307" y="1193800"/>
                </a:lnTo>
                <a:lnTo>
                  <a:pt x="1031328" y="1206500"/>
                </a:lnTo>
                <a:lnTo>
                  <a:pt x="1053538" y="1206500"/>
                </a:lnTo>
                <a:lnTo>
                  <a:pt x="1060354" y="1193800"/>
                </a:lnTo>
                <a:close/>
              </a:path>
              <a:path w="3543934" h="1536700">
                <a:moveTo>
                  <a:pt x="1074156" y="1193800"/>
                </a:moveTo>
                <a:lnTo>
                  <a:pt x="1065732" y="1193800"/>
                </a:lnTo>
                <a:lnTo>
                  <a:pt x="1057478" y="1206500"/>
                </a:lnTo>
                <a:lnTo>
                  <a:pt x="1061916" y="1206500"/>
                </a:lnTo>
                <a:lnTo>
                  <a:pt x="1074156" y="1193800"/>
                </a:lnTo>
                <a:close/>
              </a:path>
              <a:path w="3543934" h="1536700">
                <a:moveTo>
                  <a:pt x="1103952" y="1193800"/>
                </a:moveTo>
                <a:lnTo>
                  <a:pt x="1081286" y="1193800"/>
                </a:lnTo>
                <a:lnTo>
                  <a:pt x="1078064" y="1206500"/>
                </a:lnTo>
                <a:lnTo>
                  <a:pt x="1085381" y="1206500"/>
                </a:lnTo>
                <a:lnTo>
                  <a:pt x="1103952" y="1193800"/>
                </a:lnTo>
                <a:close/>
              </a:path>
              <a:path w="3543934" h="1536700">
                <a:moveTo>
                  <a:pt x="1097911" y="1181100"/>
                </a:moveTo>
                <a:lnTo>
                  <a:pt x="980263" y="1181100"/>
                </a:lnTo>
                <a:lnTo>
                  <a:pt x="967308" y="1193800"/>
                </a:lnTo>
                <a:lnTo>
                  <a:pt x="1110157" y="1193800"/>
                </a:lnTo>
                <a:lnTo>
                  <a:pt x="1097911" y="1181100"/>
                </a:lnTo>
                <a:close/>
              </a:path>
              <a:path w="3543934" h="1536700">
                <a:moveTo>
                  <a:pt x="1125448" y="1181100"/>
                </a:moveTo>
                <a:lnTo>
                  <a:pt x="1112367" y="1181100"/>
                </a:lnTo>
                <a:lnTo>
                  <a:pt x="1110157" y="1193800"/>
                </a:lnTo>
                <a:lnTo>
                  <a:pt x="1121425" y="1193800"/>
                </a:lnTo>
                <a:lnTo>
                  <a:pt x="1125448" y="1181100"/>
                </a:lnTo>
                <a:close/>
              </a:path>
              <a:path w="3543934" h="1536700">
                <a:moveTo>
                  <a:pt x="1025880" y="1168400"/>
                </a:moveTo>
                <a:lnTo>
                  <a:pt x="1012722" y="1168400"/>
                </a:lnTo>
                <a:lnTo>
                  <a:pt x="996046" y="1181100"/>
                </a:lnTo>
                <a:lnTo>
                  <a:pt x="1017803" y="1181100"/>
                </a:lnTo>
                <a:lnTo>
                  <a:pt x="1025880" y="1168400"/>
                </a:lnTo>
                <a:close/>
              </a:path>
              <a:path w="3543934" h="1536700">
                <a:moveTo>
                  <a:pt x="1169441" y="1168400"/>
                </a:moveTo>
                <a:lnTo>
                  <a:pt x="1032205" y="1168400"/>
                </a:lnTo>
                <a:lnTo>
                  <a:pt x="1030297" y="1181100"/>
                </a:lnTo>
                <a:lnTo>
                  <a:pt x="1161389" y="1181100"/>
                </a:lnTo>
                <a:lnTo>
                  <a:pt x="1169441" y="1168400"/>
                </a:lnTo>
                <a:close/>
              </a:path>
              <a:path w="3543934" h="1536700">
                <a:moveTo>
                  <a:pt x="1180330" y="1155700"/>
                </a:moveTo>
                <a:lnTo>
                  <a:pt x="1055979" y="1155700"/>
                </a:lnTo>
                <a:lnTo>
                  <a:pt x="1043005" y="1168400"/>
                </a:lnTo>
                <a:lnTo>
                  <a:pt x="1165341" y="1168400"/>
                </a:lnTo>
                <a:lnTo>
                  <a:pt x="1180330" y="1155700"/>
                </a:lnTo>
                <a:close/>
              </a:path>
              <a:path w="3543934" h="1536700">
                <a:moveTo>
                  <a:pt x="1187452" y="1161503"/>
                </a:moveTo>
                <a:lnTo>
                  <a:pt x="1181493" y="1168400"/>
                </a:lnTo>
                <a:lnTo>
                  <a:pt x="1183836" y="1168400"/>
                </a:lnTo>
                <a:lnTo>
                  <a:pt x="1187452" y="1161503"/>
                </a:lnTo>
                <a:close/>
              </a:path>
              <a:path w="3543934" h="1536700">
                <a:moveTo>
                  <a:pt x="1217898" y="1155700"/>
                </a:moveTo>
                <a:lnTo>
                  <a:pt x="1216050" y="1155700"/>
                </a:lnTo>
                <a:lnTo>
                  <a:pt x="1209946" y="1168400"/>
                </a:lnTo>
                <a:lnTo>
                  <a:pt x="1217898" y="1155700"/>
                </a:lnTo>
                <a:close/>
              </a:path>
              <a:path w="3543934" h="1536700">
                <a:moveTo>
                  <a:pt x="1192466" y="1155700"/>
                </a:moveTo>
                <a:lnTo>
                  <a:pt x="1190494" y="1155700"/>
                </a:lnTo>
                <a:lnTo>
                  <a:pt x="1187452" y="1161503"/>
                </a:lnTo>
                <a:lnTo>
                  <a:pt x="1192466" y="1155700"/>
                </a:lnTo>
                <a:close/>
              </a:path>
              <a:path w="3543934" h="1536700">
                <a:moveTo>
                  <a:pt x="1093003" y="1143000"/>
                </a:moveTo>
                <a:lnTo>
                  <a:pt x="1073759" y="1155700"/>
                </a:lnTo>
                <a:lnTo>
                  <a:pt x="1097625" y="1155700"/>
                </a:lnTo>
                <a:lnTo>
                  <a:pt x="1097678" y="1155555"/>
                </a:lnTo>
                <a:lnTo>
                  <a:pt x="1093003" y="1143000"/>
                </a:lnTo>
                <a:close/>
              </a:path>
              <a:path w="3543934" h="1536700">
                <a:moveTo>
                  <a:pt x="1097678" y="1155555"/>
                </a:moveTo>
                <a:lnTo>
                  <a:pt x="1097625" y="1155700"/>
                </a:lnTo>
                <a:lnTo>
                  <a:pt x="1097678" y="1155555"/>
                </a:lnTo>
                <a:close/>
              </a:path>
              <a:path w="3543934" h="1536700">
                <a:moveTo>
                  <a:pt x="1118844" y="1143000"/>
                </a:moveTo>
                <a:lnTo>
                  <a:pt x="1102359" y="1143000"/>
                </a:lnTo>
                <a:lnTo>
                  <a:pt x="1097678" y="1155555"/>
                </a:lnTo>
                <a:lnTo>
                  <a:pt x="1097732" y="1155700"/>
                </a:lnTo>
                <a:lnTo>
                  <a:pt x="1110846" y="1155700"/>
                </a:lnTo>
                <a:lnTo>
                  <a:pt x="1118844" y="1143000"/>
                </a:lnTo>
                <a:close/>
              </a:path>
              <a:path w="3543934" h="1536700">
                <a:moveTo>
                  <a:pt x="1217485" y="1143000"/>
                </a:moveTo>
                <a:lnTo>
                  <a:pt x="1138250" y="1143000"/>
                </a:lnTo>
                <a:lnTo>
                  <a:pt x="1142477" y="1155700"/>
                </a:lnTo>
                <a:lnTo>
                  <a:pt x="1201915" y="1155700"/>
                </a:lnTo>
                <a:lnTo>
                  <a:pt x="1217485" y="1143000"/>
                </a:lnTo>
                <a:close/>
              </a:path>
              <a:path w="3543934" h="1536700">
                <a:moveTo>
                  <a:pt x="1244834" y="1130300"/>
                </a:moveTo>
                <a:lnTo>
                  <a:pt x="1136888" y="1130300"/>
                </a:lnTo>
                <a:lnTo>
                  <a:pt x="1121662" y="1143000"/>
                </a:lnTo>
                <a:lnTo>
                  <a:pt x="1239540" y="1143000"/>
                </a:lnTo>
                <a:lnTo>
                  <a:pt x="1244834" y="1130300"/>
                </a:lnTo>
                <a:close/>
              </a:path>
              <a:path w="3543934" h="1536700">
                <a:moveTo>
                  <a:pt x="1258493" y="1130300"/>
                </a:moveTo>
                <a:lnTo>
                  <a:pt x="1244834" y="1130300"/>
                </a:lnTo>
                <a:lnTo>
                  <a:pt x="1242364" y="1143000"/>
                </a:lnTo>
                <a:lnTo>
                  <a:pt x="1256439" y="1143000"/>
                </a:lnTo>
                <a:lnTo>
                  <a:pt x="1258493" y="1130300"/>
                </a:lnTo>
                <a:close/>
              </a:path>
              <a:path w="3543934" h="1536700">
                <a:moveTo>
                  <a:pt x="1280617" y="1130300"/>
                </a:moveTo>
                <a:lnTo>
                  <a:pt x="1277441" y="1130300"/>
                </a:lnTo>
                <a:lnTo>
                  <a:pt x="1257742" y="1143000"/>
                </a:lnTo>
                <a:lnTo>
                  <a:pt x="1277873" y="1143000"/>
                </a:lnTo>
                <a:lnTo>
                  <a:pt x="1280617" y="1130300"/>
                </a:lnTo>
                <a:close/>
              </a:path>
              <a:path w="3543934" h="1536700">
                <a:moveTo>
                  <a:pt x="1278851" y="1117600"/>
                </a:moveTo>
                <a:lnTo>
                  <a:pt x="1167661" y="1117600"/>
                </a:lnTo>
                <a:lnTo>
                  <a:pt x="1160646" y="1130300"/>
                </a:lnTo>
                <a:lnTo>
                  <a:pt x="1259471" y="1130300"/>
                </a:lnTo>
                <a:lnTo>
                  <a:pt x="1278851" y="1117600"/>
                </a:lnTo>
                <a:close/>
              </a:path>
              <a:path w="3543934" h="1536700">
                <a:moveTo>
                  <a:pt x="1320732" y="1087835"/>
                </a:moveTo>
                <a:lnTo>
                  <a:pt x="1319669" y="1092200"/>
                </a:lnTo>
                <a:lnTo>
                  <a:pt x="1319009" y="1104900"/>
                </a:lnTo>
                <a:lnTo>
                  <a:pt x="1222057" y="1104900"/>
                </a:lnTo>
                <a:lnTo>
                  <a:pt x="1219464" y="1117600"/>
                </a:lnTo>
                <a:lnTo>
                  <a:pt x="1294104" y="1117600"/>
                </a:lnTo>
                <a:lnTo>
                  <a:pt x="1288316" y="1130300"/>
                </a:lnTo>
                <a:lnTo>
                  <a:pt x="1307033" y="1130300"/>
                </a:lnTo>
                <a:lnTo>
                  <a:pt x="1322871" y="1104900"/>
                </a:lnTo>
                <a:lnTo>
                  <a:pt x="1328356" y="1092200"/>
                </a:lnTo>
                <a:lnTo>
                  <a:pt x="1324706" y="1092200"/>
                </a:lnTo>
                <a:lnTo>
                  <a:pt x="1320732" y="1087835"/>
                </a:lnTo>
                <a:close/>
              </a:path>
              <a:path w="3543934" h="1536700">
                <a:moveTo>
                  <a:pt x="1203021" y="1104900"/>
                </a:moveTo>
                <a:lnTo>
                  <a:pt x="1185633" y="1117600"/>
                </a:lnTo>
                <a:lnTo>
                  <a:pt x="1213708" y="1117600"/>
                </a:lnTo>
                <a:lnTo>
                  <a:pt x="1203021" y="1104900"/>
                </a:lnTo>
                <a:close/>
              </a:path>
              <a:path w="3543934" h="1536700">
                <a:moveTo>
                  <a:pt x="1346962" y="1104900"/>
                </a:moveTo>
                <a:lnTo>
                  <a:pt x="1323091" y="1104900"/>
                </a:lnTo>
                <a:lnTo>
                  <a:pt x="1335852" y="1117600"/>
                </a:lnTo>
                <a:lnTo>
                  <a:pt x="1347180" y="1117600"/>
                </a:lnTo>
                <a:lnTo>
                  <a:pt x="1346962" y="1104900"/>
                </a:lnTo>
                <a:close/>
              </a:path>
              <a:path w="3543934" h="1536700">
                <a:moveTo>
                  <a:pt x="1405459" y="1079500"/>
                </a:moveTo>
                <a:lnTo>
                  <a:pt x="1393206" y="1079500"/>
                </a:lnTo>
                <a:lnTo>
                  <a:pt x="1375079" y="1092200"/>
                </a:lnTo>
                <a:lnTo>
                  <a:pt x="1347178" y="1104405"/>
                </a:lnTo>
                <a:lnTo>
                  <a:pt x="1346552" y="1104900"/>
                </a:lnTo>
                <a:lnTo>
                  <a:pt x="1348543" y="1104900"/>
                </a:lnTo>
                <a:lnTo>
                  <a:pt x="1353994" y="1117600"/>
                </a:lnTo>
                <a:lnTo>
                  <a:pt x="1364603" y="1117600"/>
                </a:lnTo>
                <a:lnTo>
                  <a:pt x="1381658" y="1104900"/>
                </a:lnTo>
                <a:lnTo>
                  <a:pt x="1384617" y="1092200"/>
                </a:lnTo>
                <a:lnTo>
                  <a:pt x="1403638" y="1092200"/>
                </a:lnTo>
                <a:lnTo>
                  <a:pt x="1405459" y="1079500"/>
                </a:lnTo>
                <a:close/>
              </a:path>
              <a:path w="3543934" h="1536700">
                <a:moveTo>
                  <a:pt x="1238175" y="1092200"/>
                </a:moveTo>
                <a:lnTo>
                  <a:pt x="1234514" y="1104900"/>
                </a:lnTo>
                <a:lnTo>
                  <a:pt x="1241742" y="1104900"/>
                </a:lnTo>
                <a:lnTo>
                  <a:pt x="1238175" y="1092200"/>
                </a:lnTo>
                <a:close/>
              </a:path>
              <a:path w="3543934" h="1536700">
                <a:moveTo>
                  <a:pt x="1307201" y="1066800"/>
                </a:moveTo>
                <a:lnTo>
                  <a:pt x="1294187" y="1079500"/>
                </a:lnTo>
                <a:lnTo>
                  <a:pt x="1279562" y="1092200"/>
                </a:lnTo>
                <a:lnTo>
                  <a:pt x="1243243" y="1092200"/>
                </a:lnTo>
                <a:lnTo>
                  <a:pt x="1241742" y="1104900"/>
                </a:lnTo>
                <a:lnTo>
                  <a:pt x="1319009" y="1104900"/>
                </a:lnTo>
                <a:lnTo>
                  <a:pt x="1319669" y="1092200"/>
                </a:lnTo>
                <a:lnTo>
                  <a:pt x="1320732" y="1087835"/>
                </a:lnTo>
                <a:lnTo>
                  <a:pt x="1313141" y="1079500"/>
                </a:lnTo>
                <a:lnTo>
                  <a:pt x="1307201" y="1066800"/>
                </a:lnTo>
                <a:close/>
              </a:path>
              <a:path w="3543934" h="1536700">
                <a:moveTo>
                  <a:pt x="1338524" y="1054100"/>
                </a:moveTo>
                <a:lnTo>
                  <a:pt x="1325859" y="1066800"/>
                </a:lnTo>
                <a:lnTo>
                  <a:pt x="1320732" y="1087835"/>
                </a:lnTo>
                <a:lnTo>
                  <a:pt x="1324706" y="1092200"/>
                </a:lnTo>
                <a:lnTo>
                  <a:pt x="1328356" y="1092200"/>
                </a:lnTo>
                <a:lnTo>
                  <a:pt x="1322871" y="1104900"/>
                </a:lnTo>
                <a:lnTo>
                  <a:pt x="1346047" y="1104900"/>
                </a:lnTo>
                <a:lnTo>
                  <a:pt x="1347178" y="1104405"/>
                </a:lnTo>
                <a:lnTo>
                  <a:pt x="1362616" y="1092200"/>
                </a:lnTo>
                <a:lnTo>
                  <a:pt x="1380237" y="1079500"/>
                </a:lnTo>
                <a:lnTo>
                  <a:pt x="1418516" y="1079500"/>
                </a:lnTo>
                <a:lnTo>
                  <a:pt x="1441234" y="1066800"/>
                </a:lnTo>
                <a:lnTo>
                  <a:pt x="1358607" y="1066800"/>
                </a:lnTo>
                <a:lnTo>
                  <a:pt x="1338524" y="1054100"/>
                </a:lnTo>
                <a:close/>
              </a:path>
              <a:path w="3543934" h="1536700">
                <a:moveTo>
                  <a:pt x="1347178" y="1104405"/>
                </a:moveTo>
                <a:lnTo>
                  <a:pt x="1346047" y="1104900"/>
                </a:lnTo>
                <a:lnTo>
                  <a:pt x="1346552" y="1104900"/>
                </a:lnTo>
                <a:lnTo>
                  <a:pt x="1347178" y="1104405"/>
                </a:lnTo>
                <a:close/>
              </a:path>
              <a:path w="3543934" h="1536700">
                <a:moveTo>
                  <a:pt x="1272921" y="1079500"/>
                </a:moveTo>
                <a:lnTo>
                  <a:pt x="1259020" y="1092200"/>
                </a:lnTo>
                <a:lnTo>
                  <a:pt x="1268793" y="1092200"/>
                </a:lnTo>
                <a:lnTo>
                  <a:pt x="1272921" y="1079500"/>
                </a:lnTo>
                <a:close/>
              </a:path>
              <a:path w="3543934" h="1536700">
                <a:moveTo>
                  <a:pt x="1415157" y="1079500"/>
                </a:moveTo>
                <a:lnTo>
                  <a:pt x="1405459" y="1079500"/>
                </a:lnTo>
                <a:lnTo>
                  <a:pt x="1408620" y="1092200"/>
                </a:lnTo>
                <a:lnTo>
                  <a:pt x="1416709" y="1092200"/>
                </a:lnTo>
                <a:lnTo>
                  <a:pt x="1415157" y="1079500"/>
                </a:lnTo>
                <a:close/>
              </a:path>
              <a:path w="3543934" h="1536700">
                <a:moveTo>
                  <a:pt x="1380901" y="1054100"/>
                </a:moveTo>
                <a:lnTo>
                  <a:pt x="1366799" y="1054100"/>
                </a:lnTo>
                <a:lnTo>
                  <a:pt x="1365948" y="1066800"/>
                </a:lnTo>
                <a:lnTo>
                  <a:pt x="1378166" y="1066800"/>
                </a:lnTo>
                <a:lnTo>
                  <a:pt x="1380901" y="1054100"/>
                </a:lnTo>
                <a:close/>
              </a:path>
              <a:path w="3543934" h="1536700">
                <a:moveTo>
                  <a:pt x="1476019" y="1054100"/>
                </a:moveTo>
                <a:lnTo>
                  <a:pt x="1396898" y="1054100"/>
                </a:lnTo>
                <a:lnTo>
                  <a:pt x="1378166" y="1066800"/>
                </a:lnTo>
                <a:lnTo>
                  <a:pt x="1455178" y="1066800"/>
                </a:lnTo>
                <a:lnTo>
                  <a:pt x="1476019" y="1054100"/>
                </a:lnTo>
                <a:close/>
              </a:path>
              <a:path w="3543934" h="1536700">
                <a:moveTo>
                  <a:pt x="1490409" y="1041400"/>
                </a:moveTo>
                <a:lnTo>
                  <a:pt x="1398762" y="1041400"/>
                </a:lnTo>
                <a:lnTo>
                  <a:pt x="1398906" y="1054100"/>
                </a:lnTo>
                <a:lnTo>
                  <a:pt x="1478585" y="1054100"/>
                </a:lnTo>
                <a:lnTo>
                  <a:pt x="1476600" y="1066800"/>
                </a:lnTo>
                <a:lnTo>
                  <a:pt x="1490750" y="1066800"/>
                </a:lnTo>
                <a:lnTo>
                  <a:pt x="1487447" y="1054100"/>
                </a:lnTo>
                <a:lnTo>
                  <a:pt x="1490409" y="1041400"/>
                </a:lnTo>
                <a:close/>
              </a:path>
              <a:path w="3543934" h="1536700">
                <a:moveTo>
                  <a:pt x="1528719" y="1041400"/>
                </a:moveTo>
                <a:lnTo>
                  <a:pt x="1521917" y="1041400"/>
                </a:lnTo>
                <a:lnTo>
                  <a:pt x="1523022" y="1054100"/>
                </a:lnTo>
                <a:lnTo>
                  <a:pt x="1528719" y="1041400"/>
                </a:lnTo>
                <a:close/>
              </a:path>
              <a:path w="3543934" h="1536700">
                <a:moveTo>
                  <a:pt x="1556051" y="1028700"/>
                </a:moveTo>
                <a:lnTo>
                  <a:pt x="1424840" y="1028700"/>
                </a:lnTo>
                <a:lnTo>
                  <a:pt x="1420152" y="1041400"/>
                </a:lnTo>
                <a:lnTo>
                  <a:pt x="1557481" y="1041400"/>
                </a:lnTo>
                <a:lnTo>
                  <a:pt x="1556051" y="1028700"/>
                </a:lnTo>
                <a:close/>
              </a:path>
              <a:path w="3543934" h="1536700">
                <a:moveTo>
                  <a:pt x="1575714" y="1016000"/>
                </a:moveTo>
                <a:lnTo>
                  <a:pt x="1460188" y="1016000"/>
                </a:lnTo>
                <a:lnTo>
                  <a:pt x="1450331" y="1028700"/>
                </a:lnTo>
                <a:lnTo>
                  <a:pt x="1556611" y="1028700"/>
                </a:lnTo>
                <a:lnTo>
                  <a:pt x="1575714" y="1016000"/>
                </a:lnTo>
                <a:close/>
              </a:path>
              <a:path w="3543934" h="1536700">
                <a:moveTo>
                  <a:pt x="1585639" y="1016000"/>
                </a:moveTo>
                <a:lnTo>
                  <a:pt x="1575714" y="1016000"/>
                </a:lnTo>
                <a:lnTo>
                  <a:pt x="1578276" y="1028700"/>
                </a:lnTo>
                <a:lnTo>
                  <a:pt x="1585639" y="1016000"/>
                </a:lnTo>
                <a:close/>
              </a:path>
              <a:path w="3543934" h="1536700">
                <a:moveTo>
                  <a:pt x="1599882" y="1016000"/>
                </a:moveTo>
                <a:lnTo>
                  <a:pt x="1592659" y="1016000"/>
                </a:lnTo>
                <a:lnTo>
                  <a:pt x="1594192" y="1028700"/>
                </a:lnTo>
                <a:lnTo>
                  <a:pt x="1599882" y="1016000"/>
                </a:lnTo>
                <a:close/>
              </a:path>
              <a:path w="3543934" h="1536700">
                <a:moveTo>
                  <a:pt x="1603578" y="1003300"/>
                </a:moveTo>
                <a:lnTo>
                  <a:pt x="1490545" y="1003300"/>
                </a:lnTo>
                <a:lnTo>
                  <a:pt x="1483863" y="1016000"/>
                </a:lnTo>
                <a:lnTo>
                  <a:pt x="1595668" y="1016000"/>
                </a:lnTo>
                <a:lnTo>
                  <a:pt x="1603578" y="1003300"/>
                </a:lnTo>
                <a:close/>
              </a:path>
              <a:path w="3543934" h="1536700">
                <a:moveTo>
                  <a:pt x="1615689" y="1003300"/>
                </a:moveTo>
                <a:lnTo>
                  <a:pt x="1603578" y="1003300"/>
                </a:lnTo>
                <a:lnTo>
                  <a:pt x="1599736" y="1016000"/>
                </a:lnTo>
                <a:lnTo>
                  <a:pt x="1613458" y="1016000"/>
                </a:lnTo>
                <a:lnTo>
                  <a:pt x="1615689" y="1003300"/>
                </a:lnTo>
                <a:close/>
              </a:path>
              <a:path w="3543934" h="1536700">
                <a:moveTo>
                  <a:pt x="1619478" y="1003300"/>
                </a:moveTo>
                <a:lnTo>
                  <a:pt x="1616441" y="1003300"/>
                </a:lnTo>
                <a:lnTo>
                  <a:pt x="1620039" y="1016000"/>
                </a:lnTo>
                <a:lnTo>
                  <a:pt x="1620189" y="1016000"/>
                </a:lnTo>
                <a:lnTo>
                  <a:pt x="1619478" y="1003300"/>
                </a:lnTo>
                <a:close/>
              </a:path>
              <a:path w="3543934" h="1536700">
                <a:moveTo>
                  <a:pt x="1634179" y="1003300"/>
                </a:moveTo>
                <a:lnTo>
                  <a:pt x="1619478" y="1003300"/>
                </a:lnTo>
                <a:lnTo>
                  <a:pt x="1620189" y="1016000"/>
                </a:lnTo>
                <a:lnTo>
                  <a:pt x="1630806" y="1016000"/>
                </a:lnTo>
                <a:lnTo>
                  <a:pt x="1634179" y="1003300"/>
                </a:lnTo>
                <a:close/>
              </a:path>
              <a:path w="3543934" h="1536700">
                <a:moveTo>
                  <a:pt x="1563344" y="990600"/>
                </a:moveTo>
                <a:lnTo>
                  <a:pt x="1525534" y="990600"/>
                </a:lnTo>
                <a:lnTo>
                  <a:pt x="1515109" y="1003300"/>
                </a:lnTo>
                <a:lnTo>
                  <a:pt x="1564762" y="1003300"/>
                </a:lnTo>
                <a:lnTo>
                  <a:pt x="1563344" y="990600"/>
                </a:lnTo>
                <a:close/>
              </a:path>
              <a:path w="3543934" h="1536700">
                <a:moveTo>
                  <a:pt x="1686005" y="977900"/>
                </a:moveTo>
                <a:lnTo>
                  <a:pt x="1576679" y="977900"/>
                </a:lnTo>
                <a:lnTo>
                  <a:pt x="1582575" y="990600"/>
                </a:lnTo>
                <a:lnTo>
                  <a:pt x="1590179" y="1003300"/>
                </a:lnTo>
                <a:lnTo>
                  <a:pt x="1621485" y="1003300"/>
                </a:lnTo>
                <a:lnTo>
                  <a:pt x="1626171" y="990600"/>
                </a:lnTo>
                <a:lnTo>
                  <a:pt x="1684037" y="990600"/>
                </a:lnTo>
                <a:lnTo>
                  <a:pt x="1686005" y="977900"/>
                </a:lnTo>
                <a:close/>
              </a:path>
              <a:path w="3543934" h="1536700">
                <a:moveTo>
                  <a:pt x="1636557" y="990600"/>
                </a:moveTo>
                <a:lnTo>
                  <a:pt x="1629927" y="990600"/>
                </a:lnTo>
                <a:lnTo>
                  <a:pt x="1621485" y="1003300"/>
                </a:lnTo>
                <a:lnTo>
                  <a:pt x="1632175" y="1003300"/>
                </a:lnTo>
                <a:lnTo>
                  <a:pt x="1636557" y="990600"/>
                </a:lnTo>
                <a:close/>
              </a:path>
              <a:path w="3543934" h="1536700">
                <a:moveTo>
                  <a:pt x="1669814" y="990600"/>
                </a:moveTo>
                <a:lnTo>
                  <a:pt x="1659089" y="990600"/>
                </a:lnTo>
                <a:lnTo>
                  <a:pt x="1650031" y="1003300"/>
                </a:lnTo>
                <a:lnTo>
                  <a:pt x="1657307" y="1003300"/>
                </a:lnTo>
                <a:lnTo>
                  <a:pt x="1669814" y="990600"/>
                </a:lnTo>
                <a:close/>
              </a:path>
              <a:path w="3543934" h="1536700">
                <a:moveTo>
                  <a:pt x="1566596" y="977900"/>
                </a:moveTo>
                <a:lnTo>
                  <a:pt x="1556257" y="977900"/>
                </a:lnTo>
                <a:lnTo>
                  <a:pt x="1547297" y="990600"/>
                </a:lnTo>
                <a:lnTo>
                  <a:pt x="1576160" y="990600"/>
                </a:lnTo>
                <a:lnTo>
                  <a:pt x="1566596" y="977900"/>
                </a:lnTo>
                <a:close/>
              </a:path>
              <a:path w="3543934" h="1536700">
                <a:moveTo>
                  <a:pt x="1685747" y="965200"/>
                </a:moveTo>
                <a:lnTo>
                  <a:pt x="1613319" y="965200"/>
                </a:lnTo>
                <a:lnTo>
                  <a:pt x="1583318" y="977900"/>
                </a:lnTo>
                <a:lnTo>
                  <a:pt x="1685226" y="977900"/>
                </a:lnTo>
                <a:lnTo>
                  <a:pt x="1685747" y="965200"/>
                </a:lnTo>
                <a:close/>
              </a:path>
              <a:path w="3543934" h="1536700">
                <a:moveTo>
                  <a:pt x="1698432" y="965200"/>
                </a:moveTo>
                <a:lnTo>
                  <a:pt x="1685747" y="965200"/>
                </a:lnTo>
                <a:lnTo>
                  <a:pt x="1685226" y="977900"/>
                </a:lnTo>
                <a:lnTo>
                  <a:pt x="1687436" y="977900"/>
                </a:lnTo>
                <a:lnTo>
                  <a:pt x="1698432" y="965200"/>
                </a:lnTo>
                <a:close/>
              </a:path>
              <a:path w="3543934" h="1536700">
                <a:moveTo>
                  <a:pt x="1638160" y="952500"/>
                </a:moveTo>
                <a:lnTo>
                  <a:pt x="1631467" y="952500"/>
                </a:lnTo>
                <a:lnTo>
                  <a:pt x="1631340" y="965200"/>
                </a:lnTo>
                <a:lnTo>
                  <a:pt x="1638160" y="952500"/>
                </a:lnTo>
                <a:close/>
              </a:path>
              <a:path w="3543934" h="1536700">
                <a:moveTo>
                  <a:pt x="1723326" y="952500"/>
                </a:moveTo>
                <a:lnTo>
                  <a:pt x="1649399" y="952500"/>
                </a:lnTo>
                <a:lnTo>
                  <a:pt x="1643474" y="965200"/>
                </a:lnTo>
                <a:lnTo>
                  <a:pt x="1704822" y="965200"/>
                </a:lnTo>
                <a:lnTo>
                  <a:pt x="1723326" y="952500"/>
                </a:lnTo>
                <a:close/>
              </a:path>
              <a:path w="3543934" h="1536700">
                <a:moveTo>
                  <a:pt x="1749515" y="952500"/>
                </a:moveTo>
                <a:lnTo>
                  <a:pt x="1723326" y="952500"/>
                </a:lnTo>
                <a:lnTo>
                  <a:pt x="1718735" y="965200"/>
                </a:lnTo>
                <a:lnTo>
                  <a:pt x="1734327" y="965200"/>
                </a:lnTo>
                <a:lnTo>
                  <a:pt x="1749515" y="952500"/>
                </a:lnTo>
                <a:close/>
              </a:path>
              <a:path w="3543934" h="1536700">
                <a:moveTo>
                  <a:pt x="1758634" y="952500"/>
                </a:moveTo>
                <a:lnTo>
                  <a:pt x="1749515" y="952500"/>
                </a:lnTo>
                <a:lnTo>
                  <a:pt x="1743709" y="965200"/>
                </a:lnTo>
                <a:lnTo>
                  <a:pt x="1753958" y="965200"/>
                </a:lnTo>
                <a:lnTo>
                  <a:pt x="1758634" y="952500"/>
                </a:lnTo>
                <a:close/>
              </a:path>
              <a:path w="3543934" h="1536700">
                <a:moveTo>
                  <a:pt x="1773173" y="939800"/>
                </a:moveTo>
                <a:lnTo>
                  <a:pt x="1701973" y="939800"/>
                </a:lnTo>
                <a:lnTo>
                  <a:pt x="1705064" y="952500"/>
                </a:lnTo>
                <a:lnTo>
                  <a:pt x="1758634" y="952500"/>
                </a:lnTo>
                <a:lnTo>
                  <a:pt x="1759873" y="965200"/>
                </a:lnTo>
                <a:lnTo>
                  <a:pt x="1765238" y="965200"/>
                </a:lnTo>
                <a:lnTo>
                  <a:pt x="1766546" y="952500"/>
                </a:lnTo>
                <a:lnTo>
                  <a:pt x="1773173" y="939800"/>
                </a:lnTo>
                <a:close/>
              </a:path>
              <a:path w="3543934" h="1536700">
                <a:moveTo>
                  <a:pt x="1783417" y="952500"/>
                </a:moveTo>
                <a:lnTo>
                  <a:pt x="1779634" y="952500"/>
                </a:lnTo>
                <a:lnTo>
                  <a:pt x="1776679" y="965200"/>
                </a:lnTo>
                <a:lnTo>
                  <a:pt x="1783417" y="952500"/>
                </a:lnTo>
                <a:close/>
              </a:path>
              <a:path w="3543934" h="1536700">
                <a:moveTo>
                  <a:pt x="1696674" y="939800"/>
                </a:moveTo>
                <a:lnTo>
                  <a:pt x="1671559" y="939800"/>
                </a:lnTo>
                <a:lnTo>
                  <a:pt x="1654355" y="952500"/>
                </a:lnTo>
                <a:lnTo>
                  <a:pt x="1697558" y="952500"/>
                </a:lnTo>
                <a:lnTo>
                  <a:pt x="1696674" y="939800"/>
                </a:lnTo>
                <a:close/>
              </a:path>
              <a:path w="3543934" h="1536700">
                <a:moveTo>
                  <a:pt x="1776028" y="952284"/>
                </a:moveTo>
                <a:lnTo>
                  <a:pt x="1775625" y="952500"/>
                </a:lnTo>
                <a:lnTo>
                  <a:pt x="1775891" y="952500"/>
                </a:lnTo>
                <a:lnTo>
                  <a:pt x="1776028" y="952284"/>
                </a:lnTo>
                <a:close/>
              </a:path>
              <a:path w="3543934" h="1536700">
                <a:moveTo>
                  <a:pt x="1799427" y="939800"/>
                </a:moveTo>
                <a:lnTo>
                  <a:pt x="1783956" y="939800"/>
                </a:lnTo>
                <a:lnTo>
                  <a:pt x="1776028" y="952284"/>
                </a:lnTo>
                <a:lnTo>
                  <a:pt x="1799427" y="939800"/>
                </a:lnTo>
                <a:close/>
              </a:path>
              <a:path w="3543934" h="1536700">
                <a:moveTo>
                  <a:pt x="1718716" y="927100"/>
                </a:moveTo>
                <a:lnTo>
                  <a:pt x="1699927" y="927100"/>
                </a:lnTo>
                <a:lnTo>
                  <a:pt x="1679066" y="939800"/>
                </a:lnTo>
                <a:lnTo>
                  <a:pt x="1709544" y="939800"/>
                </a:lnTo>
                <a:lnTo>
                  <a:pt x="1718716" y="927100"/>
                </a:lnTo>
                <a:close/>
              </a:path>
              <a:path w="3543934" h="1536700">
                <a:moveTo>
                  <a:pt x="1731800" y="927100"/>
                </a:moveTo>
                <a:lnTo>
                  <a:pt x="1719624" y="939800"/>
                </a:lnTo>
                <a:lnTo>
                  <a:pt x="1728914" y="939800"/>
                </a:lnTo>
                <a:lnTo>
                  <a:pt x="1731800" y="927100"/>
                </a:lnTo>
                <a:close/>
              </a:path>
              <a:path w="3543934" h="1536700">
                <a:moveTo>
                  <a:pt x="1812580" y="927100"/>
                </a:moveTo>
                <a:lnTo>
                  <a:pt x="1749645" y="927100"/>
                </a:lnTo>
                <a:lnTo>
                  <a:pt x="1728914" y="939800"/>
                </a:lnTo>
                <a:lnTo>
                  <a:pt x="1808124" y="939800"/>
                </a:lnTo>
                <a:lnTo>
                  <a:pt x="1812580" y="927100"/>
                </a:lnTo>
                <a:close/>
              </a:path>
              <a:path w="3543934" h="1536700">
                <a:moveTo>
                  <a:pt x="1823723" y="927100"/>
                </a:moveTo>
                <a:lnTo>
                  <a:pt x="1814862" y="927100"/>
                </a:lnTo>
                <a:lnTo>
                  <a:pt x="1808124" y="939800"/>
                </a:lnTo>
                <a:lnTo>
                  <a:pt x="1820062" y="939800"/>
                </a:lnTo>
                <a:lnTo>
                  <a:pt x="1823723" y="927100"/>
                </a:lnTo>
                <a:close/>
              </a:path>
              <a:path w="3543934" h="1536700">
                <a:moveTo>
                  <a:pt x="1837664" y="927100"/>
                </a:moveTo>
                <a:lnTo>
                  <a:pt x="1823723" y="927100"/>
                </a:lnTo>
                <a:lnTo>
                  <a:pt x="1826425" y="939800"/>
                </a:lnTo>
                <a:lnTo>
                  <a:pt x="1830345" y="939800"/>
                </a:lnTo>
                <a:lnTo>
                  <a:pt x="1837664" y="927100"/>
                </a:lnTo>
                <a:close/>
              </a:path>
              <a:path w="3543934" h="1536700">
                <a:moveTo>
                  <a:pt x="1715898" y="925268"/>
                </a:moveTo>
                <a:lnTo>
                  <a:pt x="1714007" y="927100"/>
                </a:lnTo>
                <a:lnTo>
                  <a:pt x="1715033" y="927100"/>
                </a:lnTo>
                <a:lnTo>
                  <a:pt x="1715898" y="925268"/>
                </a:lnTo>
                <a:close/>
              </a:path>
              <a:path w="3543934" h="1536700">
                <a:moveTo>
                  <a:pt x="1737723" y="914400"/>
                </a:moveTo>
                <a:lnTo>
                  <a:pt x="1727123" y="914400"/>
                </a:lnTo>
                <a:lnTo>
                  <a:pt x="1720787" y="920535"/>
                </a:lnTo>
                <a:lnTo>
                  <a:pt x="1720524" y="927100"/>
                </a:lnTo>
                <a:lnTo>
                  <a:pt x="1738652" y="927100"/>
                </a:lnTo>
                <a:lnTo>
                  <a:pt x="1737723" y="914400"/>
                </a:lnTo>
                <a:close/>
              </a:path>
              <a:path w="3543934" h="1536700">
                <a:moveTo>
                  <a:pt x="1825527" y="907644"/>
                </a:moveTo>
                <a:lnTo>
                  <a:pt x="1825027" y="914400"/>
                </a:lnTo>
                <a:lnTo>
                  <a:pt x="1752371" y="914400"/>
                </a:lnTo>
                <a:lnTo>
                  <a:pt x="1740128" y="927100"/>
                </a:lnTo>
                <a:lnTo>
                  <a:pt x="1830700" y="927100"/>
                </a:lnTo>
                <a:lnTo>
                  <a:pt x="1828072" y="914400"/>
                </a:lnTo>
                <a:lnTo>
                  <a:pt x="1825527" y="907644"/>
                </a:lnTo>
                <a:close/>
              </a:path>
              <a:path w="3543934" h="1536700">
                <a:moveTo>
                  <a:pt x="1873972" y="914400"/>
                </a:moveTo>
                <a:lnTo>
                  <a:pt x="1828074" y="914400"/>
                </a:lnTo>
                <a:lnTo>
                  <a:pt x="1836167" y="927100"/>
                </a:lnTo>
                <a:lnTo>
                  <a:pt x="1860573" y="927100"/>
                </a:lnTo>
                <a:lnTo>
                  <a:pt x="1873972" y="914400"/>
                </a:lnTo>
                <a:close/>
              </a:path>
              <a:path w="3543934" h="1536700">
                <a:moveTo>
                  <a:pt x="1721032" y="914400"/>
                </a:moveTo>
                <a:lnTo>
                  <a:pt x="1715898" y="925268"/>
                </a:lnTo>
                <a:lnTo>
                  <a:pt x="1720787" y="920535"/>
                </a:lnTo>
                <a:lnTo>
                  <a:pt x="1721032" y="914400"/>
                </a:lnTo>
                <a:close/>
              </a:path>
              <a:path w="3543934" h="1536700">
                <a:moveTo>
                  <a:pt x="1773008" y="901700"/>
                </a:moveTo>
                <a:lnTo>
                  <a:pt x="1768277" y="901700"/>
                </a:lnTo>
                <a:lnTo>
                  <a:pt x="1755317" y="914400"/>
                </a:lnTo>
                <a:lnTo>
                  <a:pt x="1770353" y="914400"/>
                </a:lnTo>
                <a:lnTo>
                  <a:pt x="1773008" y="901700"/>
                </a:lnTo>
                <a:close/>
              </a:path>
              <a:path w="3543934" h="1536700">
                <a:moveTo>
                  <a:pt x="1809851" y="889000"/>
                </a:moveTo>
                <a:lnTo>
                  <a:pt x="1799061" y="889000"/>
                </a:lnTo>
                <a:lnTo>
                  <a:pt x="1794769" y="901700"/>
                </a:lnTo>
                <a:lnTo>
                  <a:pt x="1777797" y="901700"/>
                </a:lnTo>
                <a:lnTo>
                  <a:pt x="1777276" y="914400"/>
                </a:lnTo>
                <a:lnTo>
                  <a:pt x="1825027" y="914400"/>
                </a:lnTo>
                <a:lnTo>
                  <a:pt x="1825527" y="907644"/>
                </a:lnTo>
                <a:lnTo>
                  <a:pt x="1823287" y="901700"/>
                </a:lnTo>
                <a:lnTo>
                  <a:pt x="1809851" y="889000"/>
                </a:lnTo>
                <a:close/>
              </a:path>
              <a:path w="3543934" h="1536700">
                <a:moveTo>
                  <a:pt x="1890016" y="901700"/>
                </a:moveTo>
                <a:lnTo>
                  <a:pt x="1825967" y="901700"/>
                </a:lnTo>
                <a:lnTo>
                  <a:pt x="1825527" y="907644"/>
                </a:lnTo>
                <a:lnTo>
                  <a:pt x="1828072" y="914400"/>
                </a:lnTo>
                <a:lnTo>
                  <a:pt x="1880209" y="914400"/>
                </a:lnTo>
                <a:lnTo>
                  <a:pt x="1890016" y="901700"/>
                </a:lnTo>
                <a:close/>
              </a:path>
              <a:path w="3543934" h="1536700">
                <a:moveTo>
                  <a:pt x="1908563" y="889000"/>
                </a:moveTo>
                <a:lnTo>
                  <a:pt x="1834349" y="889000"/>
                </a:lnTo>
                <a:lnTo>
                  <a:pt x="1837110" y="901700"/>
                </a:lnTo>
                <a:lnTo>
                  <a:pt x="1910537" y="901700"/>
                </a:lnTo>
                <a:lnTo>
                  <a:pt x="1908563" y="889000"/>
                </a:lnTo>
                <a:close/>
              </a:path>
              <a:path w="3543934" h="1536700">
                <a:moveTo>
                  <a:pt x="1935199" y="889000"/>
                </a:moveTo>
                <a:lnTo>
                  <a:pt x="1931764" y="889000"/>
                </a:lnTo>
                <a:lnTo>
                  <a:pt x="1931327" y="901700"/>
                </a:lnTo>
                <a:lnTo>
                  <a:pt x="1936697" y="901700"/>
                </a:lnTo>
                <a:lnTo>
                  <a:pt x="1935199" y="889000"/>
                </a:lnTo>
                <a:close/>
              </a:path>
              <a:path w="3543934" h="1536700">
                <a:moveTo>
                  <a:pt x="1833115" y="876300"/>
                </a:moveTo>
                <a:lnTo>
                  <a:pt x="1825759" y="876300"/>
                </a:lnTo>
                <a:lnTo>
                  <a:pt x="1824483" y="889000"/>
                </a:lnTo>
                <a:lnTo>
                  <a:pt x="1841487" y="889000"/>
                </a:lnTo>
                <a:lnTo>
                  <a:pt x="1833115" y="876300"/>
                </a:lnTo>
                <a:close/>
              </a:path>
              <a:path w="3543934" h="1536700">
                <a:moveTo>
                  <a:pt x="1911719" y="876300"/>
                </a:moveTo>
                <a:lnTo>
                  <a:pt x="1853982" y="876300"/>
                </a:lnTo>
                <a:lnTo>
                  <a:pt x="1841487" y="889000"/>
                </a:lnTo>
                <a:lnTo>
                  <a:pt x="1919798" y="889000"/>
                </a:lnTo>
                <a:lnTo>
                  <a:pt x="1911719" y="876300"/>
                </a:lnTo>
                <a:close/>
              </a:path>
              <a:path w="3543934" h="1536700">
                <a:moveTo>
                  <a:pt x="1973209" y="863600"/>
                </a:moveTo>
                <a:lnTo>
                  <a:pt x="1930209" y="863600"/>
                </a:lnTo>
                <a:lnTo>
                  <a:pt x="1930425" y="876300"/>
                </a:lnTo>
                <a:lnTo>
                  <a:pt x="1929244" y="876300"/>
                </a:lnTo>
                <a:lnTo>
                  <a:pt x="1919798" y="889000"/>
                </a:lnTo>
                <a:lnTo>
                  <a:pt x="1939479" y="889000"/>
                </a:lnTo>
                <a:lnTo>
                  <a:pt x="1952267" y="876300"/>
                </a:lnTo>
                <a:lnTo>
                  <a:pt x="1973209" y="863600"/>
                </a:lnTo>
                <a:close/>
              </a:path>
              <a:path w="3543934" h="1536700">
                <a:moveTo>
                  <a:pt x="1930209" y="863600"/>
                </a:moveTo>
                <a:lnTo>
                  <a:pt x="1875693" y="863600"/>
                </a:lnTo>
                <a:lnTo>
                  <a:pt x="1860422" y="876300"/>
                </a:lnTo>
                <a:lnTo>
                  <a:pt x="1917191" y="876300"/>
                </a:lnTo>
                <a:lnTo>
                  <a:pt x="1930209" y="863600"/>
                </a:lnTo>
                <a:close/>
              </a:path>
              <a:path w="3543934" h="1536700">
                <a:moveTo>
                  <a:pt x="1982427" y="865663"/>
                </a:moveTo>
                <a:lnTo>
                  <a:pt x="1969820" y="876300"/>
                </a:lnTo>
                <a:lnTo>
                  <a:pt x="1976496" y="876300"/>
                </a:lnTo>
                <a:lnTo>
                  <a:pt x="1982427" y="865663"/>
                </a:lnTo>
                <a:close/>
              </a:path>
              <a:path w="3543934" h="1536700">
                <a:moveTo>
                  <a:pt x="2013822" y="863600"/>
                </a:moveTo>
                <a:lnTo>
                  <a:pt x="1990626" y="863600"/>
                </a:lnTo>
                <a:lnTo>
                  <a:pt x="1983511" y="876300"/>
                </a:lnTo>
                <a:lnTo>
                  <a:pt x="1998151" y="876300"/>
                </a:lnTo>
                <a:lnTo>
                  <a:pt x="2013822" y="863600"/>
                </a:lnTo>
                <a:close/>
              </a:path>
              <a:path w="3543934" h="1536700">
                <a:moveTo>
                  <a:pt x="1984872" y="863600"/>
                </a:moveTo>
                <a:lnTo>
                  <a:pt x="1983578" y="863600"/>
                </a:lnTo>
                <a:lnTo>
                  <a:pt x="1982427" y="865663"/>
                </a:lnTo>
                <a:lnTo>
                  <a:pt x="1984872" y="863600"/>
                </a:lnTo>
                <a:close/>
              </a:path>
              <a:path w="3543934" h="1536700">
                <a:moveTo>
                  <a:pt x="1948586" y="850900"/>
                </a:moveTo>
                <a:lnTo>
                  <a:pt x="1896224" y="850900"/>
                </a:lnTo>
                <a:lnTo>
                  <a:pt x="1885083" y="863600"/>
                </a:lnTo>
                <a:lnTo>
                  <a:pt x="1948179" y="863600"/>
                </a:lnTo>
                <a:lnTo>
                  <a:pt x="1948586" y="850900"/>
                </a:lnTo>
                <a:close/>
              </a:path>
              <a:path w="3543934" h="1536700">
                <a:moveTo>
                  <a:pt x="2005758" y="850900"/>
                </a:moveTo>
                <a:lnTo>
                  <a:pt x="1948586" y="850900"/>
                </a:lnTo>
                <a:lnTo>
                  <a:pt x="1948179" y="863600"/>
                </a:lnTo>
                <a:lnTo>
                  <a:pt x="2001926" y="863600"/>
                </a:lnTo>
                <a:lnTo>
                  <a:pt x="2005758" y="850900"/>
                </a:lnTo>
                <a:close/>
              </a:path>
              <a:path w="3543934" h="1536700">
                <a:moveTo>
                  <a:pt x="2010840" y="859624"/>
                </a:moveTo>
                <a:lnTo>
                  <a:pt x="2007598" y="863600"/>
                </a:lnTo>
                <a:lnTo>
                  <a:pt x="2009000" y="863600"/>
                </a:lnTo>
                <a:lnTo>
                  <a:pt x="2010840" y="859624"/>
                </a:lnTo>
                <a:close/>
              </a:path>
              <a:path w="3543934" h="1536700">
                <a:moveTo>
                  <a:pt x="2028256" y="850900"/>
                </a:moveTo>
                <a:lnTo>
                  <a:pt x="2026794" y="850900"/>
                </a:lnTo>
                <a:lnTo>
                  <a:pt x="2021187" y="863600"/>
                </a:lnTo>
                <a:lnTo>
                  <a:pt x="2029866" y="863600"/>
                </a:lnTo>
                <a:lnTo>
                  <a:pt x="2028256" y="850900"/>
                </a:lnTo>
                <a:close/>
              </a:path>
              <a:path w="3543934" h="1536700">
                <a:moveTo>
                  <a:pt x="2017953" y="850900"/>
                </a:moveTo>
                <a:lnTo>
                  <a:pt x="2014878" y="850900"/>
                </a:lnTo>
                <a:lnTo>
                  <a:pt x="2010840" y="859624"/>
                </a:lnTo>
                <a:lnTo>
                  <a:pt x="2017953" y="850900"/>
                </a:lnTo>
                <a:close/>
              </a:path>
              <a:path w="3543934" h="1536700">
                <a:moveTo>
                  <a:pt x="2049792" y="838200"/>
                </a:moveTo>
                <a:lnTo>
                  <a:pt x="1936366" y="838200"/>
                </a:lnTo>
                <a:lnTo>
                  <a:pt x="1924076" y="850900"/>
                </a:lnTo>
                <a:lnTo>
                  <a:pt x="2052399" y="850900"/>
                </a:lnTo>
                <a:lnTo>
                  <a:pt x="2049792" y="838200"/>
                </a:lnTo>
                <a:close/>
              </a:path>
              <a:path w="3543934" h="1536700">
                <a:moveTo>
                  <a:pt x="2074719" y="838200"/>
                </a:moveTo>
                <a:lnTo>
                  <a:pt x="2067064" y="838200"/>
                </a:lnTo>
                <a:lnTo>
                  <a:pt x="2061867" y="850900"/>
                </a:lnTo>
                <a:lnTo>
                  <a:pt x="2068702" y="850900"/>
                </a:lnTo>
                <a:lnTo>
                  <a:pt x="2074719" y="838200"/>
                </a:lnTo>
                <a:close/>
              </a:path>
              <a:path w="3543934" h="1536700">
                <a:moveTo>
                  <a:pt x="1981778" y="825500"/>
                </a:moveTo>
                <a:lnTo>
                  <a:pt x="1964847" y="825500"/>
                </a:lnTo>
                <a:lnTo>
                  <a:pt x="1942798" y="838200"/>
                </a:lnTo>
                <a:lnTo>
                  <a:pt x="1967496" y="838200"/>
                </a:lnTo>
                <a:lnTo>
                  <a:pt x="1981778" y="825500"/>
                </a:lnTo>
                <a:close/>
              </a:path>
              <a:path w="3543934" h="1536700">
                <a:moveTo>
                  <a:pt x="2042525" y="825500"/>
                </a:moveTo>
                <a:lnTo>
                  <a:pt x="1985241" y="825500"/>
                </a:lnTo>
                <a:lnTo>
                  <a:pt x="1980335" y="838200"/>
                </a:lnTo>
                <a:lnTo>
                  <a:pt x="2041070" y="838200"/>
                </a:lnTo>
                <a:lnTo>
                  <a:pt x="2042525" y="825500"/>
                </a:lnTo>
                <a:close/>
              </a:path>
              <a:path w="3543934" h="1536700">
                <a:moveTo>
                  <a:pt x="2063026" y="825500"/>
                </a:moveTo>
                <a:lnTo>
                  <a:pt x="2042525" y="825500"/>
                </a:lnTo>
                <a:lnTo>
                  <a:pt x="2044661" y="838200"/>
                </a:lnTo>
                <a:lnTo>
                  <a:pt x="2066620" y="838200"/>
                </a:lnTo>
                <a:lnTo>
                  <a:pt x="2063026" y="825500"/>
                </a:lnTo>
                <a:close/>
              </a:path>
              <a:path w="3543934" h="1536700">
                <a:moveTo>
                  <a:pt x="2079536" y="825500"/>
                </a:moveTo>
                <a:lnTo>
                  <a:pt x="2072299" y="825500"/>
                </a:lnTo>
                <a:lnTo>
                  <a:pt x="2066620" y="838200"/>
                </a:lnTo>
                <a:lnTo>
                  <a:pt x="2070355" y="838200"/>
                </a:lnTo>
                <a:lnTo>
                  <a:pt x="2079536" y="825500"/>
                </a:lnTo>
                <a:close/>
              </a:path>
              <a:path w="3543934" h="1536700">
                <a:moveTo>
                  <a:pt x="2080514" y="825500"/>
                </a:moveTo>
                <a:lnTo>
                  <a:pt x="2076571" y="838200"/>
                </a:lnTo>
                <a:lnTo>
                  <a:pt x="2080665" y="838200"/>
                </a:lnTo>
                <a:lnTo>
                  <a:pt x="2080514" y="825500"/>
                </a:lnTo>
                <a:close/>
              </a:path>
              <a:path w="3543934" h="1536700">
                <a:moveTo>
                  <a:pt x="2104837" y="825500"/>
                </a:moveTo>
                <a:lnTo>
                  <a:pt x="2084991" y="825500"/>
                </a:lnTo>
                <a:lnTo>
                  <a:pt x="2083625" y="838200"/>
                </a:lnTo>
                <a:lnTo>
                  <a:pt x="2090028" y="838200"/>
                </a:lnTo>
                <a:lnTo>
                  <a:pt x="2104837" y="825500"/>
                </a:lnTo>
                <a:close/>
              </a:path>
              <a:path w="3543934" h="1536700">
                <a:moveTo>
                  <a:pt x="2098522" y="812800"/>
                </a:moveTo>
                <a:lnTo>
                  <a:pt x="1989632" y="812800"/>
                </a:lnTo>
                <a:lnTo>
                  <a:pt x="1986809" y="825500"/>
                </a:lnTo>
                <a:lnTo>
                  <a:pt x="2109292" y="825500"/>
                </a:lnTo>
                <a:lnTo>
                  <a:pt x="2098522" y="812800"/>
                </a:lnTo>
                <a:close/>
              </a:path>
              <a:path w="3543934" h="1536700">
                <a:moveTo>
                  <a:pt x="2121039" y="812800"/>
                </a:moveTo>
                <a:lnTo>
                  <a:pt x="2109988" y="812800"/>
                </a:lnTo>
                <a:lnTo>
                  <a:pt x="2109292" y="825500"/>
                </a:lnTo>
                <a:lnTo>
                  <a:pt x="2118394" y="825500"/>
                </a:lnTo>
                <a:lnTo>
                  <a:pt x="2121039" y="812800"/>
                </a:lnTo>
                <a:close/>
              </a:path>
              <a:path w="3543934" h="1536700">
                <a:moveTo>
                  <a:pt x="2036787" y="800100"/>
                </a:moveTo>
                <a:lnTo>
                  <a:pt x="2025706" y="800100"/>
                </a:lnTo>
                <a:lnTo>
                  <a:pt x="2012653" y="812800"/>
                </a:lnTo>
                <a:lnTo>
                  <a:pt x="2030425" y="812800"/>
                </a:lnTo>
                <a:lnTo>
                  <a:pt x="2036787" y="800100"/>
                </a:lnTo>
                <a:close/>
              </a:path>
              <a:path w="3543934" h="1536700">
                <a:moveTo>
                  <a:pt x="2156485" y="800100"/>
                </a:moveTo>
                <a:lnTo>
                  <a:pt x="2040732" y="800100"/>
                </a:lnTo>
                <a:lnTo>
                  <a:pt x="2035998" y="812800"/>
                </a:lnTo>
                <a:lnTo>
                  <a:pt x="2150068" y="812800"/>
                </a:lnTo>
                <a:lnTo>
                  <a:pt x="2156485" y="800100"/>
                </a:lnTo>
                <a:close/>
              </a:path>
              <a:path w="3543934" h="1536700">
                <a:moveTo>
                  <a:pt x="2163586" y="787400"/>
                </a:moveTo>
                <a:lnTo>
                  <a:pt x="2060403" y="787400"/>
                </a:lnTo>
                <a:lnTo>
                  <a:pt x="2049989" y="800100"/>
                </a:lnTo>
                <a:lnTo>
                  <a:pt x="2152050" y="800100"/>
                </a:lnTo>
                <a:lnTo>
                  <a:pt x="2163586" y="787400"/>
                </a:lnTo>
                <a:close/>
              </a:path>
              <a:path w="3543934" h="1536700">
                <a:moveTo>
                  <a:pt x="2172374" y="787400"/>
                </a:moveTo>
                <a:lnTo>
                  <a:pt x="2167323" y="800100"/>
                </a:lnTo>
                <a:lnTo>
                  <a:pt x="2174405" y="800100"/>
                </a:lnTo>
                <a:lnTo>
                  <a:pt x="2172374" y="787400"/>
                </a:lnTo>
                <a:close/>
              </a:path>
              <a:path w="3543934" h="1536700">
                <a:moveTo>
                  <a:pt x="2195401" y="787400"/>
                </a:moveTo>
                <a:lnTo>
                  <a:pt x="2193505" y="787400"/>
                </a:lnTo>
                <a:lnTo>
                  <a:pt x="2189016" y="800100"/>
                </a:lnTo>
                <a:lnTo>
                  <a:pt x="2195401" y="787400"/>
                </a:lnTo>
                <a:close/>
              </a:path>
              <a:path w="3543934" h="1536700">
                <a:moveTo>
                  <a:pt x="2089898" y="774700"/>
                </a:moveTo>
                <a:lnTo>
                  <a:pt x="2074367" y="787400"/>
                </a:lnTo>
                <a:lnTo>
                  <a:pt x="2094139" y="787400"/>
                </a:lnTo>
                <a:lnTo>
                  <a:pt x="2089898" y="774700"/>
                </a:lnTo>
                <a:close/>
              </a:path>
              <a:path w="3543934" h="1536700">
                <a:moveTo>
                  <a:pt x="2111067" y="774700"/>
                </a:moveTo>
                <a:lnTo>
                  <a:pt x="2097519" y="774700"/>
                </a:lnTo>
                <a:lnTo>
                  <a:pt x="2094282" y="787400"/>
                </a:lnTo>
                <a:lnTo>
                  <a:pt x="2105075" y="787400"/>
                </a:lnTo>
                <a:lnTo>
                  <a:pt x="2111067" y="774700"/>
                </a:lnTo>
                <a:close/>
              </a:path>
              <a:path w="3543934" h="1536700">
                <a:moveTo>
                  <a:pt x="2211420" y="774700"/>
                </a:moveTo>
                <a:lnTo>
                  <a:pt x="2127453" y="774700"/>
                </a:lnTo>
                <a:lnTo>
                  <a:pt x="2131499" y="787400"/>
                </a:lnTo>
                <a:lnTo>
                  <a:pt x="2193528" y="787400"/>
                </a:lnTo>
                <a:lnTo>
                  <a:pt x="2211420" y="774700"/>
                </a:lnTo>
                <a:close/>
              </a:path>
              <a:path w="3543934" h="1536700">
                <a:moveTo>
                  <a:pt x="2214315" y="762000"/>
                </a:moveTo>
                <a:lnTo>
                  <a:pt x="2124886" y="762000"/>
                </a:lnTo>
                <a:lnTo>
                  <a:pt x="2112808" y="774700"/>
                </a:lnTo>
                <a:lnTo>
                  <a:pt x="2210744" y="774700"/>
                </a:lnTo>
                <a:lnTo>
                  <a:pt x="2214315" y="762000"/>
                </a:lnTo>
                <a:close/>
              </a:path>
              <a:path w="3543934" h="1536700">
                <a:moveTo>
                  <a:pt x="2226412" y="762000"/>
                </a:moveTo>
                <a:lnTo>
                  <a:pt x="2214315" y="762000"/>
                </a:lnTo>
                <a:lnTo>
                  <a:pt x="2213292" y="774700"/>
                </a:lnTo>
                <a:lnTo>
                  <a:pt x="2225632" y="774700"/>
                </a:lnTo>
                <a:lnTo>
                  <a:pt x="2226178" y="774253"/>
                </a:lnTo>
                <a:lnTo>
                  <a:pt x="2226412" y="762000"/>
                </a:lnTo>
                <a:close/>
              </a:path>
              <a:path w="3543934" h="1536700">
                <a:moveTo>
                  <a:pt x="2244280" y="762000"/>
                </a:moveTo>
                <a:lnTo>
                  <a:pt x="2241167" y="762000"/>
                </a:lnTo>
                <a:lnTo>
                  <a:pt x="2226178" y="774253"/>
                </a:lnTo>
                <a:lnTo>
                  <a:pt x="2226170" y="774700"/>
                </a:lnTo>
                <a:lnTo>
                  <a:pt x="2242705" y="774700"/>
                </a:lnTo>
                <a:lnTo>
                  <a:pt x="2244280" y="762000"/>
                </a:lnTo>
                <a:close/>
              </a:path>
              <a:path w="3543934" h="1536700">
                <a:moveTo>
                  <a:pt x="2255961" y="749300"/>
                </a:moveTo>
                <a:lnTo>
                  <a:pt x="2148832" y="749300"/>
                </a:lnTo>
                <a:lnTo>
                  <a:pt x="2143614" y="762000"/>
                </a:lnTo>
                <a:lnTo>
                  <a:pt x="2241516" y="762000"/>
                </a:lnTo>
                <a:lnTo>
                  <a:pt x="2255961" y="749300"/>
                </a:lnTo>
                <a:close/>
              </a:path>
              <a:path w="3543934" h="1536700">
                <a:moveTo>
                  <a:pt x="2276145" y="736600"/>
                </a:moveTo>
                <a:lnTo>
                  <a:pt x="2192058" y="736600"/>
                </a:lnTo>
                <a:lnTo>
                  <a:pt x="2191499" y="749300"/>
                </a:lnTo>
                <a:lnTo>
                  <a:pt x="2255961" y="749300"/>
                </a:lnTo>
                <a:lnTo>
                  <a:pt x="2254224" y="762000"/>
                </a:lnTo>
                <a:lnTo>
                  <a:pt x="2265438" y="762000"/>
                </a:lnTo>
                <a:lnTo>
                  <a:pt x="2276472" y="749300"/>
                </a:lnTo>
                <a:lnTo>
                  <a:pt x="2278696" y="739402"/>
                </a:lnTo>
                <a:lnTo>
                  <a:pt x="2276145" y="736600"/>
                </a:lnTo>
                <a:close/>
              </a:path>
              <a:path w="3543934" h="1536700">
                <a:moveTo>
                  <a:pt x="2368943" y="698500"/>
                </a:moveTo>
                <a:lnTo>
                  <a:pt x="2282936" y="698500"/>
                </a:lnTo>
                <a:lnTo>
                  <a:pt x="2274093" y="711200"/>
                </a:lnTo>
                <a:lnTo>
                  <a:pt x="2271971" y="720286"/>
                </a:lnTo>
                <a:lnTo>
                  <a:pt x="2274979" y="723900"/>
                </a:lnTo>
                <a:lnTo>
                  <a:pt x="2279326" y="736600"/>
                </a:lnTo>
                <a:lnTo>
                  <a:pt x="2278696" y="739402"/>
                </a:lnTo>
                <a:lnTo>
                  <a:pt x="2287704" y="749300"/>
                </a:lnTo>
                <a:lnTo>
                  <a:pt x="2297335" y="749300"/>
                </a:lnTo>
                <a:lnTo>
                  <a:pt x="2295880" y="736600"/>
                </a:lnTo>
                <a:lnTo>
                  <a:pt x="2293217" y="736600"/>
                </a:lnTo>
                <a:lnTo>
                  <a:pt x="2310669" y="727522"/>
                </a:lnTo>
                <a:lnTo>
                  <a:pt x="2315069" y="723900"/>
                </a:lnTo>
                <a:lnTo>
                  <a:pt x="2328350" y="711200"/>
                </a:lnTo>
                <a:lnTo>
                  <a:pt x="2351270" y="711200"/>
                </a:lnTo>
                <a:lnTo>
                  <a:pt x="2368943" y="698500"/>
                </a:lnTo>
                <a:close/>
              </a:path>
              <a:path w="3543934" h="1536700">
                <a:moveTo>
                  <a:pt x="2337733" y="711200"/>
                </a:moveTo>
                <a:lnTo>
                  <a:pt x="2331776" y="711200"/>
                </a:lnTo>
                <a:lnTo>
                  <a:pt x="2317635" y="723900"/>
                </a:lnTo>
                <a:lnTo>
                  <a:pt x="2310669" y="727522"/>
                </a:lnTo>
                <a:lnTo>
                  <a:pt x="2299646" y="736600"/>
                </a:lnTo>
                <a:lnTo>
                  <a:pt x="2295880" y="736600"/>
                </a:lnTo>
                <a:lnTo>
                  <a:pt x="2297562" y="749300"/>
                </a:lnTo>
                <a:lnTo>
                  <a:pt x="2311275" y="749300"/>
                </a:lnTo>
                <a:lnTo>
                  <a:pt x="2323972" y="736600"/>
                </a:lnTo>
                <a:lnTo>
                  <a:pt x="2325181" y="723900"/>
                </a:lnTo>
                <a:lnTo>
                  <a:pt x="2332703" y="723900"/>
                </a:lnTo>
                <a:lnTo>
                  <a:pt x="2337733" y="711200"/>
                </a:lnTo>
                <a:close/>
              </a:path>
              <a:path w="3543934" h="1536700">
                <a:moveTo>
                  <a:pt x="2271971" y="720286"/>
                </a:moveTo>
                <a:lnTo>
                  <a:pt x="2271127" y="723900"/>
                </a:lnTo>
                <a:lnTo>
                  <a:pt x="2271814" y="736600"/>
                </a:lnTo>
                <a:lnTo>
                  <a:pt x="2276145" y="736600"/>
                </a:lnTo>
                <a:lnTo>
                  <a:pt x="2278696" y="739402"/>
                </a:lnTo>
                <a:lnTo>
                  <a:pt x="2279326" y="736600"/>
                </a:lnTo>
                <a:lnTo>
                  <a:pt x="2274979" y="723900"/>
                </a:lnTo>
                <a:lnTo>
                  <a:pt x="2271971" y="720286"/>
                </a:lnTo>
                <a:close/>
              </a:path>
              <a:path w="3543934" h="1536700">
                <a:moveTo>
                  <a:pt x="2264409" y="711200"/>
                </a:moveTo>
                <a:lnTo>
                  <a:pt x="2248752" y="711200"/>
                </a:lnTo>
                <a:lnTo>
                  <a:pt x="2237940" y="723900"/>
                </a:lnTo>
                <a:lnTo>
                  <a:pt x="2220790" y="723900"/>
                </a:lnTo>
                <a:lnTo>
                  <a:pt x="2208809" y="736600"/>
                </a:lnTo>
                <a:lnTo>
                  <a:pt x="2271814" y="736600"/>
                </a:lnTo>
                <a:lnTo>
                  <a:pt x="2271127" y="723900"/>
                </a:lnTo>
                <a:lnTo>
                  <a:pt x="2271971" y="720286"/>
                </a:lnTo>
                <a:lnTo>
                  <a:pt x="2264409" y="711200"/>
                </a:lnTo>
                <a:close/>
              </a:path>
              <a:path w="3543934" h="1536700">
                <a:moveTo>
                  <a:pt x="2310669" y="727522"/>
                </a:moveTo>
                <a:lnTo>
                  <a:pt x="2293217" y="736600"/>
                </a:lnTo>
                <a:lnTo>
                  <a:pt x="2299646" y="736600"/>
                </a:lnTo>
                <a:lnTo>
                  <a:pt x="2310669" y="727522"/>
                </a:lnTo>
                <a:close/>
              </a:path>
              <a:path w="3543934" h="1536700">
                <a:moveTo>
                  <a:pt x="2333028" y="723900"/>
                </a:moveTo>
                <a:lnTo>
                  <a:pt x="2329955" y="723900"/>
                </a:lnTo>
                <a:lnTo>
                  <a:pt x="2329408" y="736600"/>
                </a:lnTo>
                <a:lnTo>
                  <a:pt x="2334291" y="736600"/>
                </a:lnTo>
                <a:lnTo>
                  <a:pt x="2333028" y="723900"/>
                </a:lnTo>
                <a:close/>
              </a:path>
              <a:path w="3543934" h="1536700">
                <a:moveTo>
                  <a:pt x="2351443" y="723900"/>
                </a:moveTo>
                <a:lnTo>
                  <a:pt x="2339805" y="723900"/>
                </a:lnTo>
                <a:lnTo>
                  <a:pt x="2345664" y="736600"/>
                </a:lnTo>
                <a:lnTo>
                  <a:pt x="2351443" y="723900"/>
                </a:lnTo>
                <a:close/>
              </a:path>
              <a:path w="3543934" h="1536700">
                <a:moveTo>
                  <a:pt x="2351270" y="711200"/>
                </a:moveTo>
                <a:lnTo>
                  <a:pt x="2343268" y="711200"/>
                </a:lnTo>
                <a:lnTo>
                  <a:pt x="2338743" y="723900"/>
                </a:lnTo>
                <a:lnTo>
                  <a:pt x="2349374" y="723900"/>
                </a:lnTo>
                <a:lnTo>
                  <a:pt x="2351270" y="711200"/>
                </a:lnTo>
                <a:close/>
              </a:path>
              <a:path w="3543934" h="1536700">
                <a:moveTo>
                  <a:pt x="2396477" y="698500"/>
                </a:moveTo>
                <a:lnTo>
                  <a:pt x="2368943" y="698500"/>
                </a:lnTo>
                <a:lnTo>
                  <a:pt x="2379439" y="711200"/>
                </a:lnTo>
                <a:lnTo>
                  <a:pt x="2380795" y="711200"/>
                </a:lnTo>
                <a:lnTo>
                  <a:pt x="2396477" y="698500"/>
                </a:lnTo>
                <a:close/>
              </a:path>
              <a:path w="3543934" h="1536700">
                <a:moveTo>
                  <a:pt x="2405510" y="685800"/>
                </a:moveTo>
                <a:lnTo>
                  <a:pt x="2331919" y="685800"/>
                </a:lnTo>
                <a:lnTo>
                  <a:pt x="2331097" y="698500"/>
                </a:lnTo>
                <a:lnTo>
                  <a:pt x="2397748" y="698500"/>
                </a:lnTo>
                <a:lnTo>
                  <a:pt x="2396918" y="711200"/>
                </a:lnTo>
                <a:lnTo>
                  <a:pt x="2399677" y="711200"/>
                </a:lnTo>
                <a:lnTo>
                  <a:pt x="2409087" y="698500"/>
                </a:lnTo>
                <a:lnTo>
                  <a:pt x="2405510" y="685800"/>
                </a:lnTo>
                <a:close/>
              </a:path>
              <a:path w="3543934" h="1536700">
                <a:moveTo>
                  <a:pt x="2300020" y="685800"/>
                </a:moveTo>
                <a:lnTo>
                  <a:pt x="2298268" y="698500"/>
                </a:lnTo>
                <a:lnTo>
                  <a:pt x="2306129" y="698500"/>
                </a:lnTo>
                <a:lnTo>
                  <a:pt x="2306015" y="695406"/>
                </a:lnTo>
                <a:lnTo>
                  <a:pt x="2300020" y="685800"/>
                </a:lnTo>
                <a:close/>
              </a:path>
              <a:path w="3543934" h="1536700">
                <a:moveTo>
                  <a:pt x="2320310" y="685800"/>
                </a:moveTo>
                <a:lnTo>
                  <a:pt x="2305659" y="685800"/>
                </a:lnTo>
                <a:lnTo>
                  <a:pt x="2306015" y="695406"/>
                </a:lnTo>
                <a:lnTo>
                  <a:pt x="2307945" y="698500"/>
                </a:lnTo>
                <a:lnTo>
                  <a:pt x="2317661" y="698500"/>
                </a:lnTo>
                <a:lnTo>
                  <a:pt x="2320310" y="685800"/>
                </a:lnTo>
                <a:close/>
              </a:path>
              <a:path w="3543934" h="1536700">
                <a:moveTo>
                  <a:pt x="2370683" y="673100"/>
                </a:moveTo>
                <a:lnTo>
                  <a:pt x="2334042" y="673100"/>
                </a:lnTo>
                <a:lnTo>
                  <a:pt x="2330829" y="685800"/>
                </a:lnTo>
                <a:lnTo>
                  <a:pt x="2372232" y="685800"/>
                </a:lnTo>
                <a:lnTo>
                  <a:pt x="2370683" y="673100"/>
                </a:lnTo>
                <a:close/>
              </a:path>
              <a:path w="3543934" h="1536700">
                <a:moveTo>
                  <a:pt x="2428959" y="673100"/>
                </a:moveTo>
                <a:lnTo>
                  <a:pt x="2370683" y="673100"/>
                </a:lnTo>
                <a:lnTo>
                  <a:pt x="2372232" y="685800"/>
                </a:lnTo>
                <a:lnTo>
                  <a:pt x="2407042" y="685800"/>
                </a:lnTo>
                <a:lnTo>
                  <a:pt x="2428477" y="674797"/>
                </a:lnTo>
                <a:lnTo>
                  <a:pt x="2428959" y="673100"/>
                </a:lnTo>
                <a:close/>
              </a:path>
              <a:path w="3543934" h="1536700">
                <a:moveTo>
                  <a:pt x="2429046" y="674505"/>
                </a:moveTo>
                <a:lnTo>
                  <a:pt x="2428477" y="674797"/>
                </a:lnTo>
                <a:lnTo>
                  <a:pt x="2425347" y="685800"/>
                </a:lnTo>
                <a:lnTo>
                  <a:pt x="2429738" y="685800"/>
                </a:lnTo>
                <a:lnTo>
                  <a:pt x="2429046" y="674505"/>
                </a:lnTo>
                <a:close/>
              </a:path>
              <a:path w="3543934" h="1536700">
                <a:moveTo>
                  <a:pt x="2442472" y="673100"/>
                </a:moveTo>
                <a:lnTo>
                  <a:pt x="2431783" y="673100"/>
                </a:lnTo>
                <a:lnTo>
                  <a:pt x="2434460" y="685800"/>
                </a:lnTo>
                <a:lnTo>
                  <a:pt x="2438350" y="685800"/>
                </a:lnTo>
                <a:lnTo>
                  <a:pt x="2442472" y="673100"/>
                </a:lnTo>
                <a:close/>
              </a:path>
              <a:path w="3543934" h="1536700">
                <a:moveTo>
                  <a:pt x="2461266" y="673100"/>
                </a:moveTo>
                <a:lnTo>
                  <a:pt x="2442472" y="673100"/>
                </a:lnTo>
                <a:lnTo>
                  <a:pt x="2445842" y="685800"/>
                </a:lnTo>
                <a:lnTo>
                  <a:pt x="2457591" y="685800"/>
                </a:lnTo>
                <a:lnTo>
                  <a:pt x="2461266" y="673100"/>
                </a:lnTo>
                <a:close/>
              </a:path>
              <a:path w="3543934" h="1536700">
                <a:moveTo>
                  <a:pt x="2431783" y="673100"/>
                </a:moveTo>
                <a:lnTo>
                  <a:pt x="2428959" y="673100"/>
                </a:lnTo>
                <a:lnTo>
                  <a:pt x="2429046" y="674505"/>
                </a:lnTo>
                <a:lnTo>
                  <a:pt x="2431783" y="673100"/>
                </a:lnTo>
                <a:close/>
              </a:path>
              <a:path w="3543934" h="1536700">
                <a:moveTo>
                  <a:pt x="2363824" y="660400"/>
                </a:moveTo>
                <a:lnTo>
                  <a:pt x="2357955" y="660400"/>
                </a:lnTo>
                <a:lnTo>
                  <a:pt x="2351099" y="673100"/>
                </a:lnTo>
                <a:lnTo>
                  <a:pt x="2364193" y="673100"/>
                </a:lnTo>
                <a:lnTo>
                  <a:pt x="2363824" y="660400"/>
                </a:lnTo>
                <a:close/>
              </a:path>
              <a:path w="3543934" h="1536700">
                <a:moveTo>
                  <a:pt x="2448052" y="660400"/>
                </a:moveTo>
                <a:lnTo>
                  <a:pt x="2370705" y="660400"/>
                </a:lnTo>
                <a:lnTo>
                  <a:pt x="2364193" y="673100"/>
                </a:lnTo>
                <a:lnTo>
                  <a:pt x="2448064" y="673100"/>
                </a:lnTo>
                <a:lnTo>
                  <a:pt x="2448052" y="660400"/>
                </a:lnTo>
                <a:close/>
              </a:path>
              <a:path w="3543934" h="1536700">
                <a:moveTo>
                  <a:pt x="2458766" y="660400"/>
                </a:moveTo>
                <a:lnTo>
                  <a:pt x="2453436" y="660400"/>
                </a:lnTo>
                <a:lnTo>
                  <a:pt x="2448064" y="673100"/>
                </a:lnTo>
                <a:lnTo>
                  <a:pt x="2461218" y="673100"/>
                </a:lnTo>
                <a:lnTo>
                  <a:pt x="2458766" y="660400"/>
                </a:lnTo>
                <a:close/>
              </a:path>
              <a:path w="3543934" h="1536700">
                <a:moveTo>
                  <a:pt x="2503944" y="647700"/>
                </a:moveTo>
                <a:lnTo>
                  <a:pt x="2397726" y="647700"/>
                </a:lnTo>
                <a:lnTo>
                  <a:pt x="2396210" y="660400"/>
                </a:lnTo>
                <a:lnTo>
                  <a:pt x="2495644" y="660400"/>
                </a:lnTo>
                <a:lnTo>
                  <a:pt x="2503944" y="647700"/>
                </a:lnTo>
                <a:close/>
              </a:path>
              <a:path w="3543934" h="1536700">
                <a:moveTo>
                  <a:pt x="2435874" y="635000"/>
                </a:moveTo>
                <a:lnTo>
                  <a:pt x="2428907" y="635000"/>
                </a:lnTo>
                <a:lnTo>
                  <a:pt x="2421686" y="647700"/>
                </a:lnTo>
                <a:lnTo>
                  <a:pt x="2430144" y="647700"/>
                </a:lnTo>
                <a:lnTo>
                  <a:pt x="2435874" y="635000"/>
                </a:lnTo>
                <a:close/>
              </a:path>
              <a:path w="3543934" h="1536700">
                <a:moveTo>
                  <a:pt x="2435874" y="635000"/>
                </a:moveTo>
                <a:lnTo>
                  <a:pt x="2430144" y="647700"/>
                </a:lnTo>
                <a:lnTo>
                  <a:pt x="2432430" y="647700"/>
                </a:lnTo>
                <a:lnTo>
                  <a:pt x="2435874" y="635000"/>
                </a:lnTo>
                <a:close/>
              </a:path>
              <a:path w="3543934" h="1536700">
                <a:moveTo>
                  <a:pt x="2461731" y="635000"/>
                </a:moveTo>
                <a:lnTo>
                  <a:pt x="2435874" y="635000"/>
                </a:lnTo>
                <a:lnTo>
                  <a:pt x="2432430" y="647700"/>
                </a:lnTo>
                <a:lnTo>
                  <a:pt x="2463523" y="647700"/>
                </a:lnTo>
                <a:lnTo>
                  <a:pt x="2461731" y="635000"/>
                </a:lnTo>
                <a:close/>
              </a:path>
              <a:path w="3543934" h="1536700">
                <a:moveTo>
                  <a:pt x="2469619" y="647345"/>
                </a:moveTo>
                <a:lnTo>
                  <a:pt x="2469244" y="647700"/>
                </a:lnTo>
                <a:lnTo>
                  <a:pt x="2469654" y="647700"/>
                </a:lnTo>
                <a:lnTo>
                  <a:pt x="2469619" y="647345"/>
                </a:lnTo>
                <a:close/>
              </a:path>
              <a:path w="3543934" h="1536700">
                <a:moveTo>
                  <a:pt x="2517574" y="635000"/>
                </a:moveTo>
                <a:lnTo>
                  <a:pt x="2482659" y="635000"/>
                </a:lnTo>
                <a:lnTo>
                  <a:pt x="2470041" y="646945"/>
                </a:lnTo>
                <a:lnTo>
                  <a:pt x="2469654" y="647700"/>
                </a:lnTo>
                <a:lnTo>
                  <a:pt x="2519959" y="647700"/>
                </a:lnTo>
                <a:lnTo>
                  <a:pt x="2517574" y="635000"/>
                </a:lnTo>
                <a:close/>
              </a:path>
              <a:path w="3543934" h="1536700">
                <a:moveTo>
                  <a:pt x="2476169" y="635000"/>
                </a:moveTo>
                <a:lnTo>
                  <a:pt x="2468383" y="635000"/>
                </a:lnTo>
                <a:lnTo>
                  <a:pt x="2469619" y="647345"/>
                </a:lnTo>
                <a:lnTo>
                  <a:pt x="2470041" y="646945"/>
                </a:lnTo>
                <a:lnTo>
                  <a:pt x="2476169" y="635000"/>
                </a:lnTo>
                <a:close/>
              </a:path>
              <a:path w="3543934" h="1536700">
                <a:moveTo>
                  <a:pt x="2461243" y="622300"/>
                </a:moveTo>
                <a:lnTo>
                  <a:pt x="2452585" y="622300"/>
                </a:lnTo>
                <a:lnTo>
                  <a:pt x="2446679" y="635000"/>
                </a:lnTo>
                <a:lnTo>
                  <a:pt x="2469994" y="635000"/>
                </a:lnTo>
                <a:lnTo>
                  <a:pt x="2461243" y="622300"/>
                </a:lnTo>
                <a:close/>
              </a:path>
              <a:path w="3543934" h="1536700">
                <a:moveTo>
                  <a:pt x="2484583" y="609600"/>
                </a:moveTo>
                <a:lnTo>
                  <a:pt x="2473504" y="609600"/>
                </a:lnTo>
                <a:lnTo>
                  <a:pt x="2469476" y="622300"/>
                </a:lnTo>
                <a:lnTo>
                  <a:pt x="2475678" y="635000"/>
                </a:lnTo>
                <a:lnTo>
                  <a:pt x="2504871" y="635000"/>
                </a:lnTo>
                <a:lnTo>
                  <a:pt x="2515321" y="622300"/>
                </a:lnTo>
                <a:lnTo>
                  <a:pt x="2481465" y="622300"/>
                </a:lnTo>
                <a:lnTo>
                  <a:pt x="2484583" y="609600"/>
                </a:lnTo>
                <a:close/>
              </a:path>
              <a:path w="3543934" h="1536700">
                <a:moveTo>
                  <a:pt x="2537993" y="622300"/>
                </a:moveTo>
                <a:lnTo>
                  <a:pt x="2515321" y="622300"/>
                </a:lnTo>
                <a:lnTo>
                  <a:pt x="2517784" y="635000"/>
                </a:lnTo>
                <a:lnTo>
                  <a:pt x="2520491" y="635000"/>
                </a:lnTo>
                <a:lnTo>
                  <a:pt x="2537993" y="622300"/>
                </a:lnTo>
                <a:close/>
              </a:path>
              <a:path w="3543934" h="1536700">
                <a:moveTo>
                  <a:pt x="2558214" y="609600"/>
                </a:moveTo>
                <a:lnTo>
                  <a:pt x="2485751" y="609600"/>
                </a:lnTo>
                <a:lnTo>
                  <a:pt x="2484776" y="622300"/>
                </a:lnTo>
                <a:lnTo>
                  <a:pt x="2537993" y="622300"/>
                </a:lnTo>
                <a:lnTo>
                  <a:pt x="2532006" y="635000"/>
                </a:lnTo>
                <a:lnTo>
                  <a:pt x="2558607" y="635000"/>
                </a:lnTo>
                <a:lnTo>
                  <a:pt x="2559142" y="622300"/>
                </a:lnTo>
                <a:lnTo>
                  <a:pt x="2558214" y="609600"/>
                </a:lnTo>
                <a:close/>
              </a:path>
              <a:path w="3543934" h="1536700">
                <a:moveTo>
                  <a:pt x="2568282" y="622300"/>
                </a:moveTo>
                <a:lnTo>
                  <a:pt x="2559304" y="635000"/>
                </a:lnTo>
                <a:lnTo>
                  <a:pt x="2566034" y="635000"/>
                </a:lnTo>
                <a:lnTo>
                  <a:pt x="2568282" y="622300"/>
                </a:lnTo>
                <a:close/>
              </a:path>
              <a:path w="3543934" h="1536700">
                <a:moveTo>
                  <a:pt x="2567862" y="609600"/>
                </a:moveTo>
                <a:lnTo>
                  <a:pt x="2558214" y="609600"/>
                </a:lnTo>
                <a:lnTo>
                  <a:pt x="2560078" y="622300"/>
                </a:lnTo>
                <a:lnTo>
                  <a:pt x="2567862" y="609600"/>
                </a:lnTo>
                <a:close/>
              </a:path>
              <a:path w="3543934" h="1536700">
                <a:moveTo>
                  <a:pt x="2586316" y="596900"/>
                </a:moveTo>
                <a:lnTo>
                  <a:pt x="2513060" y="596900"/>
                </a:lnTo>
                <a:lnTo>
                  <a:pt x="2504122" y="609600"/>
                </a:lnTo>
                <a:lnTo>
                  <a:pt x="2572010" y="609600"/>
                </a:lnTo>
                <a:lnTo>
                  <a:pt x="2586316" y="596900"/>
                </a:lnTo>
                <a:close/>
              </a:path>
              <a:path w="3543934" h="1536700">
                <a:moveTo>
                  <a:pt x="2595830" y="596900"/>
                </a:moveTo>
                <a:lnTo>
                  <a:pt x="2586316" y="596900"/>
                </a:lnTo>
                <a:lnTo>
                  <a:pt x="2583385" y="609600"/>
                </a:lnTo>
                <a:lnTo>
                  <a:pt x="2595830" y="596900"/>
                </a:lnTo>
                <a:close/>
              </a:path>
              <a:path w="3543934" h="1536700">
                <a:moveTo>
                  <a:pt x="2615489" y="596900"/>
                </a:moveTo>
                <a:lnTo>
                  <a:pt x="2607964" y="596900"/>
                </a:lnTo>
                <a:lnTo>
                  <a:pt x="2604096" y="609600"/>
                </a:lnTo>
                <a:lnTo>
                  <a:pt x="2612567" y="609600"/>
                </a:lnTo>
                <a:lnTo>
                  <a:pt x="2615489" y="596900"/>
                </a:lnTo>
                <a:close/>
              </a:path>
              <a:path w="3543934" h="1536700">
                <a:moveTo>
                  <a:pt x="2621040" y="596900"/>
                </a:moveTo>
                <a:lnTo>
                  <a:pt x="2616634" y="596900"/>
                </a:lnTo>
                <a:lnTo>
                  <a:pt x="2615746" y="609600"/>
                </a:lnTo>
                <a:lnTo>
                  <a:pt x="2618009" y="609600"/>
                </a:lnTo>
                <a:lnTo>
                  <a:pt x="2621040" y="596900"/>
                </a:lnTo>
                <a:close/>
              </a:path>
              <a:path w="3543934" h="1536700">
                <a:moveTo>
                  <a:pt x="2625229" y="584200"/>
                </a:moveTo>
                <a:lnTo>
                  <a:pt x="2528227" y="584200"/>
                </a:lnTo>
                <a:lnTo>
                  <a:pt x="2519406" y="596900"/>
                </a:lnTo>
                <a:lnTo>
                  <a:pt x="2620882" y="596900"/>
                </a:lnTo>
                <a:lnTo>
                  <a:pt x="2625229" y="584200"/>
                </a:lnTo>
                <a:close/>
              </a:path>
              <a:path w="3543934" h="1536700">
                <a:moveTo>
                  <a:pt x="2646835" y="584200"/>
                </a:moveTo>
                <a:lnTo>
                  <a:pt x="2633624" y="584200"/>
                </a:lnTo>
                <a:lnTo>
                  <a:pt x="2628518" y="596900"/>
                </a:lnTo>
                <a:lnTo>
                  <a:pt x="2628696" y="596900"/>
                </a:lnTo>
                <a:lnTo>
                  <a:pt x="2646835" y="584200"/>
                </a:lnTo>
                <a:close/>
              </a:path>
              <a:path w="3543934" h="1536700">
                <a:moveTo>
                  <a:pt x="2578582" y="571500"/>
                </a:moveTo>
                <a:lnTo>
                  <a:pt x="2563366" y="571500"/>
                </a:lnTo>
                <a:lnTo>
                  <a:pt x="2547645" y="584200"/>
                </a:lnTo>
                <a:lnTo>
                  <a:pt x="2572001" y="584200"/>
                </a:lnTo>
                <a:lnTo>
                  <a:pt x="2578582" y="571500"/>
                </a:lnTo>
                <a:close/>
              </a:path>
              <a:path w="3543934" h="1536700">
                <a:moveTo>
                  <a:pt x="2589662" y="571500"/>
                </a:moveTo>
                <a:lnTo>
                  <a:pt x="2579960" y="571500"/>
                </a:lnTo>
                <a:lnTo>
                  <a:pt x="2572001" y="584200"/>
                </a:lnTo>
                <a:lnTo>
                  <a:pt x="2588310" y="584200"/>
                </a:lnTo>
                <a:lnTo>
                  <a:pt x="2589662" y="571500"/>
                </a:lnTo>
                <a:close/>
              </a:path>
              <a:path w="3543934" h="1536700">
                <a:moveTo>
                  <a:pt x="2664979" y="571500"/>
                </a:moveTo>
                <a:lnTo>
                  <a:pt x="2604023" y="571500"/>
                </a:lnTo>
                <a:lnTo>
                  <a:pt x="2588310" y="584200"/>
                </a:lnTo>
                <a:lnTo>
                  <a:pt x="2662808" y="584200"/>
                </a:lnTo>
                <a:lnTo>
                  <a:pt x="2664979" y="571500"/>
                </a:lnTo>
                <a:close/>
              </a:path>
              <a:path w="3543934" h="1536700">
                <a:moveTo>
                  <a:pt x="2669053" y="558800"/>
                </a:moveTo>
                <a:lnTo>
                  <a:pt x="2666663" y="558800"/>
                </a:lnTo>
                <a:lnTo>
                  <a:pt x="2674358" y="571500"/>
                </a:lnTo>
                <a:lnTo>
                  <a:pt x="2667420" y="571500"/>
                </a:lnTo>
                <a:lnTo>
                  <a:pt x="2670911" y="584200"/>
                </a:lnTo>
                <a:lnTo>
                  <a:pt x="2676232" y="571500"/>
                </a:lnTo>
                <a:lnTo>
                  <a:pt x="2669053" y="558800"/>
                </a:lnTo>
                <a:close/>
              </a:path>
              <a:path w="3543934" h="1536700">
                <a:moveTo>
                  <a:pt x="2576054" y="569548"/>
                </a:moveTo>
                <a:lnTo>
                  <a:pt x="2574620" y="571500"/>
                </a:lnTo>
                <a:lnTo>
                  <a:pt x="2576343" y="571500"/>
                </a:lnTo>
                <a:lnTo>
                  <a:pt x="2576054" y="569548"/>
                </a:lnTo>
                <a:close/>
              </a:path>
              <a:path w="3543934" h="1536700">
                <a:moveTo>
                  <a:pt x="2593773" y="558800"/>
                </a:moveTo>
                <a:lnTo>
                  <a:pt x="2583954" y="558800"/>
                </a:lnTo>
                <a:lnTo>
                  <a:pt x="2576942" y="568339"/>
                </a:lnTo>
                <a:lnTo>
                  <a:pt x="2576343" y="571500"/>
                </a:lnTo>
                <a:lnTo>
                  <a:pt x="2595318" y="571500"/>
                </a:lnTo>
                <a:lnTo>
                  <a:pt x="2593773" y="558800"/>
                </a:lnTo>
                <a:close/>
              </a:path>
              <a:path w="3543934" h="1536700">
                <a:moveTo>
                  <a:pt x="2666663" y="558800"/>
                </a:moveTo>
                <a:lnTo>
                  <a:pt x="2604211" y="558800"/>
                </a:lnTo>
                <a:lnTo>
                  <a:pt x="2595318" y="571500"/>
                </a:lnTo>
                <a:lnTo>
                  <a:pt x="2674358" y="571500"/>
                </a:lnTo>
                <a:lnTo>
                  <a:pt x="2666663" y="558800"/>
                </a:lnTo>
                <a:close/>
              </a:path>
              <a:path w="3543934" h="1536700">
                <a:moveTo>
                  <a:pt x="2693408" y="558800"/>
                </a:moveTo>
                <a:lnTo>
                  <a:pt x="2669053" y="558800"/>
                </a:lnTo>
                <a:lnTo>
                  <a:pt x="2676232" y="571500"/>
                </a:lnTo>
                <a:lnTo>
                  <a:pt x="2685609" y="571500"/>
                </a:lnTo>
                <a:lnTo>
                  <a:pt x="2693408" y="558800"/>
                </a:lnTo>
                <a:close/>
              </a:path>
              <a:path w="3543934" h="1536700">
                <a:moveTo>
                  <a:pt x="2578754" y="558800"/>
                </a:moveTo>
                <a:lnTo>
                  <a:pt x="2574467" y="558800"/>
                </a:lnTo>
                <a:lnTo>
                  <a:pt x="2576054" y="569548"/>
                </a:lnTo>
                <a:lnTo>
                  <a:pt x="2576942" y="568339"/>
                </a:lnTo>
                <a:lnTo>
                  <a:pt x="2578754" y="558800"/>
                </a:lnTo>
                <a:close/>
              </a:path>
              <a:path w="3543934" h="1536700">
                <a:moveTo>
                  <a:pt x="2608568" y="546100"/>
                </a:moveTo>
                <a:lnTo>
                  <a:pt x="2605493" y="558800"/>
                </a:lnTo>
                <a:lnTo>
                  <a:pt x="2610472" y="552385"/>
                </a:lnTo>
                <a:lnTo>
                  <a:pt x="2608568" y="546100"/>
                </a:lnTo>
                <a:close/>
              </a:path>
              <a:path w="3543934" h="1536700">
                <a:moveTo>
                  <a:pt x="2619543" y="546100"/>
                </a:moveTo>
                <a:lnTo>
                  <a:pt x="2615351" y="546100"/>
                </a:lnTo>
                <a:lnTo>
                  <a:pt x="2610472" y="552385"/>
                </a:lnTo>
                <a:lnTo>
                  <a:pt x="2612415" y="558800"/>
                </a:lnTo>
                <a:lnTo>
                  <a:pt x="2617808" y="558800"/>
                </a:lnTo>
                <a:lnTo>
                  <a:pt x="2619543" y="546100"/>
                </a:lnTo>
                <a:close/>
              </a:path>
              <a:path w="3543934" h="1536700">
                <a:moveTo>
                  <a:pt x="2647568" y="533400"/>
                </a:moveTo>
                <a:lnTo>
                  <a:pt x="2640114" y="533400"/>
                </a:lnTo>
                <a:lnTo>
                  <a:pt x="2636227" y="546100"/>
                </a:lnTo>
                <a:lnTo>
                  <a:pt x="2623362" y="546100"/>
                </a:lnTo>
                <a:lnTo>
                  <a:pt x="2617808" y="558800"/>
                </a:lnTo>
                <a:lnTo>
                  <a:pt x="2662787" y="558800"/>
                </a:lnTo>
                <a:lnTo>
                  <a:pt x="2662335" y="552283"/>
                </a:lnTo>
                <a:lnTo>
                  <a:pt x="2659648" y="546100"/>
                </a:lnTo>
                <a:lnTo>
                  <a:pt x="2647568" y="533400"/>
                </a:lnTo>
                <a:close/>
              </a:path>
              <a:path w="3543934" h="1536700">
                <a:moveTo>
                  <a:pt x="2662335" y="552283"/>
                </a:moveTo>
                <a:lnTo>
                  <a:pt x="2662787" y="558800"/>
                </a:lnTo>
                <a:lnTo>
                  <a:pt x="2665168" y="558800"/>
                </a:lnTo>
                <a:lnTo>
                  <a:pt x="2662335" y="552283"/>
                </a:lnTo>
                <a:close/>
              </a:path>
              <a:path w="3543934" h="1536700">
                <a:moveTo>
                  <a:pt x="2713991" y="546100"/>
                </a:moveTo>
                <a:lnTo>
                  <a:pt x="2661907" y="546100"/>
                </a:lnTo>
                <a:lnTo>
                  <a:pt x="2662335" y="552283"/>
                </a:lnTo>
                <a:lnTo>
                  <a:pt x="2665168" y="558800"/>
                </a:lnTo>
                <a:lnTo>
                  <a:pt x="2708020" y="558800"/>
                </a:lnTo>
                <a:lnTo>
                  <a:pt x="2713991" y="546100"/>
                </a:lnTo>
                <a:close/>
              </a:path>
              <a:path w="3543934" h="1536700">
                <a:moveTo>
                  <a:pt x="2728264" y="533400"/>
                </a:moveTo>
                <a:lnTo>
                  <a:pt x="2667825" y="533400"/>
                </a:lnTo>
                <a:lnTo>
                  <a:pt x="2671344" y="546100"/>
                </a:lnTo>
                <a:lnTo>
                  <a:pt x="2730868" y="546100"/>
                </a:lnTo>
                <a:lnTo>
                  <a:pt x="2728264" y="533400"/>
                </a:lnTo>
                <a:close/>
              </a:path>
              <a:path w="3543934" h="1536700">
                <a:moveTo>
                  <a:pt x="2750159" y="533400"/>
                </a:moveTo>
                <a:lnTo>
                  <a:pt x="2747342" y="533400"/>
                </a:lnTo>
                <a:lnTo>
                  <a:pt x="2747606" y="546100"/>
                </a:lnTo>
                <a:lnTo>
                  <a:pt x="2751700" y="546100"/>
                </a:lnTo>
                <a:lnTo>
                  <a:pt x="2750159" y="533400"/>
                </a:lnTo>
                <a:close/>
              </a:path>
              <a:path w="3543934" h="1536700">
                <a:moveTo>
                  <a:pt x="2664225" y="520700"/>
                </a:moveTo>
                <a:lnTo>
                  <a:pt x="2658964" y="520700"/>
                </a:lnTo>
                <a:lnTo>
                  <a:pt x="2659299" y="533400"/>
                </a:lnTo>
                <a:lnTo>
                  <a:pt x="2672486" y="533400"/>
                </a:lnTo>
                <a:lnTo>
                  <a:pt x="2664225" y="520700"/>
                </a:lnTo>
                <a:close/>
              </a:path>
              <a:path w="3543934" h="1536700">
                <a:moveTo>
                  <a:pt x="2728943" y="520700"/>
                </a:moveTo>
                <a:lnTo>
                  <a:pt x="2681792" y="520700"/>
                </a:lnTo>
                <a:lnTo>
                  <a:pt x="2672486" y="533400"/>
                </a:lnTo>
                <a:lnTo>
                  <a:pt x="2735808" y="533400"/>
                </a:lnTo>
                <a:lnTo>
                  <a:pt x="2728943" y="520700"/>
                </a:lnTo>
                <a:close/>
              </a:path>
              <a:path w="3543934" h="1536700">
                <a:moveTo>
                  <a:pt x="2752777" y="520700"/>
                </a:moveTo>
                <a:lnTo>
                  <a:pt x="2743150" y="520700"/>
                </a:lnTo>
                <a:lnTo>
                  <a:pt x="2735808" y="533400"/>
                </a:lnTo>
                <a:lnTo>
                  <a:pt x="2762377" y="533400"/>
                </a:lnTo>
                <a:lnTo>
                  <a:pt x="2752777" y="520700"/>
                </a:lnTo>
                <a:close/>
              </a:path>
              <a:path w="3543934" h="1536700">
                <a:moveTo>
                  <a:pt x="2741980" y="508000"/>
                </a:moveTo>
                <a:lnTo>
                  <a:pt x="2697288" y="508000"/>
                </a:lnTo>
                <a:lnTo>
                  <a:pt x="2685707" y="520700"/>
                </a:lnTo>
                <a:lnTo>
                  <a:pt x="2732570" y="520700"/>
                </a:lnTo>
                <a:lnTo>
                  <a:pt x="2741980" y="508000"/>
                </a:lnTo>
                <a:close/>
              </a:path>
              <a:path w="3543934" h="1536700">
                <a:moveTo>
                  <a:pt x="2785194" y="508000"/>
                </a:moveTo>
                <a:lnTo>
                  <a:pt x="2741980" y="508000"/>
                </a:lnTo>
                <a:lnTo>
                  <a:pt x="2743098" y="520700"/>
                </a:lnTo>
                <a:lnTo>
                  <a:pt x="2768942" y="520700"/>
                </a:lnTo>
                <a:lnTo>
                  <a:pt x="2785194" y="508000"/>
                </a:lnTo>
                <a:close/>
              </a:path>
              <a:path w="3543934" h="1536700">
                <a:moveTo>
                  <a:pt x="2785195" y="508000"/>
                </a:moveTo>
                <a:lnTo>
                  <a:pt x="2775851" y="520700"/>
                </a:lnTo>
                <a:lnTo>
                  <a:pt x="2780280" y="520700"/>
                </a:lnTo>
                <a:lnTo>
                  <a:pt x="2785195" y="508000"/>
                </a:lnTo>
                <a:close/>
              </a:path>
              <a:path w="3543934" h="1536700">
                <a:moveTo>
                  <a:pt x="2809911" y="508000"/>
                </a:moveTo>
                <a:lnTo>
                  <a:pt x="2790867" y="508000"/>
                </a:lnTo>
                <a:lnTo>
                  <a:pt x="2786710" y="520700"/>
                </a:lnTo>
                <a:lnTo>
                  <a:pt x="2798306" y="520700"/>
                </a:lnTo>
                <a:lnTo>
                  <a:pt x="2809911" y="508000"/>
                </a:lnTo>
                <a:close/>
              </a:path>
              <a:path w="3543934" h="1536700">
                <a:moveTo>
                  <a:pt x="2712059" y="495300"/>
                </a:moveTo>
                <a:lnTo>
                  <a:pt x="2703700" y="508000"/>
                </a:lnTo>
                <a:lnTo>
                  <a:pt x="2720331" y="508000"/>
                </a:lnTo>
                <a:lnTo>
                  <a:pt x="2712059" y="495300"/>
                </a:lnTo>
                <a:close/>
              </a:path>
              <a:path w="3543934" h="1536700">
                <a:moveTo>
                  <a:pt x="2801387" y="495300"/>
                </a:moveTo>
                <a:lnTo>
                  <a:pt x="2723008" y="495300"/>
                </a:lnTo>
                <a:lnTo>
                  <a:pt x="2720331" y="508000"/>
                </a:lnTo>
                <a:lnTo>
                  <a:pt x="2799968" y="508000"/>
                </a:lnTo>
                <a:lnTo>
                  <a:pt x="2801387" y="495300"/>
                </a:lnTo>
                <a:close/>
              </a:path>
              <a:path w="3543934" h="1536700">
                <a:moveTo>
                  <a:pt x="2808545" y="495300"/>
                </a:moveTo>
                <a:lnTo>
                  <a:pt x="2804417" y="508000"/>
                </a:lnTo>
                <a:lnTo>
                  <a:pt x="2811513" y="508000"/>
                </a:lnTo>
                <a:lnTo>
                  <a:pt x="2808545" y="495300"/>
                </a:lnTo>
                <a:close/>
              </a:path>
              <a:path w="3543934" h="1536700">
                <a:moveTo>
                  <a:pt x="2819298" y="507204"/>
                </a:moveTo>
                <a:lnTo>
                  <a:pt x="2818795" y="508000"/>
                </a:lnTo>
                <a:lnTo>
                  <a:pt x="2819883" y="508000"/>
                </a:lnTo>
                <a:lnTo>
                  <a:pt x="2819298" y="507204"/>
                </a:lnTo>
                <a:close/>
              </a:path>
              <a:path w="3543934" h="1536700">
                <a:moveTo>
                  <a:pt x="2826830" y="495300"/>
                </a:moveTo>
                <a:lnTo>
                  <a:pt x="2810527" y="495300"/>
                </a:lnTo>
                <a:lnTo>
                  <a:pt x="2819298" y="507204"/>
                </a:lnTo>
                <a:lnTo>
                  <a:pt x="2826830" y="495300"/>
                </a:lnTo>
                <a:close/>
              </a:path>
              <a:path w="3543934" h="1536700">
                <a:moveTo>
                  <a:pt x="2835000" y="482600"/>
                </a:moveTo>
                <a:lnTo>
                  <a:pt x="2746971" y="482600"/>
                </a:lnTo>
                <a:lnTo>
                  <a:pt x="2743162" y="495300"/>
                </a:lnTo>
                <a:lnTo>
                  <a:pt x="2837937" y="495300"/>
                </a:lnTo>
                <a:lnTo>
                  <a:pt x="2835000" y="482600"/>
                </a:lnTo>
                <a:close/>
              </a:path>
              <a:path w="3543934" h="1536700">
                <a:moveTo>
                  <a:pt x="2855358" y="482600"/>
                </a:moveTo>
                <a:lnTo>
                  <a:pt x="2849016" y="482600"/>
                </a:lnTo>
                <a:lnTo>
                  <a:pt x="2845624" y="495300"/>
                </a:lnTo>
                <a:lnTo>
                  <a:pt x="2850983" y="495300"/>
                </a:lnTo>
                <a:lnTo>
                  <a:pt x="2855358" y="482600"/>
                </a:lnTo>
                <a:close/>
              </a:path>
              <a:path w="3543934" h="1536700">
                <a:moveTo>
                  <a:pt x="2777057" y="469900"/>
                </a:moveTo>
                <a:lnTo>
                  <a:pt x="2763742" y="469900"/>
                </a:lnTo>
                <a:lnTo>
                  <a:pt x="2747064" y="482600"/>
                </a:lnTo>
                <a:lnTo>
                  <a:pt x="2767063" y="482600"/>
                </a:lnTo>
                <a:lnTo>
                  <a:pt x="2777057" y="469900"/>
                </a:lnTo>
                <a:close/>
              </a:path>
              <a:path w="3543934" h="1536700">
                <a:moveTo>
                  <a:pt x="2783622" y="469900"/>
                </a:moveTo>
                <a:lnTo>
                  <a:pt x="2780290" y="469900"/>
                </a:lnTo>
                <a:lnTo>
                  <a:pt x="2777059" y="482600"/>
                </a:lnTo>
                <a:lnTo>
                  <a:pt x="2782547" y="482600"/>
                </a:lnTo>
                <a:lnTo>
                  <a:pt x="2783622" y="469900"/>
                </a:lnTo>
                <a:close/>
              </a:path>
              <a:path w="3543934" h="1536700">
                <a:moveTo>
                  <a:pt x="2826919" y="469900"/>
                </a:moveTo>
                <a:lnTo>
                  <a:pt x="2787332" y="469900"/>
                </a:lnTo>
                <a:lnTo>
                  <a:pt x="2782547" y="482600"/>
                </a:lnTo>
                <a:lnTo>
                  <a:pt x="2827067" y="482600"/>
                </a:lnTo>
                <a:lnTo>
                  <a:pt x="2826919" y="469900"/>
                </a:lnTo>
                <a:close/>
              </a:path>
              <a:path w="3543934" h="1536700">
                <a:moveTo>
                  <a:pt x="2847030" y="469900"/>
                </a:moveTo>
                <a:lnTo>
                  <a:pt x="2826919" y="469900"/>
                </a:lnTo>
                <a:lnTo>
                  <a:pt x="2829306" y="482600"/>
                </a:lnTo>
                <a:lnTo>
                  <a:pt x="2843987" y="482600"/>
                </a:lnTo>
                <a:lnTo>
                  <a:pt x="2847030" y="469900"/>
                </a:lnTo>
                <a:close/>
              </a:path>
              <a:path w="3543934" h="1536700">
                <a:moveTo>
                  <a:pt x="2856409" y="469900"/>
                </a:moveTo>
                <a:lnTo>
                  <a:pt x="2850227" y="469900"/>
                </a:lnTo>
                <a:lnTo>
                  <a:pt x="2847340" y="482600"/>
                </a:lnTo>
                <a:lnTo>
                  <a:pt x="2850423" y="482600"/>
                </a:lnTo>
                <a:lnTo>
                  <a:pt x="2856409" y="469900"/>
                </a:lnTo>
                <a:close/>
              </a:path>
              <a:path w="3543934" h="1536700">
                <a:moveTo>
                  <a:pt x="2869864" y="469900"/>
                </a:moveTo>
                <a:lnTo>
                  <a:pt x="2860139" y="469900"/>
                </a:lnTo>
                <a:lnTo>
                  <a:pt x="2860916" y="482600"/>
                </a:lnTo>
                <a:lnTo>
                  <a:pt x="2866580" y="482600"/>
                </a:lnTo>
                <a:lnTo>
                  <a:pt x="2869864" y="469900"/>
                </a:lnTo>
                <a:close/>
              </a:path>
              <a:path w="3543934" h="1536700">
                <a:moveTo>
                  <a:pt x="2888322" y="457200"/>
                </a:moveTo>
                <a:lnTo>
                  <a:pt x="2879136" y="457200"/>
                </a:lnTo>
                <a:lnTo>
                  <a:pt x="2880207" y="469900"/>
                </a:lnTo>
                <a:lnTo>
                  <a:pt x="2871252" y="469900"/>
                </a:lnTo>
                <a:lnTo>
                  <a:pt x="2870304" y="482600"/>
                </a:lnTo>
                <a:lnTo>
                  <a:pt x="2877629" y="482600"/>
                </a:lnTo>
                <a:lnTo>
                  <a:pt x="2887194" y="469900"/>
                </a:lnTo>
                <a:lnTo>
                  <a:pt x="2888322" y="457200"/>
                </a:lnTo>
                <a:close/>
              </a:path>
              <a:path w="3543934" h="1536700">
                <a:moveTo>
                  <a:pt x="2813494" y="457200"/>
                </a:moveTo>
                <a:lnTo>
                  <a:pt x="2799605" y="457200"/>
                </a:lnTo>
                <a:lnTo>
                  <a:pt x="2790752" y="469900"/>
                </a:lnTo>
                <a:lnTo>
                  <a:pt x="2813431" y="469900"/>
                </a:lnTo>
                <a:lnTo>
                  <a:pt x="2813494" y="457200"/>
                </a:lnTo>
                <a:close/>
              </a:path>
              <a:path w="3543934" h="1536700">
                <a:moveTo>
                  <a:pt x="2873130" y="457200"/>
                </a:moveTo>
                <a:lnTo>
                  <a:pt x="2823870" y="457200"/>
                </a:lnTo>
                <a:lnTo>
                  <a:pt x="2813431" y="469900"/>
                </a:lnTo>
                <a:lnTo>
                  <a:pt x="2870663" y="469900"/>
                </a:lnTo>
                <a:lnTo>
                  <a:pt x="2873130" y="457200"/>
                </a:lnTo>
                <a:close/>
              </a:path>
              <a:path w="3543934" h="1536700">
                <a:moveTo>
                  <a:pt x="2906816" y="457200"/>
                </a:moveTo>
                <a:lnTo>
                  <a:pt x="2902611" y="457200"/>
                </a:lnTo>
                <a:lnTo>
                  <a:pt x="2899702" y="469900"/>
                </a:lnTo>
                <a:lnTo>
                  <a:pt x="2906816" y="457200"/>
                </a:lnTo>
                <a:close/>
              </a:path>
              <a:path w="3543934" h="1536700">
                <a:moveTo>
                  <a:pt x="2819018" y="444500"/>
                </a:moveTo>
                <a:lnTo>
                  <a:pt x="2808979" y="457200"/>
                </a:lnTo>
                <a:lnTo>
                  <a:pt x="2818129" y="457200"/>
                </a:lnTo>
                <a:lnTo>
                  <a:pt x="2819018" y="444500"/>
                </a:lnTo>
                <a:close/>
              </a:path>
              <a:path w="3543934" h="1536700">
                <a:moveTo>
                  <a:pt x="2918309" y="431800"/>
                </a:moveTo>
                <a:lnTo>
                  <a:pt x="2843190" y="431800"/>
                </a:lnTo>
                <a:lnTo>
                  <a:pt x="2835163" y="444500"/>
                </a:lnTo>
                <a:lnTo>
                  <a:pt x="2840177" y="444500"/>
                </a:lnTo>
                <a:lnTo>
                  <a:pt x="2831342" y="457200"/>
                </a:lnTo>
                <a:lnTo>
                  <a:pt x="2915373" y="457200"/>
                </a:lnTo>
                <a:lnTo>
                  <a:pt x="2910302" y="444500"/>
                </a:lnTo>
                <a:lnTo>
                  <a:pt x="2918309" y="431800"/>
                </a:lnTo>
                <a:close/>
              </a:path>
              <a:path w="3543934" h="1536700">
                <a:moveTo>
                  <a:pt x="2941194" y="431800"/>
                </a:moveTo>
                <a:lnTo>
                  <a:pt x="2929338" y="431800"/>
                </a:lnTo>
                <a:lnTo>
                  <a:pt x="2933331" y="444500"/>
                </a:lnTo>
                <a:lnTo>
                  <a:pt x="2941194" y="431800"/>
                </a:lnTo>
                <a:close/>
              </a:path>
              <a:path w="3543934" h="1536700">
                <a:moveTo>
                  <a:pt x="2880823" y="419100"/>
                </a:moveTo>
                <a:lnTo>
                  <a:pt x="2874329" y="419100"/>
                </a:lnTo>
                <a:lnTo>
                  <a:pt x="2863062" y="431800"/>
                </a:lnTo>
                <a:lnTo>
                  <a:pt x="2873790" y="431800"/>
                </a:lnTo>
                <a:lnTo>
                  <a:pt x="2880823" y="419100"/>
                </a:lnTo>
                <a:close/>
              </a:path>
              <a:path w="3543934" h="1536700">
                <a:moveTo>
                  <a:pt x="2953513" y="419100"/>
                </a:moveTo>
                <a:lnTo>
                  <a:pt x="2880823" y="419100"/>
                </a:lnTo>
                <a:lnTo>
                  <a:pt x="2887421" y="431800"/>
                </a:lnTo>
                <a:lnTo>
                  <a:pt x="2952995" y="431800"/>
                </a:lnTo>
                <a:lnTo>
                  <a:pt x="2953513" y="419100"/>
                </a:lnTo>
                <a:close/>
              </a:path>
              <a:path w="3543934" h="1536700">
                <a:moveTo>
                  <a:pt x="2965538" y="419100"/>
                </a:moveTo>
                <a:lnTo>
                  <a:pt x="2955861" y="419100"/>
                </a:lnTo>
                <a:lnTo>
                  <a:pt x="2952995" y="431800"/>
                </a:lnTo>
                <a:lnTo>
                  <a:pt x="2966684" y="431800"/>
                </a:lnTo>
                <a:lnTo>
                  <a:pt x="2965538" y="419100"/>
                </a:lnTo>
                <a:close/>
              </a:path>
              <a:path w="3543934" h="1536700">
                <a:moveTo>
                  <a:pt x="2899676" y="406400"/>
                </a:moveTo>
                <a:lnTo>
                  <a:pt x="2896930" y="406400"/>
                </a:lnTo>
                <a:lnTo>
                  <a:pt x="2891853" y="419100"/>
                </a:lnTo>
                <a:lnTo>
                  <a:pt x="2899524" y="419100"/>
                </a:lnTo>
                <a:lnTo>
                  <a:pt x="2899676" y="406400"/>
                </a:lnTo>
                <a:close/>
              </a:path>
              <a:path w="3543934" h="1536700">
                <a:moveTo>
                  <a:pt x="2975703" y="406400"/>
                </a:moveTo>
                <a:lnTo>
                  <a:pt x="2899676" y="406400"/>
                </a:lnTo>
                <a:lnTo>
                  <a:pt x="2899524" y="419100"/>
                </a:lnTo>
                <a:lnTo>
                  <a:pt x="2964912" y="419100"/>
                </a:lnTo>
                <a:lnTo>
                  <a:pt x="2975703" y="406400"/>
                </a:lnTo>
                <a:close/>
              </a:path>
              <a:path w="3543934" h="1536700">
                <a:moveTo>
                  <a:pt x="2992118" y="406400"/>
                </a:moveTo>
                <a:lnTo>
                  <a:pt x="2986049" y="406400"/>
                </a:lnTo>
                <a:lnTo>
                  <a:pt x="2985090" y="419100"/>
                </a:lnTo>
                <a:lnTo>
                  <a:pt x="2987830" y="419100"/>
                </a:lnTo>
                <a:lnTo>
                  <a:pt x="2992118" y="406400"/>
                </a:lnTo>
                <a:close/>
              </a:path>
              <a:path w="3543934" h="1536700">
                <a:moveTo>
                  <a:pt x="2929412" y="393700"/>
                </a:moveTo>
                <a:lnTo>
                  <a:pt x="2920850" y="393700"/>
                </a:lnTo>
                <a:lnTo>
                  <a:pt x="2911500" y="406400"/>
                </a:lnTo>
                <a:lnTo>
                  <a:pt x="2934237" y="406400"/>
                </a:lnTo>
                <a:lnTo>
                  <a:pt x="2929412" y="393700"/>
                </a:lnTo>
                <a:close/>
              </a:path>
              <a:path w="3543934" h="1536700">
                <a:moveTo>
                  <a:pt x="2998032" y="381000"/>
                </a:moveTo>
                <a:lnTo>
                  <a:pt x="2944695" y="381000"/>
                </a:lnTo>
                <a:lnTo>
                  <a:pt x="2945638" y="393700"/>
                </a:lnTo>
                <a:lnTo>
                  <a:pt x="2932379" y="393700"/>
                </a:lnTo>
                <a:lnTo>
                  <a:pt x="2934237" y="406400"/>
                </a:lnTo>
                <a:lnTo>
                  <a:pt x="2995802" y="406400"/>
                </a:lnTo>
                <a:lnTo>
                  <a:pt x="3001681" y="393700"/>
                </a:lnTo>
                <a:lnTo>
                  <a:pt x="3001613" y="388051"/>
                </a:lnTo>
                <a:lnTo>
                  <a:pt x="2998032" y="381000"/>
                </a:lnTo>
                <a:close/>
              </a:path>
              <a:path w="3543934" h="1536700">
                <a:moveTo>
                  <a:pt x="3007245" y="393700"/>
                </a:moveTo>
                <a:lnTo>
                  <a:pt x="3003270" y="393700"/>
                </a:lnTo>
                <a:lnTo>
                  <a:pt x="3001619" y="406400"/>
                </a:lnTo>
                <a:lnTo>
                  <a:pt x="3007245" y="393700"/>
                </a:lnTo>
                <a:close/>
              </a:path>
              <a:path w="3543934" h="1536700">
                <a:moveTo>
                  <a:pt x="2941119" y="381000"/>
                </a:moveTo>
                <a:lnTo>
                  <a:pt x="2939151" y="381000"/>
                </a:lnTo>
                <a:lnTo>
                  <a:pt x="2937111" y="393700"/>
                </a:lnTo>
                <a:lnTo>
                  <a:pt x="2945638" y="393700"/>
                </a:lnTo>
                <a:lnTo>
                  <a:pt x="2941119" y="381000"/>
                </a:lnTo>
                <a:close/>
              </a:path>
              <a:path w="3543934" h="1536700">
                <a:moveTo>
                  <a:pt x="3040691" y="368300"/>
                </a:moveTo>
                <a:lnTo>
                  <a:pt x="2996097" y="368300"/>
                </a:lnTo>
                <a:lnTo>
                  <a:pt x="3001529" y="381000"/>
                </a:lnTo>
                <a:lnTo>
                  <a:pt x="3001613" y="388051"/>
                </a:lnTo>
                <a:lnTo>
                  <a:pt x="3004481" y="393700"/>
                </a:lnTo>
                <a:lnTo>
                  <a:pt x="3016205" y="393700"/>
                </a:lnTo>
                <a:lnTo>
                  <a:pt x="3031163" y="384027"/>
                </a:lnTo>
                <a:lnTo>
                  <a:pt x="3031540" y="381000"/>
                </a:lnTo>
                <a:lnTo>
                  <a:pt x="3035189" y="381000"/>
                </a:lnTo>
                <a:lnTo>
                  <a:pt x="3040691" y="368300"/>
                </a:lnTo>
                <a:close/>
              </a:path>
              <a:path w="3543934" h="1536700">
                <a:moveTo>
                  <a:pt x="3035345" y="381323"/>
                </a:moveTo>
                <a:lnTo>
                  <a:pt x="3031163" y="384027"/>
                </a:lnTo>
                <a:lnTo>
                  <a:pt x="3029958" y="393700"/>
                </a:lnTo>
                <a:lnTo>
                  <a:pt x="3033988" y="393700"/>
                </a:lnTo>
                <a:lnTo>
                  <a:pt x="3036290" y="383281"/>
                </a:lnTo>
                <a:lnTo>
                  <a:pt x="3035345" y="381323"/>
                </a:lnTo>
                <a:close/>
              </a:path>
              <a:path w="3543934" h="1536700">
                <a:moveTo>
                  <a:pt x="3039630" y="381000"/>
                </a:moveTo>
                <a:lnTo>
                  <a:pt x="3036795" y="381000"/>
                </a:lnTo>
                <a:lnTo>
                  <a:pt x="3036290" y="383281"/>
                </a:lnTo>
                <a:lnTo>
                  <a:pt x="3041319" y="393700"/>
                </a:lnTo>
                <a:lnTo>
                  <a:pt x="3039630" y="381000"/>
                </a:lnTo>
                <a:close/>
              </a:path>
              <a:path w="3543934" h="1536700">
                <a:moveTo>
                  <a:pt x="2996097" y="368300"/>
                </a:moveTo>
                <a:lnTo>
                  <a:pt x="2988332" y="368300"/>
                </a:lnTo>
                <a:lnTo>
                  <a:pt x="2989428" y="381000"/>
                </a:lnTo>
                <a:lnTo>
                  <a:pt x="2998032" y="381000"/>
                </a:lnTo>
                <a:lnTo>
                  <a:pt x="3001613" y="388051"/>
                </a:lnTo>
                <a:lnTo>
                  <a:pt x="3001529" y="381000"/>
                </a:lnTo>
                <a:lnTo>
                  <a:pt x="2996097" y="368300"/>
                </a:lnTo>
                <a:close/>
              </a:path>
              <a:path w="3543934" h="1536700">
                <a:moveTo>
                  <a:pt x="3036795" y="381000"/>
                </a:moveTo>
                <a:lnTo>
                  <a:pt x="3035846" y="381000"/>
                </a:lnTo>
                <a:lnTo>
                  <a:pt x="3035345" y="381323"/>
                </a:lnTo>
                <a:lnTo>
                  <a:pt x="3036290" y="383281"/>
                </a:lnTo>
                <a:lnTo>
                  <a:pt x="3036795" y="381000"/>
                </a:lnTo>
                <a:close/>
              </a:path>
              <a:path w="3543934" h="1536700">
                <a:moveTo>
                  <a:pt x="3035846" y="381000"/>
                </a:moveTo>
                <a:lnTo>
                  <a:pt x="3035189" y="381000"/>
                </a:lnTo>
                <a:lnTo>
                  <a:pt x="3035345" y="381323"/>
                </a:lnTo>
                <a:lnTo>
                  <a:pt x="3035846" y="381000"/>
                </a:lnTo>
                <a:close/>
              </a:path>
              <a:path w="3543934" h="1536700">
                <a:moveTo>
                  <a:pt x="2961075" y="368300"/>
                </a:moveTo>
                <a:lnTo>
                  <a:pt x="2952759" y="381000"/>
                </a:lnTo>
                <a:lnTo>
                  <a:pt x="2960890" y="381000"/>
                </a:lnTo>
                <a:lnTo>
                  <a:pt x="2961075" y="368300"/>
                </a:lnTo>
                <a:close/>
              </a:path>
              <a:path w="3543934" h="1536700">
                <a:moveTo>
                  <a:pt x="2980353" y="355600"/>
                </a:moveTo>
                <a:lnTo>
                  <a:pt x="2966760" y="381000"/>
                </a:lnTo>
                <a:lnTo>
                  <a:pt x="2989428" y="381000"/>
                </a:lnTo>
                <a:lnTo>
                  <a:pt x="2988332" y="368300"/>
                </a:lnTo>
                <a:lnTo>
                  <a:pt x="2986138" y="368300"/>
                </a:lnTo>
                <a:lnTo>
                  <a:pt x="2980353" y="355600"/>
                </a:lnTo>
                <a:close/>
              </a:path>
              <a:path w="3543934" h="1536700">
                <a:moveTo>
                  <a:pt x="3047631" y="368300"/>
                </a:moveTo>
                <a:lnTo>
                  <a:pt x="3046348" y="368300"/>
                </a:lnTo>
                <a:lnTo>
                  <a:pt x="3042094" y="381000"/>
                </a:lnTo>
                <a:lnTo>
                  <a:pt x="3047631" y="368300"/>
                </a:lnTo>
                <a:close/>
              </a:path>
              <a:path w="3543934" h="1536700">
                <a:moveTo>
                  <a:pt x="3058375" y="355600"/>
                </a:moveTo>
                <a:lnTo>
                  <a:pt x="2993478" y="355600"/>
                </a:lnTo>
                <a:lnTo>
                  <a:pt x="2989993" y="368300"/>
                </a:lnTo>
                <a:lnTo>
                  <a:pt x="3058909" y="368300"/>
                </a:lnTo>
                <a:lnTo>
                  <a:pt x="3058375" y="355600"/>
                </a:lnTo>
                <a:close/>
              </a:path>
              <a:path w="3543934" h="1536700">
                <a:moveTo>
                  <a:pt x="3068437" y="355600"/>
                </a:moveTo>
                <a:lnTo>
                  <a:pt x="3061552" y="355600"/>
                </a:lnTo>
                <a:lnTo>
                  <a:pt x="3058909" y="368300"/>
                </a:lnTo>
                <a:lnTo>
                  <a:pt x="3063832" y="368300"/>
                </a:lnTo>
                <a:lnTo>
                  <a:pt x="3068437" y="355600"/>
                </a:lnTo>
                <a:close/>
              </a:path>
              <a:path w="3543934" h="1536700">
                <a:moveTo>
                  <a:pt x="3089089" y="355600"/>
                </a:moveTo>
                <a:lnTo>
                  <a:pt x="3072390" y="355600"/>
                </a:lnTo>
                <a:lnTo>
                  <a:pt x="3077819" y="368300"/>
                </a:lnTo>
                <a:lnTo>
                  <a:pt x="3085155" y="368300"/>
                </a:lnTo>
                <a:lnTo>
                  <a:pt x="3089089" y="355600"/>
                </a:lnTo>
                <a:close/>
              </a:path>
              <a:path w="3543934" h="1536700">
                <a:moveTo>
                  <a:pt x="3062185" y="342900"/>
                </a:moveTo>
                <a:lnTo>
                  <a:pt x="3015800" y="342900"/>
                </a:lnTo>
                <a:lnTo>
                  <a:pt x="3012795" y="355600"/>
                </a:lnTo>
                <a:lnTo>
                  <a:pt x="3052652" y="355600"/>
                </a:lnTo>
                <a:lnTo>
                  <a:pt x="3062185" y="342900"/>
                </a:lnTo>
                <a:close/>
              </a:path>
              <a:path w="3543934" h="1536700">
                <a:moveTo>
                  <a:pt x="3087982" y="342900"/>
                </a:moveTo>
                <a:lnTo>
                  <a:pt x="3062319" y="342900"/>
                </a:lnTo>
                <a:lnTo>
                  <a:pt x="3052652" y="355600"/>
                </a:lnTo>
                <a:lnTo>
                  <a:pt x="3084271" y="355600"/>
                </a:lnTo>
                <a:lnTo>
                  <a:pt x="3087982" y="342900"/>
                </a:lnTo>
                <a:close/>
              </a:path>
              <a:path w="3543934" h="1536700">
                <a:moveTo>
                  <a:pt x="3096336" y="342900"/>
                </a:moveTo>
                <a:lnTo>
                  <a:pt x="3095002" y="342900"/>
                </a:lnTo>
                <a:lnTo>
                  <a:pt x="3091649" y="355600"/>
                </a:lnTo>
                <a:lnTo>
                  <a:pt x="3096336" y="342900"/>
                </a:lnTo>
                <a:close/>
              </a:path>
              <a:path w="3543934" h="1536700">
                <a:moveTo>
                  <a:pt x="3031119" y="330200"/>
                </a:moveTo>
                <a:lnTo>
                  <a:pt x="3027502" y="330200"/>
                </a:lnTo>
                <a:lnTo>
                  <a:pt x="3028440" y="342900"/>
                </a:lnTo>
                <a:lnTo>
                  <a:pt x="3038779" y="342900"/>
                </a:lnTo>
                <a:lnTo>
                  <a:pt x="3031119" y="330200"/>
                </a:lnTo>
                <a:close/>
              </a:path>
              <a:path w="3543934" h="1536700">
                <a:moveTo>
                  <a:pt x="3106154" y="330200"/>
                </a:moveTo>
                <a:lnTo>
                  <a:pt x="3035584" y="330200"/>
                </a:lnTo>
                <a:lnTo>
                  <a:pt x="3041646" y="342900"/>
                </a:lnTo>
                <a:lnTo>
                  <a:pt x="3104915" y="342900"/>
                </a:lnTo>
                <a:lnTo>
                  <a:pt x="3106154" y="330200"/>
                </a:lnTo>
                <a:close/>
              </a:path>
              <a:path w="3543934" h="1536700">
                <a:moveTo>
                  <a:pt x="3112641" y="330200"/>
                </a:moveTo>
                <a:lnTo>
                  <a:pt x="3109366" y="330200"/>
                </a:lnTo>
                <a:lnTo>
                  <a:pt x="3112648" y="342900"/>
                </a:lnTo>
                <a:lnTo>
                  <a:pt x="3112641" y="330200"/>
                </a:lnTo>
                <a:close/>
              </a:path>
              <a:path w="3543934" h="1536700">
                <a:moveTo>
                  <a:pt x="3052597" y="317500"/>
                </a:moveTo>
                <a:lnTo>
                  <a:pt x="3044522" y="317500"/>
                </a:lnTo>
                <a:lnTo>
                  <a:pt x="3040151" y="330200"/>
                </a:lnTo>
                <a:lnTo>
                  <a:pt x="3060586" y="330200"/>
                </a:lnTo>
                <a:lnTo>
                  <a:pt x="3052597" y="317500"/>
                </a:lnTo>
                <a:close/>
              </a:path>
              <a:path w="3543934" h="1536700">
                <a:moveTo>
                  <a:pt x="3106581" y="317500"/>
                </a:moveTo>
                <a:lnTo>
                  <a:pt x="3065396" y="317500"/>
                </a:lnTo>
                <a:lnTo>
                  <a:pt x="3064700" y="330200"/>
                </a:lnTo>
                <a:lnTo>
                  <a:pt x="3102038" y="330200"/>
                </a:lnTo>
                <a:lnTo>
                  <a:pt x="3106581" y="317500"/>
                </a:lnTo>
                <a:close/>
              </a:path>
              <a:path w="3543934" h="1536700">
                <a:moveTo>
                  <a:pt x="3120097" y="317500"/>
                </a:moveTo>
                <a:lnTo>
                  <a:pt x="3106581" y="317500"/>
                </a:lnTo>
                <a:lnTo>
                  <a:pt x="3105419" y="330200"/>
                </a:lnTo>
                <a:lnTo>
                  <a:pt x="3113679" y="330200"/>
                </a:lnTo>
                <a:lnTo>
                  <a:pt x="3120097" y="317500"/>
                </a:lnTo>
                <a:close/>
              </a:path>
              <a:path w="3543934" h="1536700">
                <a:moveTo>
                  <a:pt x="3139581" y="317500"/>
                </a:moveTo>
                <a:lnTo>
                  <a:pt x="3123196" y="317500"/>
                </a:lnTo>
                <a:lnTo>
                  <a:pt x="3122968" y="330200"/>
                </a:lnTo>
                <a:lnTo>
                  <a:pt x="3136899" y="330200"/>
                </a:lnTo>
                <a:lnTo>
                  <a:pt x="3139581" y="317500"/>
                </a:lnTo>
                <a:close/>
              </a:path>
              <a:path w="3543934" h="1536700">
                <a:moveTo>
                  <a:pt x="3143770" y="317500"/>
                </a:moveTo>
                <a:lnTo>
                  <a:pt x="3142868" y="330200"/>
                </a:lnTo>
                <a:lnTo>
                  <a:pt x="3147809" y="330200"/>
                </a:lnTo>
                <a:lnTo>
                  <a:pt x="3143770" y="317500"/>
                </a:lnTo>
                <a:close/>
              </a:path>
              <a:path w="3543934" h="1536700">
                <a:moveTo>
                  <a:pt x="3147314" y="292100"/>
                </a:moveTo>
                <a:lnTo>
                  <a:pt x="3096287" y="292100"/>
                </a:lnTo>
                <a:lnTo>
                  <a:pt x="3094913" y="304800"/>
                </a:lnTo>
                <a:lnTo>
                  <a:pt x="3069163" y="304800"/>
                </a:lnTo>
                <a:lnTo>
                  <a:pt x="3065330" y="317500"/>
                </a:lnTo>
                <a:lnTo>
                  <a:pt x="3146424" y="317500"/>
                </a:lnTo>
                <a:lnTo>
                  <a:pt x="3144164" y="304800"/>
                </a:lnTo>
                <a:lnTo>
                  <a:pt x="3147314" y="292100"/>
                </a:lnTo>
                <a:close/>
              </a:path>
              <a:path w="3543934" h="1536700">
                <a:moveTo>
                  <a:pt x="3173615" y="304800"/>
                </a:moveTo>
                <a:lnTo>
                  <a:pt x="3161331" y="304800"/>
                </a:lnTo>
                <a:lnTo>
                  <a:pt x="3165123" y="317500"/>
                </a:lnTo>
                <a:lnTo>
                  <a:pt x="3173615" y="304800"/>
                </a:lnTo>
                <a:close/>
              </a:path>
              <a:path w="3543934" h="1536700">
                <a:moveTo>
                  <a:pt x="3092958" y="292100"/>
                </a:moveTo>
                <a:lnTo>
                  <a:pt x="3092081" y="292100"/>
                </a:lnTo>
                <a:lnTo>
                  <a:pt x="3089280" y="304800"/>
                </a:lnTo>
                <a:lnTo>
                  <a:pt x="3094913" y="304800"/>
                </a:lnTo>
                <a:lnTo>
                  <a:pt x="3092958" y="292100"/>
                </a:lnTo>
                <a:close/>
              </a:path>
              <a:path w="3543934" h="1536700">
                <a:moveTo>
                  <a:pt x="3169843" y="292100"/>
                </a:moveTo>
                <a:lnTo>
                  <a:pt x="3147314" y="292100"/>
                </a:lnTo>
                <a:lnTo>
                  <a:pt x="3154057" y="304800"/>
                </a:lnTo>
                <a:lnTo>
                  <a:pt x="3168548" y="304800"/>
                </a:lnTo>
                <a:lnTo>
                  <a:pt x="3169843" y="292100"/>
                </a:lnTo>
                <a:close/>
              </a:path>
              <a:path w="3543934" h="1536700">
                <a:moveTo>
                  <a:pt x="3187420" y="279400"/>
                </a:moveTo>
                <a:lnTo>
                  <a:pt x="3170034" y="279400"/>
                </a:lnTo>
                <a:lnTo>
                  <a:pt x="3168810" y="292100"/>
                </a:lnTo>
                <a:lnTo>
                  <a:pt x="3173953" y="292100"/>
                </a:lnTo>
                <a:lnTo>
                  <a:pt x="3175361" y="304800"/>
                </a:lnTo>
                <a:lnTo>
                  <a:pt x="3180851" y="304800"/>
                </a:lnTo>
                <a:lnTo>
                  <a:pt x="3179137" y="292100"/>
                </a:lnTo>
                <a:lnTo>
                  <a:pt x="3187420" y="279400"/>
                </a:lnTo>
                <a:close/>
              </a:path>
              <a:path w="3543934" h="1536700">
                <a:moveTo>
                  <a:pt x="3191510" y="292100"/>
                </a:moveTo>
                <a:lnTo>
                  <a:pt x="3186829" y="292100"/>
                </a:lnTo>
                <a:lnTo>
                  <a:pt x="3189952" y="304800"/>
                </a:lnTo>
                <a:lnTo>
                  <a:pt x="3193854" y="304800"/>
                </a:lnTo>
                <a:lnTo>
                  <a:pt x="3191510" y="292100"/>
                </a:lnTo>
                <a:close/>
              </a:path>
              <a:path w="3543934" h="1536700">
                <a:moveTo>
                  <a:pt x="3165658" y="279400"/>
                </a:moveTo>
                <a:lnTo>
                  <a:pt x="3118281" y="279400"/>
                </a:lnTo>
                <a:lnTo>
                  <a:pt x="3116534" y="292100"/>
                </a:lnTo>
                <a:lnTo>
                  <a:pt x="3166665" y="292100"/>
                </a:lnTo>
                <a:lnTo>
                  <a:pt x="3165658" y="279400"/>
                </a:lnTo>
                <a:close/>
              </a:path>
              <a:path w="3543934" h="1536700">
                <a:moveTo>
                  <a:pt x="3169361" y="279400"/>
                </a:moveTo>
                <a:lnTo>
                  <a:pt x="3167849" y="279400"/>
                </a:lnTo>
                <a:lnTo>
                  <a:pt x="3168345" y="292100"/>
                </a:lnTo>
                <a:lnTo>
                  <a:pt x="3169361" y="279400"/>
                </a:lnTo>
                <a:close/>
              </a:path>
              <a:path w="3543934" h="1536700">
                <a:moveTo>
                  <a:pt x="3196804" y="279400"/>
                </a:moveTo>
                <a:lnTo>
                  <a:pt x="3195700" y="279400"/>
                </a:lnTo>
                <a:lnTo>
                  <a:pt x="3198627" y="292100"/>
                </a:lnTo>
                <a:lnTo>
                  <a:pt x="3196804" y="279400"/>
                </a:lnTo>
                <a:close/>
              </a:path>
              <a:path w="3543934" h="1536700">
                <a:moveTo>
                  <a:pt x="3214356" y="279400"/>
                </a:moveTo>
                <a:lnTo>
                  <a:pt x="3204559" y="279400"/>
                </a:lnTo>
                <a:lnTo>
                  <a:pt x="3208375" y="292100"/>
                </a:lnTo>
                <a:lnTo>
                  <a:pt x="3214356" y="279400"/>
                </a:lnTo>
                <a:close/>
              </a:path>
              <a:path w="3543934" h="1536700">
                <a:moveTo>
                  <a:pt x="3115195" y="266700"/>
                </a:moveTo>
                <a:lnTo>
                  <a:pt x="3114319" y="279400"/>
                </a:lnTo>
                <a:lnTo>
                  <a:pt x="3119158" y="279400"/>
                </a:lnTo>
                <a:lnTo>
                  <a:pt x="3115195" y="266700"/>
                </a:lnTo>
                <a:close/>
              </a:path>
              <a:path w="3543934" h="1536700">
                <a:moveTo>
                  <a:pt x="3195596" y="266700"/>
                </a:moveTo>
                <a:lnTo>
                  <a:pt x="3142424" y="266700"/>
                </a:lnTo>
                <a:lnTo>
                  <a:pt x="3126050" y="279400"/>
                </a:lnTo>
                <a:lnTo>
                  <a:pt x="3195700" y="279400"/>
                </a:lnTo>
                <a:lnTo>
                  <a:pt x="3195596" y="266700"/>
                </a:lnTo>
                <a:close/>
              </a:path>
              <a:path w="3543934" h="1536700">
                <a:moveTo>
                  <a:pt x="3220046" y="266700"/>
                </a:moveTo>
                <a:lnTo>
                  <a:pt x="3214496" y="266700"/>
                </a:lnTo>
                <a:lnTo>
                  <a:pt x="3216013" y="279400"/>
                </a:lnTo>
                <a:lnTo>
                  <a:pt x="3220046" y="266700"/>
                </a:lnTo>
                <a:close/>
              </a:path>
              <a:path w="3543934" h="1536700">
                <a:moveTo>
                  <a:pt x="3235914" y="266700"/>
                </a:moveTo>
                <a:lnTo>
                  <a:pt x="3230511" y="266700"/>
                </a:lnTo>
                <a:lnTo>
                  <a:pt x="3229053" y="279400"/>
                </a:lnTo>
                <a:lnTo>
                  <a:pt x="3231780" y="279400"/>
                </a:lnTo>
                <a:lnTo>
                  <a:pt x="3235914" y="266700"/>
                </a:lnTo>
                <a:close/>
              </a:path>
              <a:path w="3543934" h="1536700">
                <a:moveTo>
                  <a:pt x="3244321" y="241300"/>
                </a:moveTo>
                <a:lnTo>
                  <a:pt x="3175698" y="241300"/>
                </a:lnTo>
                <a:lnTo>
                  <a:pt x="3165899" y="254000"/>
                </a:lnTo>
                <a:lnTo>
                  <a:pt x="3147364" y="266700"/>
                </a:lnTo>
                <a:lnTo>
                  <a:pt x="3196622" y="266700"/>
                </a:lnTo>
                <a:lnTo>
                  <a:pt x="3202774" y="254000"/>
                </a:lnTo>
                <a:lnTo>
                  <a:pt x="3245013" y="254000"/>
                </a:lnTo>
                <a:lnTo>
                  <a:pt x="3244321" y="241300"/>
                </a:lnTo>
                <a:close/>
              </a:path>
              <a:path w="3543934" h="1536700">
                <a:moveTo>
                  <a:pt x="3224898" y="254000"/>
                </a:moveTo>
                <a:lnTo>
                  <a:pt x="3202774" y="254000"/>
                </a:lnTo>
                <a:lnTo>
                  <a:pt x="3211034" y="266700"/>
                </a:lnTo>
                <a:lnTo>
                  <a:pt x="3224696" y="266700"/>
                </a:lnTo>
                <a:lnTo>
                  <a:pt x="3224898" y="254000"/>
                </a:lnTo>
                <a:close/>
              </a:path>
              <a:path w="3543934" h="1536700">
                <a:moveTo>
                  <a:pt x="3235258" y="254000"/>
                </a:moveTo>
                <a:lnTo>
                  <a:pt x="3225707" y="254000"/>
                </a:lnTo>
                <a:lnTo>
                  <a:pt x="3225303" y="266700"/>
                </a:lnTo>
                <a:lnTo>
                  <a:pt x="3227749" y="266700"/>
                </a:lnTo>
                <a:lnTo>
                  <a:pt x="3235258" y="254000"/>
                </a:lnTo>
                <a:close/>
              </a:path>
              <a:path w="3543934" h="1536700">
                <a:moveTo>
                  <a:pt x="3256010" y="254000"/>
                </a:moveTo>
                <a:lnTo>
                  <a:pt x="3245553" y="254000"/>
                </a:lnTo>
                <a:lnTo>
                  <a:pt x="3242983" y="266700"/>
                </a:lnTo>
                <a:lnTo>
                  <a:pt x="3256010" y="254000"/>
                </a:lnTo>
                <a:close/>
              </a:path>
              <a:path w="3543934" h="1536700">
                <a:moveTo>
                  <a:pt x="3252904" y="241300"/>
                </a:moveTo>
                <a:lnTo>
                  <a:pt x="3245700" y="241300"/>
                </a:lnTo>
                <a:lnTo>
                  <a:pt x="3245688" y="242906"/>
                </a:lnTo>
                <a:lnTo>
                  <a:pt x="3255124" y="254000"/>
                </a:lnTo>
                <a:lnTo>
                  <a:pt x="3263239" y="254000"/>
                </a:lnTo>
                <a:lnTo>
                  <a:pt x="3252904" y="241300"/>
                </a:lnTo>
                <a:close/>
              </a:path>
              <a:path w="3543934" h="1536700">
                <a:moveTo>
                  <a:pt x="3245700" y="241300"/>
                </a:moveTo>
                <a:lnTo>
                  <a:pt x="3244321" y="241300"/>
                </a:lnTo>
                <a:lnTo>
                  <a:pt x="3245688" y="242906"/>
                </a:lnTo>
                <a:lnTo>
                  <a:pt x="3245700" y="241300"/>
                </a:lnTo>
                <a:close/>
              </a:path>
              <a:path w="3543934" h="1536700">
                <a:moveTo>
                  <a:pt x="3274694" y="228600"/>
                </a:moveTo>
                <a:lnTo>
                  <a:pt x="3198191" y="228600"/>
                </a:lnTo>
                <a:lnTo>
                  <a:pt x="3193719" y="241300"/>
                </a:lnTo>
                <a:lnTo>
                  <a:pt x="3269435" y="241300"/>
                </a:lnTo>
                <a:lnTo>
                  <a:pt x="3274694" y="228600"/>
                </a:lnTo>
                <a:close/>
              </a:path>
              <a:path w="3543934" h="1536700">
                <a:moveTo>
                  <a:pt x="3279833" y="228600"/>
                </a:moveTo>
                <a:lnTo>
                  <a:pt x="3274694" y="228600"/>
                </a:lnTo>
                <a:lnTo>
                  <a:pt x="3278478" y="241300"/>
                </a:lnTo>
                <a:lnTo>
                  <a:pt x="3279833" y="228600"/>
                </a:lnTo>
                <a:close/>
              </a:path>
              <a:path w="3543934" h="1536700">
                <a:moveTo>
                  <a:pt x="3284321" y="228600"/>
                </a:moveTo>
                <a:lnTo>
                  <a:pt x="3284562" y="241300"/>
                </a:lnTo>
                <a:lnTo>
                  <a:pt x="3292347" y="241300"/>
                </a:lnTo>
                <a:lnTo>
                  <a:pt x="3284321" y="228600"/>
                </a:lnTo>
                <a:close/>
              </a:path>
              <a:path w="3543934" h="1536700">
                <a:moveTo>
                  <a:pt x="3211220" y="215900"/>
                </a:moveTo>
                <a:lnTo>
                  <a:pt x="3210166" y="228600"/>
                </a:lnTo>
                <a:lnTo>
                  <a:pt x="3219538" y="228600"/>
                </a:lnTo>
                <a:lnTo>
                  <a:pt x="3211220" y="215900"/>
                </a:lnTo>
                <a:close/>
              </a:path>
              <a:path w="3543934" h="1536700">
                <a:moveTo>
                  <a:pt x="3272015" y="215900"/>
                </a:moveTo>
                <a:lnTo>
                  <a:pt x="3222563" y="215900"/>
                </a:lnTo>
                <a:lnTo>
                  <a:pt x="3221850" y="228600"/>
                </a:lnTo>
                <a:lnTo>
                  <a:pt x="3277357" y="228600"/>
                </a:lnTo>
                <a:lnTo>
                  <a:pt x="3272015" y="215900"/>
                </a:lnTo>
                <a:close/>
              </a:path>
              <a:path w="3543934" h="1536700">
                <a:moveTo>
                  <a:pt x="3281108" y="177800"/>
                </a:moveTo>
                <a:lnTo>
                  <a:pt x="3268198" y="177800"/>
                </a:lnTo>
                <a:lnTo>
                  <a:pt x="3265698" y="190500"/>
                </a:lnTo>
                <a:lnTo>
                  <a:pt x="3268630" y="203200"/>
                </a:lnTo>
                <a:lnTo>
                  <a:pt x="3272042" y="215963"/>
                </a:lnTo>
                <a:lnTo>
                  <a:pt x="3277357" y="228600"/>
                </a:lnTo>
                <a:lnTo>
                  <a:pt x="3279029" y="228600"/>
                </a:lnTo>
                <a:lnTo>
                  <a:pt x="3276333" y="215900"/>
                </a:lnTo>
                <a:lnTo>
                  <a:pt x="3290256" y="215900"/>
                </a:lnTo>
                <a:lnTo>
                  <a:pt x="3301523" y="203200"/>
                </a:lnTo>
                <a:lnTo>
                  <a:pt x="3322958" y="203200"/>
                </a:lnTo>
                <a:lnTo>
                  <a:pt x="3322249" y="190500"/>
                </a:lnTo>
                <a:lnTo>
                  <a:pt x="3285997" y="190500"/>
                </a:lnTo>
                <a:lnTo>
                  <a:pt x="3281108" y="177800"/>
                </a:lnTo>
                <a:close/>
              </a:path>
              <a:path w="3543934" h="1536700">
                <a:moveTo>
                  <a:pt x="3290256" y="215900"/>
                </a:moveTo>
                <a:lnTo>
                  <a:pt x="3276333" y="215900"/>
                </a:lnTo>
                <a:lnTo>
                  <a:pt x="3279029" y="228600"/>
                </a:lnTo>
                <a:lnTo>
                  <a:pt x="3287163" y="228600"/>
                </a:lnTo>
                <a:lnTo>
                  <a:pt x="3290256" y="215900"/>
                </a:lnTo>
                <a:close/>
              </a:path>
              <a:path w="3543934" h="1536700">
                <a:moveTo>
                  <a:pt x="3303429" y="215963"/>
                </a:moveTo>
                <a:lnTo>
                  <a:pt x="3287163" y="228600"/>
                </a:lnTo>
                <a:lnTo>
                  <a:pt x="3303422" y="228600"/>
                </a:lnTo>
                <a:lnTo>
                  <a:pt x="3303429" y="215963"/>
                </a:lnTo>
                <a:close/>
              </a:path>
              <a:path w="3543934" h="1536700">
                <a:moveTo>
                  <a:pt x="3306763" y="223293"/>
                </a:moveTo>
                <a:lnTo>
                  <a:pt x="3304338" y="228600"/>
                </a:lnTo>
                <a:lnTo>
                  <a:pt x="3307301" y="228600"/>
                </a:lnTo>
                <a:lnTo>
                  <a:pt x="3306763" y="223293"/>
                </a:lnTo>
                <a:close/>
              </a:path>
              <a:path w="3543934" h="1536700">
                <a:moveTo>
                  <a:pt x="3308498" y="205661"/>
                </a:moveTo>
                <a:lnTo>
                  <a:pt x="3303511" y="215900"/>
                </a:lnTo>
                <a:lnTo>
                  <a:pt x="3306013" y="215900"/>
                </a:lnTo>
                <a:lnTo>
                  <a:pt x="3306763" y="223293"/>
                </a:lnTo>
                <a:lnTo>
                  <a:pt x="3310140" y="215900"/>
                </a:lnTo>
                <a:lnTo>
                  <a:pt x="3308498" y="205661"/>
                </a:lnTo>
                <a:close/>
              </a:path>
              <a:path w="3543934" h="1536700">
                <a:moveTo>
                  <a:pt x="3303511" y="215900"/>
                </a:moveTo>
                <a:close/>
              </a:path>
              <a:path w="3543934" h="1536700">
                <a:moveTo>
                  <a:pt x="3258150" y="190500"/>
                </a:moveTo>
                <a:lnTo>
                  <a:pt x="3241992" y="203200"/>
                </a:lnTo>
                <a:lnTo>
                  <a:pt x="3232957" y="203200"/>
                </a:lnTo>
                <a:lnTo>
                  <a:pt x="3226373" y="215900"/>
                </a:lnTo>
                <a:lnTo>
                  <a:pt x="3269097" y="215900"/>
                </a:lnTo>
                <a:lnTo>
                  <a:pt x="3265111" y="203200"/>
                </a:lnTo>
                <a:lnTo>
                  <a:pt x="3258150" y="190500"/>
                </a:lnTo>
                <a:close/>
              </a:path>
              <a:path w="3543934" h="1536700">
                <a:moveTo>
                  <a:pt x="3311172" y="203200"/>
                </a:moveTo>
                <a:lnTo>
                  <a:pt x="3313302" y="215900"/>
                </a:lnTo>
                <a:lnTo>
                  <a:pt x="3313926" y="215900"/>
                </a:lnTo>
                <a:lnTo>
                  <a:pt x="3311172" y="203200"/>
                </a:lnTo>
                <a:close/>
              </a:path>
              <a:path w="3543934" h="1536700">
                <a:moveTo>
                  <a:pt x="3326300" y="203200"/>
                </a:moveTo>
                <a:lnTo>
                  <a:pt x="3318468" y="203200"/>
                </a:lnTo>
                <a:lnTo>
                  <a:pt x="3324110" y="215900"/>
                </a:lnTo>
                <a:lnTo>
                  <a:pt x="3326300" y="203200"/>
                </a:lnTo>
                <a:close/>
              </a:path>
              <a:path w="3543934" h="1536700">
                <a:moveTo>
                  <a:pt x="3309697" y="203200"/>
                </a:moveTo>
                <a:lnTo>
                  <a:pt x="3308103" y="203200"/>
                </a:lnTo>
                <a:lnTo>
                  <a:pt x="3308498" y="205661"/>
                </a:lnTo>
                <a:lnTo>
                  <a:pt x="3309697" y="203200"/>
                </a:lnTo>
                <a:close/>
              </a:path>
              <a:path w="3543934" h="1536700">
                <a:moveTo>
                  <a:pt x="3324898" y="190500"/>
                </a:moveTo>
                <a:lnTo>
                  <a:pt x="3325228" y="203200"/>
                </a:lnTo>
                <a:lnTo>
                  <a:pt x="3332810" y="203200"/>
                </a:lnTo>
                <a:lnTo>
                  <a:pt x="3324898" y="190500"/>
                </a:lnTo>
                <a:close/>
              </a:path>
              <a:path w="3543934" h="1536700">
                <a:moveTo>
                  <a:pt x="3292276" y="177800"/>
                </a:moveTo>
                <a:lnTo>
                  <a:pt x="3282911" y="177800"/>
                </a:lnTo>
                <a:lnTo>
                  <a:pt x="3285997" y="190500"/>
                </a:lnTo>
                <a:lnTo>
                  <a:pt x="3293029" y="190500"/>
                </a:lnTo>
                <a:lnTo>
                  <a:pt x="3292276" y="177800"/>
                </a:lnTo>
                <a:close/>
              </a:path>
              <a:path w="3543934" h="1536700">
                <a:moveTo>
                  <a:pt x="3349269" y="177800"/>
                </a:moveTo>
                <a:lnTo>
                  <a:pt x="3302406" y="177800"/>
                </a:lnTo>
                <a:lnTo>
                  <a:pt x="3293029" y="190500"/>
                </a:lnTo>
                <a:lnTo>
                  <a:pt x="3341618" y="190500"/>
                </a:lnTo>
                <a:lnTo>
                  <a:pt x="3349269" y="177800"/>
                </a:lnTo>
                <a:close/>
              </a:path>
              <a:path w="3543934" h="1536700">
                <a:moveTo>
                  <a:pt x="3359336" y="177800"/>
                </a:moveTo>
                <a:lnTo>
                  <a:pt x="3353231" y="177800"/>
                </a:lnTo>
                <a:lnTo>
                  <a:pt x="3350729" y="190500"/>
                </a:lnTo>
                <a:lnTo>
                  <a:pt x="3355149" y="190500"/>
                </a:lnTo>
                <a:lnTo>
                  <a:pt x="3359336" y="177800"/>
                </a:lnTo>
                <a:close/>
              </a:path>
              <a:path w="3543934" h="1536700">
                <a:moveTo>
                  <a:pt x="3353724" y="165100"/>
                </a:moveTo>
                <a:lnTo>
                  <a:pt x="3297947" y="165100"/>
                </a:lnTo>
                <a:lnTo>
                  <a:pt x="3301015" y="177800"/>
                </a:lnTo>
                <a:lnTo>
                  <a:pt x="3354768" y="177800"/>
                </a:lnTo>
                <a:lnTo>
                  <a:pt x="3353724" y="165100"/>
                </a:lnTo>
                <a:close/>
              </a:path>
              <a:path w="3543934" h="1536700">
                <a:moveTo>
                  <a:pt x="3375440" y="165100"/>
                </a:moveTo>
                <a:lnTo>
                  <a:pt x="3368484" y="165100"/>
                </a:lnTo>
                <a:lnTo>
                  <a:pt x="3374567" y="177800"/>
                </a:lnTo>
                <a:lnTo>
                  <a:pt x="3375440" y="165100"/>
                </a:lnTo>
                <a:close/>
              </a:path>
              <a:path w="3543934" h="1536700">
                <a:moveTo>
                  <a:pt x="3365766" y="152400"/>
                </a:moveTo>
                <a:lnTo>
                  <a:pt x="3312561" y="152400"/>
                </a:lnTo>
                <a:lnTo>
                  <a:pt x="3309455" y="165100"/>
                </a:lnTo>
                <a:lnTo>
                  <a:pt x="3367576" y="165100"/>
                </a:lnTo>
                <a:lnTo>
                  <a:pt x="3365766" y="152400"/>
                </a:lnTo>
                <a:close/>
              </a:path>
              <a:path w="3543934" h="1536700">
                <a:moveTo>
                  <a:pt x="3386737" y="152400"/>
                </a:moveTo>
                <a:lnTo>
                  <a:pt x="3368662" y="152400"/>
                </a:lnTo>
                <a:lnTo>
                  <a:pt x="3367576" y="165100"/>
                </a:lnTo>
                <a:lnTo>
                  <a:pt x="3389966" y="165100"/>
                </a:lnTo>
                <a:lnTo>
                  <a:pt x="3386737" y="152400"/>
                </a:lnTo>
                <a:close/>
              </a:path>
              <a:path w="3543934" h="1536700">
                <a:moveTo>
                  <a:pt x="3391395" y="139700"/>
                </a:moveTo>
                <a:lnTo>
                  <a:pt x="3336730" y="139700"/>
                </a:lnTo>
                <a:lnTo>
                  <a:pt x="3337598" y="152400"/>
                </a:lnTo>
                <a:lnTo>
                  <a:pt x="3383954" y="152400"/>
                </a:lnTo>
                <a:lnTo>
                  <a:pt x="3391395" y="139700"/>
                </a:lnTo>
                <a:close/>
              </a:path>
              <a:path w="3543934" h="1536700">
                <a:moveTo>
                  <a:pt x="3406222" y="139700"/>
                </a:moveTo>
                <a:lnTo>
                  <a:pt x="3391395" y="139700"/>
                </a:lnTo>
                <a:lnTo>
                  <a:pt x="3395803" y="152400"/>
                </a:lnTo>
                <a:lnTo>
                  <a:pt x="3406762" y="152400"/>
                </a:lnTo>
                <a:lnTo>
                  <a:pt x="3406222" y="139700"/>
                </a:lnTo>
                <a:close/>
              </a:path>
              <a:path w="3543934" h="1536700">
                <a:moveTo>
                  <a:pt x="3409695" y="127000"/>
                </a:moveTo>
                <a:lnTo>
                  <a:pt x="3411705" y="139700"/>
                </a:lnTo>
                <a:lnTo>
                  <a:pt x="3406778" y="139700"/>
                </a:lnTo>
                <a:lnTo>
                  <a:pt x="3408719" y="152400"/>
                </a:lnTo>
                <a:lnTo>
                  <a:pt x="3412337" y="139700"/>
                </a:lnTo>
                <a:lnTo>
                  <a:pt x="3409695" y="127000"/>
                </a:lnTo>
                <a:close/>
              </a:path>
              <a:path w="3543934" h="1536700">
                <a:moveTo>
                  <a:pt x="3416050" y="139700"/>
                </a:moveTo>
                <a:lnTo>
                  <a:pt x="3414482" y="139700"/>
                </a:lnTo>
                <a:lnTo>
                  <a:pt x="3414255" y="152400"/>
                </a:lnTo>
                <a:lnTo>
                  <a:pt x="3416050" y="139700"/>
                </a:lnTo>
                <a:close/>
              </a:path>
              <a:path w="3543934" h="1536700">
                <a:moveTo>
                  <a:pt x="3357905" y="127000"/>
                </a:moveTo>
                <a:lnTo>
                  <a:pt x="3352558" y="127000"/>
                </a:lnTo>
                <a:lnTo>
                  <a:pt x="3350653" y="139700"/>
                </a:lnTo>
                <a:lnTo>
                  <a:pt x="3357116" y="139700"/>
                </a:lnTo>
                <a:lnTo>
                  <a:pt x="3357905" y="127000"/>
                </a:lnTo>
                <a:close/>
              </a:path>
              <a:path w="3543934" h="1536700">
                <a:moveTo>
                  <a:pt x="3380197" y="127000"/>
                </a:moveTo>
                <a:lnTo>
                  <a:pt x="3359051" y="127000"/>
                </a:lnTo>
                <a:lnTo>
                  <a:pt x="3357116" y="139700"/>
                </a:lnTo>
                <a:lnTo>
                  <a:pt x="3384892" y="139700"/>
                </a:lnTo>
                <a:lnTo>
                  <a:pt x="3380197" y="127000"/>
                </a:lnTo>
                <a:close/>
              </a:path>
              <a:path w="3543934" h="1536700">
                <a:moveTo>
                  <a:pt x="3409695" y="127000"/>
                </a:moveTo>
                <a:lnTo>
                  <a:pt x="3392106" y="127000"/>
                </a:lnTo>
                <a:lnTo>
                  <a:pt x="3384892" y="139700"/>
                </a:lnTo>
                <a:lnTo>
                  <a:pt x="3411705" y="139700"/>
                </a:lnTo>
                <a:lnTo>
                  <a:pt x="3409695" y="127000"/>
                </a:lnTo>
                <a:close/>
              </a:path>
              <a:path w="3543934" h="1536700">
                <a:moveTo>
                  <a:pt x="3421359" y="127000"/>
                </a:moveTo>
                <a:lnTo>
                  <a:pt x="3409695" y="127000"/>
                </a:lnTo>
                <a:lnTo>
                  <a:pt x="3412337" y="139700"/>
                </a:lnTo>
                <a:lnTo>
                  <a:pt x="3423018" y="139700"/>
                </a:lnTo>
                <a:lnTo>
                  <a:pt x="3421359" y="127000"/>
                </a:lnTo>
                <a:close/>
              </a:path>
              <a:path w="3543934" h="1536700">
                <a:moveTo>
                  <a:pt x="3377777" y="114300"/>
                </a:moveTo>
                <a:lnTo>
                  <a:pt x="3365550" y="114300"/>
                </a:lnTo>
                <a:lnTo>
                  <a:pt x="3364853" y="127000"/>
                </a:lnTo>
                <a:lnTo>
                  <a:pt x="3383644" y="127000"/>
                </a:lnTo>
                <a:lnTo>
                  <a:pt x="3382346" y="121902"/>
                </a:lnTo>
                <a:lnTo>
                  <a:pt x="3377777" y="114300"/>
                </a:lnTo>
                <a:close/>
              </a:path>
              <a:path w="3543934" h="1536700">
                <a:moveTo>
                  <a:pt x="3411975" y="114300"/>
                </a:moveTo>
                <a:lnTo>
                  <a:pt x="3380411" y="114300"/>
                </a:lnTo>
                <a:lnTo>
                  <a:pt x="3382346" y="121902"/>
                </a:lnTo>
                <a:lnTo>
                  <a:pt x="3385410" y="127000"/>
                </a:lnTo>
                <a:lnTo>
                  <a:pt x="3405949" y="127000"/>
                </a:lnTo>
                <a:lnTo>
                  <a:pt x="3411975" y="114300"/>
                </a:lnTo>
                <a:close/>
              </a:path>
              <a:path w="3543934" h="1536700">
                <a:moveTo>
                  <a:pt x="3428390" y="114300"/>
                </a:moveTo>
                <a:lnTo>
                  <a:pt x="3414133" y="114300"/>
                </a:lnTo>
                <a:lnTo>
                  <a:pt x="3413345" y="127000"/>
                </a:lnTo>
                <a:lnTo>
                  <a:pt x="3418340" y="127000"/>
                </a:lnTo>
                <a:lnTo>
                  <a:pt x="3428390" y="114300"/>
                </a:lnTo>
                <a:close/>
              </a:path>
              <a:path w="3543934" h="1536700">
                <a:moveTo>
                  <a:pt x="3438867" y="114300"/>
                </a:moveTo>
                <a:lnTo>
                  <a:pt x="3428390" y="114300"/>
                </a:lnTo>
                <a:lnTo>
                  <a:pt x="3427605" y="127000"/>
                </a:lnTo>
                <a:lnTo>
                  <a:pt x="3436277" y="127000"/>
                </a:lnTo>
                <a:lnTo>
                  <a:pt x="3437873" y="125204"/>
                </a:lnTo>
                <a:lnTo>
                  <a:pt x="3438867" y="114300"/>
                </a:lnTo>
                <a:close/>
              </a:path>
              <a:path w="3543934" h="1536700">
                <a:moveTo>
                  <a:pt x="3445118" y="117054"/>
                </a:moveTo>
                <a:lnTo>
                  <a:pt x="3437873" y="125204"/>
                </a:lnTo>
                <a:lnTo>
                  <a:pt x="3437709" y="127000"/>
                </a:lnTo>
                <a:lnTo>
                  <a:pt x="3441814" y="127000"/>
                </a:lnTo>
                <a:lnTo>
                  <a:pt x="3445739" y="118334"/>
                </a:lnTo>
                <a:lnTo>
                  <a:pt x="3445118" y="117054"/>
                </a:lnTo>
                <a:close/>
              </a:path>
              <a:path w="3543934" h="1536700">
                <a:moveTo>
                  <a:pt x="3449853" y="114300"/>
                </a:moveTo>
                <a:lnTo>
                  <a:pt x="3447567" y="114300"/>
                </a:lnTo>
                <a:lnTo>
                  <a:pt x="3445739" y="118334"/>
                </a:lnTo>
                <a:lnTo>
                  <a:pt x="3449942" y="127000"/>
                </a:lnTo>
                <a:lnTo>
                  <a:pt x="3449853" y="114300"/>
                </a:lnTo>
                <a:close/>
              </a:path>
              <a:path w="3543934" h="1536700">
                <a:moveTo>
                  <a:pt x="3385033" y="101600"/>
                </a:moveTo>
                <a:lnTo>
                  <a:pt x="3377236" y="101600"/>
                </a:lnTo>
                <a:lnTo>
                  <a:pt x="3377777" y="114300"/>
                </a:lnTo>
                <a:lnTo>
                  <a:pt x="3382346" y="121902"/>
                </a:lnTo>
                <a:lnTo>
                  <a:pt x="3380411" y="114300"/>
                </a:lnTo>
                <a:lnTo>
                  <a:pt x="3384880" y="114300"/>
                </a:lnTo>
                <a:lnTo>
                  <a:pt x="3385033" y="101600"/>
                </a:lnTo>
                <a:close/>
              </a:path>
              <a:path w="3543934" h="1536700">
                <a:moveTo>
                  <a:pt x="3447567" y="114300"/>
                </a:moveTo>
                <a:lnTo>
                  <a:pt x="3445118" y="117054"/>
                </a:lnTo>
                <a:lnTo>
                  <a:pt x="3445739" y="118334"/>
                </a:lnTo>
                <a:lnTo>
                  <a:pt x="3447567" y="114300"/>
                </a:lnTo>
                <a:close/>
              </a:path>
              <a:path w="3543934" h="1536700">
                <a:moveTo>
                  <a:pt x="3447567" y="114300"/>
                </a:moveTo>
                <a:lnTo>
                  <a:pt x="3443782" y="114300"/>
                </a:lnTo>
                <a:lnTo>
                  <a:pt x="3445118" y="117054"/>
                </a:lnTo>
                <a:lnTo>
                  <a:pt x="3447567" y="114300"/>
                </a:lnTo>
                <a:close/>
              </a:path>
              <a:path w="3543934" h="1536700">
                <a:moveTo>
                  <a:pt x="3438437" y="101600"/>
                </a:moveTo>
                <a:lnTo>
                  <a:pt x="3386137" y="101600"/>
                </a:lnTo>
                <a:lnTo>
                  <a:pt x="3386612" y="114300"/>
                </a:lnTo>
                <a:lnTo>
                  <a:pt x="3441177" y="114300"/>
                </a:lnTo>
                <a:lnTo>
                  <a:pt x="3438437" y="101600"/>
                </a:lnTo>
                <a:close/>
              </a:path>
              <a:path w="3543934" h="1536700">
                <a:moveTo>
                  <a:pt x="3443880" y="101600"/>
                </a:moveTo>
                <a:lnTo>
                  <a:pt x="3438437" y="101600"/>
                </a:lnTo>
                <a:lnTo>
                  <a:pt x="3441306" y="114300"/>
                </a:lnTo>
                <a:lnTo>
                  <a:pt x="3443880" y="101600"/>
                </a:lnTo>
                <a:close/>
              </a:path>
              <a:path w="3543934" h="1536700">
                <a:moveTo>
                  <a:pt x="3402063" y="88900"/>
                </a:moveTo>
                <a:lnTo>
                  <a:pt x="3398100" y="88900"/>
                </a:lnTo>
                <a:lnTo>
                  <a:pt x="3400310" y="101600"/>
                </a:lnTo>
                <a:lnTo>
                  <a:pt x="3402063" y="88900"/>
                </a:lnTo>
                <a:close/>
              </a:path>
              <a:path w="3543934" h="1536700">
                <a:moveTo>
                  <a:pt x="3452317" y="88900"/>
                </a:moveTo>
                <a:lnTo>
                  <a:pt x="3409048" y="88900"/>
                </a:lnTo>
                <a:lnTo>
                  <a:pt x="3409264" y="101600"/>
                </a:lnTo>
                <a:lnTo>
                  <a:pt x="3444213" y="101600"/>
                </a:lnTo>
                <a:lnTo>
                  <a:pt x="3452317" y="88900"/>
                </a:lnTo>
                <a:close/>
              </a:path>
              <a:path w="3543934" h="1536700">
                <a:moveTo>
                  <a:pt x="3460253" y="88900"/>
                </a:moveTo>
                <a:lnTo>
                  <a:pt x="3452317" y="88900"/>
                </a:lnTo>
                <a:lnTo>
                  <a:pt x="3452217" y="101600"/>
                </a:lnTo>
                <a:lnTo>
                  <a:pt x="3460253" y="88900"/>
                </a:lnTo>
                <a:close/>
              </a:path>
              <a:path w="3543934" h="1536700">
                <a:moveTo>
                  <a:pt x="3473602" y="88900"/>
                </a:moveTo>
                <a:lnTo>
                  <a:pt x="3468124" y="88900"/>
                </a:lnTo>
                <a:lnTo>
                  <a:pt x="3467531" y="101600"/>
                </a:lnTo>
                <a:lnTo>
                  <a:pt x="3473703" y="101600"/>
                </a:lnTo>
                <a:lnTo>
                  <a:pt x="3473602" y="88900"/>
                </a:lnTo>
                <a:close/>
              </a:path>
              <a:path w="3543934" h="1536700">
                <a:moveTo>
                  <a:pt x="3477885" y="88900"/>
                </a:moveTo>
                <a:lnTo>
                  <a:pt x="3475327" y="88900"/>
                </a:lnTo>
                <a:lnTo>
                  <a:pt x="3473703" y="101600"/>
                </a:lnTo>
                <a:lnTo>
                  <a:pt x="3477717" y="101600"/>
                </a:lnTo>
                <a:lnTo>
                  <a:pt x="3477885" y="88900"/>
                </a:lnTo>
                <a:close/>
              </a:path>
              <a:path w="3543934" h="1536700">
                <a:moveTo>
                  <a:pt x="3431551" y="76200"/>
                </a:moveTo>
                <a:lnTo>
                  <a:pt x="3414073" y="76200"/>
                </a:lnTo>
                <a:lnTo>
                  <a:pt x="3407460" y="88900"/>
                </a:lnTo>
                <a:lnTo>
                  <a:pt x="3433406" y="88900"/>
                </a:lnTo>
                <a:lnTo>
                  <a:pt x="3431551" y="76200"/>
                </a:lnTo>
                <a:close/>
              </a:path>
              <a:path w="3543934" h="1536700">
                <a:moveTo>
                  <a:pt x="3475342" y="76200"/>
                </a:moveTo>
                <a:lnTo>
                  <a:pt x="3434726" y="76200"/>
                </a:lnTo>
                <a:lnTo>
                  <a:pt x="3437241" y="88900"/>
                </a:lnTo>
                <a:lnTo>
                  <a:pt x="3474829" y="88900"/>
                </a:lnTo>
                <a:lnTo>
                  <a:pt x="3475342" y="76200"/>
                </a:lnTo>
                <a:close/>
              </a:path>
              <a:path w="3543934" h="1536700">
                <a:moveTo>
                  <a:pt x="3490943" y="76200"/>
                </a:moveTo>
                <a:lnTo>
                  <a:pt x="3480244" y="76200"/>
                </a:lnTo>
                <a:lnTo>
                  <a:pt x="3480219" y="88900"/>
                </a:lnTo>
                <a:lnTo>
                  <a:pt x="3481298" y="88900"/>
                </a:lnTo>
                <a:lnTo>
                  <a:pt x="3490943" y="76200"/>
                </a:lnTo>
                <a:close/>
              </a:path>
              <a:path w="3543934" h="1536700">
                <a:moveTo>
                  <a:pt x="3437331" y="63500"/>
                </a:moveTo>
                <a:lnTo>
                  <a:pt x="3426971" y="63500"/>
                </a:lnTo>
                <a:lnTo>
                  <a:pt x="3419170" y="76200"/>
                </a:lnTo>
                <a:lnTo>
                  <a:pt x="3434908" y="76200"/>
                </a:lnTo>
                <a:lnTo>
                  <a:pt x="3437331" y="63500"/>
                </a:lnTo>
                <a:close/>
              </a:path>
              <a:path w="3543934" h="1536700">
                <a:moveTo>
                  <a:pt x="3446044" y="63500"/>
                </a:moveTo>
                <a:lnTo>
                  <a:pt x="3439825" y="76200"/>
                </a:lnTo>
                <a:lnTo>
                  <a:pt x="3447529" y="76200"/>
                </a:lnTo>
                <a:lnTo>
                  <a:pt x="3446044" y="63500"/>
                </a:lnTo>
                <a:close/>
              </a:path>
              <a:path w="3543934" h="1536700">
                <a:moveTo>
                  <a:pt x="3499662" y="63500"/>
                </a:moveTo>
                <a:lnTo>
                  <a:pt x="3455615" y="63500"/>
                </a:lnTo>
                <a:lnTo>
                  <a:pt x="3447529" y="76200"/>
                </a:lnTo>
                <a:lnTo>
                  <a:pt x="3500107" y="76200"/>
                </a:lnTo>
                <a:lnTo>
                  <a:pt x="3499662" y="63500"/>
                </a:lnTo>
                <a:close/>
              </a:path>
              <a:path w="3543934" h="1536700">
                <a:moveTo>
                  <a:pt x="3507282" y="63500"/>
                </a:moveTo>
                <a:lnTo>
                  <a:pt x="3501947" y="63500"/>
                </a:lnTo>
                <a:lnTo>
                  <a:pt x="3505106" y="76200"/>
                </a:lnTo>
                <a:lnTo>
                  <a:pt x="3507282" y="63500"/>
                </a:lnTo>
                <a:close/>
              </a:path>
              <a:path w="3543934" h="1536700">
                <a:moveTo>
                  <a:pt x="3436797" y="50800"/>
                </a:moveTo>
                <a:lnTo>
                  <a:pt x="3431781" y="63500"/>
                </a:lnTo>
                <a:lnTo>
                  <a:pt x="3433508" y="63500"/>
                </a:lnTo>
                <a:lnTo>
                  <a:pt x="3436797" y="50800"/>
                </a:lnTo>
                <a:close/>
              </a:path>
              <a:path w="3543934" h="1536700">
                <a:moveTo>
                  <a:pt x="3483906" y="38100"/>
                </a:moveTo>
                <a:lnTo>
                  <a:pt x="3480595" y="38100"/>
                </a:lnTo>
                <a:lnTo>
                  <a:pt x="3482707" y="50800"/>
                </a:lnTo>
                <a:lnTo>
                  <a:pt x="3450843" y="50800"/>
                </a:lnTo>
                <a:lnTo>
                  <a:pt x="3447245" y="63500"/>
                </a:lnTo>
                <a:lnTo>
                  <a:pt x="3494333" y="63500"/>
                </a:lnTo>
                <a:lnTo>
                  <a:pt x="3492580" y="52432"/>
                </a:lnTo>
                <a:lnTo>
                  <a:pt x="3491688" y="50800"/>
                </a:lnTo>
                <a:lnTo>
                  <a:pt x="3483906" y="38100"/>
                </a:lnTo>
                <a:close/>
              </a:path>
              <a:path w="3543934" h="1536700">
                <a:moveTo>
                  <a:pt x="3492580" y="52432"/>
                </a:moveTo>
                <a:lnTo>
                  <a:pt x="3494333" y="63500"/>
                </a:lnTo>
                <a:lnTo>
                  <a:pt x="3498625" y="63500"/>
                </a:lnTo>
                <a:lnTo>
                  <a:pt x="3492580" y="52432"/>
                </a:lnTo>
                <a:close/>
              </a:path>
              <a:path w="3543934" h="1536700">
                <a:moveTo>
                  <a:pt x="3506635" y="50800"/>
                </a:moveTo>
                <a:lnTo>
                  <a:pt x="3492322" y="50800"/>
                </a:lnTo>
                <a:lnTo>
                  <a:pt x="3492580" y="52432"/>
                </a:lnTo>
                <a:lnTo>
                  <a:pt x="3498625" y="63500"/>
                </a:lnTo>
                <a:lnTo>
                  <a:pt x="3507371" y="63500"/>
                </a:lnTo>
                <a:lnTo>
                  <a:pt x="3506635" y="50800"/>
                </a:lnTo>
                <a:close/>
              </a:path>
              <a:path w="3543934" h="1536700">
                <a:moveTo>
                  <a:pt x="3518416" y="50800"/>
                </a:moveTo>
                <a:lnTo>
                  <a:pt x="3513266" y="50800"/>
                </a:lnTo>
                <a:lnTo>
                  <a:pt x="3515956" y="63500"/>
                </a:lnTo>
                <a:lnTo>
                  <a:pt x="3517150" y="63500"/>
                </a:lnTo>
                <a:lnTo>
                  <a:pt x="3518416" y="50800"/>
                </a:lnTo>
                <a:close/>
              </a:path>
              <a:path w="3543934" h="1536700">
                <a:moveTo>
                  <a:pt x="3523602" y="50800"/>
                </a:moveTo>
                <a:lnTo>
                  <a:pt x="3520092" y="50800"/>
                </a:lnTo>
                <a:lnTo>
                  <a:pt x="3522064" y="63500"/>
                </a:lnTo>
                <a:lnTo>
                  <a:pt x="3524804" y="63500"/>
                </a:lnTo>
                <a:lnTo>
                  <a:pt x="3523602" y="50800"/>
                </a:lnTo>
                <a:close/>
              </a:path>
              <a:path w="3543934" h="1536700">
                <a:moveTo>
                  <a:pt x="3480595" y="38100"/>
                </a:moveTo>
                <a:lnTo>
                  <a:pt x="3456050" y="38100"/>
                </a:lnTo>
                <a:lnTo>
                  <a:pt x="3449015" y="50800"/>
                </a:lnTo>
                <a:lnTo>
                  <a:pt x="3482707" y="50800"/>
                </a:lnTo>
                <a:lnTo>
                  <a:pt x="3480595" y="38100"/>
                </a:lnTo>
                <a:close/>
              </a:path>
              <a:path w="3543934" h="1536700">
                <a:moveTo>
                  <a:pt x="3520211" y="38100"/>
                </a:moveTo>
                <a:lnTo>
                  <a:pt x="3483906" y="38100"/>
                </a:lnTo>
                <a:lnTo>
                  <a:pt x="3491688" y="50800"/>
                </a:lnTo>
                <a:lnTo>
                  <a:pt x="3518827" y="50800"/>
                </a:lnTo>
                <a:lnTo>
                  <a:pt x="3520211" y="38100"/>
                </a:lnTo>
                <a:close/>
              </a:path>
              <a:path w="3543934" h="1536700">
                <a:moveTo>
                  <a:pt x="3521523" y="40832"/>
                </a:moveTo>
                <a:lnTo>
                  <a:pt x="3525100" y="50800"/>
                </a:lnTo>
                <a:lnTo>
                  <a:pt x="3525304" y="50800"/>
                </a:lnTo>
                <a:lnTo>
                  <a:pt x="3525281" y="48662"/>
                </a:lnTo>
                <a:lnTo>
                  <a:pt x="3521523" y="40832"/>
                </a:lnTo>
                <a:close/>
              </a:path>
              <a:path w="3543934" h="1536700">
                <a:moveTo>
                  <a:pt x="3525281" y="48662"/>
                </a:moveTo>
                <a:lnTo>
                  <a:pt x="3525304" y="50800"/>
                </a:lnTo>
                <a:lnTo>
                  <a:pt x="3525748" y="49635"/>
                </a:lnTo>
                <a:lnTo>
                  <a:pt x="3525281" y="48662"/>
                </a:lnTo>
                <a:close/>
              </a:path>
              <a:path w="3543934" h="1536700">
                <a:moveTo>
                  <a:pt x="3525748" y="49635"/>
                </a:moveTo>
                <a:lnTo>
                  <a:pt x="3525304" y="50800"/>
                </a:lnTo>
                <a:lnTo>
                  <a:pt x="3526307" y="50800"/>
                </a:lnTo>
                <a:lnTo>
                  <a:pt x="3525748" y="49635"/>
                </a:lnTo>
                <a:close/>
              </a:path>
              <a:path w="3543934" h="1536700">
                <a:moveTo>
                  <a:pt x="3532971" y="39148"/>
                </a:moveTo>
                <a:lnTo>
                  <a:pt x="3529825" y="50800"/>
                </a:lnTo>
                <a:lnTo>
                  <a:pt x="3532352" y="50800"/>
                </a:lnTo>
                <a:lnTo>
                  <a:pt x="3533135" y="39773"/>
                </a:lnTo>
                <a:lnTo>
                  <a:pt x="3532971" y="39148"/>
                </a:lnTo>
                <a:close/>
              </a:path>
              <a:path w="3543934" h="1536700">
                <a:moveTo>
                  <a:pt x="3539912" y="38100"/>
                </a:moveTo>
                <a:lnTo>
                  <a:pt x="3533254" y="38100"/>
                </a:lnTo>
                <a:lnTo>
                  <a:pt x="3533135" y="39773"/>
                </a:lnTo>
                <a:lnTo>
                  <a:pt x="3536034" y="50800"/>
                </a:lnTo>
                <a:lnTo>
                  <a:pt x="3539912" y="38100"/>
                </a:lnTo>
                <a:close/>
              </a:path>
              <a:path w="3543934" h="1536700">
                <a:moveTo>
                  <a:pt x="3530154" y="38100"/>
                </a:moveTo>
                <a:lnTo>
                  <a:pt x="3525168" y="38100"/>
                </a:lnTo>
                <a:lnTo>
                  <a:pt x="3525281" y="48662"/>
                </a:lnTo>
                <a:lnTo>
                  <a:pt x="3525748" y="49635"/>
                </a:lnTo>
                <a:lnTo>
                  <a:pt x="3530154" y="38100"/>
                </a:lnTo>
                <a:close/>
              </a:path>
              <a:path w="3543934" h="1536700">
                <a:moveTo>
                  <a:pt x="3520542" y="38100"/>
                </a:moveTo>
                <a:lnTo>
                  <a:pt x="3520211" y="38100"/>
                </a:lnTo>
                <a:lnTo>
                  <a:pt x="3521523" y="40832"/>
                </a:lnTo>
                <a:lnTo>
                  <a:pt x="3520542" y="38100"/>
                </a:lnTo>
                <a:close/>
              </a:path>
              <a:path w="3543934" h="1536700">
                <a:moveTo>
                  <a:pt x="3533254" y="38100"/>
                </a:moveTo>
                <a:lnTo>
                  <a:pt x="3532695" y="38100"/>
                </a:lnTo>
                <a:lnTo>
                  <a:pt x="3532971" y="39148"/>
                </a:lnTo>
                <a:lnTo>
                  <a:pt x="3533254" y="38100"/>
                </a:lnTo>
                <a:close/>
              </a:path>
              <a:path w="3543934" h="1536700">
                <a:moveTo>
                  <a:pt x="3465233" y="25400"/>
                </a:moveTo>
                <a:lnTo>
                  <a:pt x="3466160" y="38100"/>
                </a:lnTo>
                <a:lnTo>
                  <a:pt x="3472713" y="38100"/>
                </a:lnTo>
                <a:lnTo>
                  <a:pt x="3465233" y="25400"/>
                </a:lnTo>
                <a:close/>
              </a:path>
              <a:path w="3543934" h="1536700">
                <a:moveTo>
                  <a:pt x="3483635" y="25400"/>
                </a:moveTo>
                <a:lnTo>
                  <a:pt x="3473958" y="25400"/>
                </a:lnTo>
                <a:lnTo>
                  <a:pt x="3478285" y="38100"/>
                </a:lnTo>
                <a:lnTo>
                  <a:pt x="3487534" y="38100"/>
                </a:lnTo>
                <a:lnTo>
                  <a:pt x="3483635" y="25400"/>
                </a:lnTo>
                <a:close/>
              </a:path>
              <a:path w="3543934" h="1536700">
                <a:moveTo>
                  <a:pt x="3538791" y="25400"/>
                </a:moveTo>
                <a:lnTo>
                  <a:pt x="3483952" y="25400"/>
                </a:lnTo>
                <a:lnTo>
                  <a:pt x="3487534" y="38100"/>
                </a:lnTo>
                <a:lnTo>
                  <a:pt x="3536594" y="38100"/>
                </a:lnTo>
                <a:lnTo>
                  <a:pt x="3538791" y="25400"/>
                </a:lnTo>
                <a:close/>
              </a:path>
              <a:path w="3543934" h="1536700">
                <a:moveTo>
                  <a:pt x="3486211" y="12700"/>
                </a:moveTo>
                <a:lnTo>
                  <a:pt x="3484017" y="25400"/>
                </a:lnTo>
                <a:lnTo>
                  <a:pt x="3491242" y="25400"/>
                </a:lnTo>
                <a:lnTo>
                  <a:pt x="3486211" y="12700"/>
                </a:lnTo>
                <a:close/>
              </a:path>
              <a:path w="3543934" h="1536700">
                <a:moveTo>
                  <a:pt x="3527615" y="12700"/>
                </a:moveTo>
                <a:lnTo>
                  <a:pt x="3491523" y="12700"/>
                </a:lnTo>
                <a:lnTo>
                  <a:pt x="3491242" y="25400"/>
                </a:lnTo>
                <a:lnTo>
                  <a:pt x="3523462" y="25400"/>
                </a:lnTo>
                <a:lnTo>
                  <a:pt x="3527615" y="12700"/>
                </a:lnTo>
                <a:close/>
              </a:path>
              <a:path w="3543934" h="1536700">
                <a:moveTo>
                  <a:pt x="3534701" y="12700"/>
                </a:moveTo>
                <a:lnTo>
                  <a:pt x="3527615" y="12700"/>
                </a:lnTo>
                <a:lnTo>
                  <a:pt x="3530904" y="25400"/>
                </a:lnTo>
                <a:lnTo>
                  <a:pt x="3533140" y="25400"/>
                </a:lnTo>
                <a:lnTo>
                  <a:pt x="3534701" y="12700"/>
                </a:lnTo>
                <a:close/>
              </a:path>
              <a:path w="3543934" h="1536700">
                <a:moveTo>
                  <a:pt x="3543604" y="12700"/>
                </a:moveTo>
                <a:lnTo>
                  <a:pt x="3535171" y="25400"/>
                </a:lnTo>
                <a:lnTo>
                  <a:pt x="3541445" y="25400"/>
                </a:lnTo>
                <a:lnTo>
                  <a:pt x="3543604" y="12700"/>
                </a:lnTo>
                <a:close/>
              </a:path>
              <a:path w="3543934" h="1536700">
                <a:moveTo>
                  <a:pt x="3496297" y="0"/>
                </a:moveTo>
                <a:lnTo>
                  <a:pt x="3495408" y="12700"/>
                </a:lnTo>
                <a:lnTo>
                  <a:pt x="3501669" y="12700"/>
                </a:lnTo>
                <a:lnTo>
                  <a:pt x="3496297" y="0"/>
                </a:lnTo>
                <a:close/>
              </a:path>
              <a:path w="3543934" h="1536700">
                <a:moveTo>
                  <a:pt x="3520389" y="0"/>
                </a:moveTo>
                <a:lnTo>
                  <a:pt x="3501212" y="0"/>
                </a:lnTo>
                <a:lnTo>
                  <a:pt x="3501718" y="12700"/>
                </a:lnTo>
                <a:lnTo>
                  <a:pt x="3523932" y="12700"/>
                </a:lnTo>
                <a:lnTo>
                  <a:pt x="3520389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4503" y="5593232"/>
            <a:ext cx="266433" cy="28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3100" y="3187700"/>
            <a:ext cx="5721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Navigate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project</a:t>
            </a:r>
            <a:r>
              <a:rPr sz="3000" spc="100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folder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26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1028700"/>
            <a:ext cx="4187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pc="-585" dirty="0"/>
              <a:t>R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500" dirty="0"/>
              <a:t>S </a:t>
            </a:r>
            <a:r>
              <a:rPr spc="-335" dirty="0"/>
              <a:t>E </a:t>
            </a:r>
            <a:r>
              <a:rPr spc="-585" dirty="0"/>
              <a:t>R </a:t>
            </a:r>
            <a:r>
              <a:rPr spc="-335" dirty="0"/>
              <a:t>V E</a:t>
            </a:r>
            <a:r>
              <a:rPr spc="-969" dirty="0"/>
              <a:t> </a:t>
            </a:r>
            <a:r>
              <a:rPr spc="-58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06"/>
                </a:lnTo>
                <a:lnTo>
                  <a:pt x="0" y="110850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662955"/>
            <a:ext cx="11684000" cy="1108710"/>
          </a:xfrm>
          <a:custGeom>
            <a:avLst/>
            <a:gdLst/>
            <a:ahLst/>
            <a:cxnLst/>
            <a:rect l="l" t="t" r="r" b="b"/>
            <a:pathLst>
              <a:path w="11684000" h="1108709">
                <a:moveTo>
                  <a:pt x="0" y="0"/>
                </a:moveTo>
                <a:lnTo>
                  <a:pt x="11684000" y="0"/>
                </a:lnTo>
                <a:lnTo>
                  <a:pt x="11684000" y="1108516"/>
                </a:lnTo>
                <a:lnTo>
                  <a:pt x="0" y="11085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5605779"/>
            <a:ext cx="4347210" cy="1016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sz="2700" spc="-4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my-first-app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ionic serve</a:t>
            </a:r>
            <a:r>
              <a:rPr sz="2700" spc="-9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919191"/>
                </a:solidFill>
                <a:latin typeface="Courier New"/>
                <a:cs typeface="Courier New"/>
              </a:rPr>
              <a:t>[--lab]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039" y="6666813"/>
            <a:ext cx="977063" cy="121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5500" y="7607300"/>
            <a:ext cx="2510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2E00"/>
                </a:solidFill>
                <a:latin typeface="Verdana"/>
                <a:cs typeface="Verdana"/>
              </a:rPr>
              <a:t>Start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FF2E00"/>
                </a:solidFill>
                <a:latin typeface="Verdana"/>
                <a:cs typeface="Verdana"/>
              </a:rPr>
              <a:t>server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7086" y="4227291"/>
            <a:ext cx="3543935" cy="1536700"/>
          </a:xfrm>
          <a:custGeom>
            <a:avLst/>
            <a:gdLst/>
            <a:ahLst/>
            <a:cxnLst/>
            <a:rect l="l" t="t" r="r" b="b"/>
            <a:pathLst>
              <a:path w="3543934" h="1536700">
                <a:moveTo>
                  <a:pt x="4495" y="1524000"/>
                </a:moveTo>
                <a:lnTo>
                  <a:pt x="0" y="1536700"/>
                </a:lnTo>
                <a:lnTo>
                  <a:pt x="5062" y="1536700"/>
                </a:lnTo>
                <a:lnTo>
                  <a:pt x="6244" y="1535505"/>
                </a:lnTo>
                <a:lnTo>
                  <a:pt x="4495" y="1524000"/>
                </a:lnTo>
                <a:close/>
              </a:path>
              <a:path w="3543934" h="1536700">
                <a:moveTo>
                  <a:pt x="51981" y="1524000"/>
                </a:moveTo>
                <a:lnTo>
                  <a:pt x="17627" y="1524000"/>
                </a:lnTo>
                <a:lnTo>
                  <a:pt x="6244" y="1535505"/>
                </a:lnTo>
                <a:lnTo>
                  <a:pt x="6426" y="1536700"/>
                </a:lnTo>
                <a:lnTo>
                  <a:pt x="52997" y="1536700"/>
                </a:lnTo>
                <a:lnTo>
                  <a:pt x="51981" y="1524000"/>
                </a:lnTo>
                <a:close/>
              </a:path>
              <a:path w="3543934" h="1536700">
                <a:moveTo>
                  <a:pt x="60273" y="1526046"/>
                </a:moveTo>
                <a:lnTo>
                  <a:pt x="52997" y="1536700"/>
                </a:lnTo>
                <a:lnTo>
                  <a:pt x="64401" y="1536700"/>
                </a:lnTo>
                <a:lnTo>
                  <a:pt x="60273" y="1526046"/>
                </a:lnTo>
                <a:close/>
              </a:path>
              <a:path w="3543934" h="1536700">
                <a:moveTo>
                  <a:pt x="61671" y="1524000"/>
                </a:moveTo>
                <a:lnTo>
                  <a:pt x="59480" y="1524000"/>
                </a:lnTo>
                <a:lnTo>
                  <a:pt x="60273" y="1526046"/>
                </a:lnTo>
                <a:lnTo>
                  <a:pt x="61671" y="1524000"/>
                </a:lnTo>
                <a:close/>
              </a:path>
              <a:path w="3543934" h="1536700">
                <a:moveTo>
                  <a:pt x="60299" y="1511300"/>
                </a:moveTo>
                <a:lnTo>
                  <a:pt x="5129" y="1511300"/>
                </a:lnTo>
                <a:lnTo>
                  <a:pt x="888" y="1524000"/>
                </a:lnTo>
                <a:lnTo>
                  <a:pt x="59480" y="1524000"/>
                </a:lnTo>
                <a:lnTo>
                  <a:pt x="60299" y="1511300"/>
                </a:lnTo>
                <a:close/>
              </a:path>
              <a:path w="3543934" h="1536700">
                <a:moveTo>
                  <a:pt x="78028" y="1511300"/>
                </a:moveTo>
                <a:lnTo>
                  <a:pt x="66836" y="1511300"/>
                </a:lnTo>
                <a:lnTo>
                  <a:pt x="61620" y="1524000"/>
                </a:lnTo>
                <a:lnTo>
                  <a:pt x="75031" y="1524000"/>
                </a:lnTo>
                <a:lnTo>
                  <a:pt x="78028" y="1511300"/>
                </a:lnTo>
                <a:close/>
              </a:path>
              <a:path w="3543934" h="1536700">
                <a:moveTo>
                  <a:pt x="117137" y="1511300"/>
                </a:moveTo>
                <a:lnTo>
                  <a:pt x="91159" y="1511300"/>
                </a:lnTo>
                <a:lnTo>
                  <a:pt x="86598" y="1524000"/>
                </a:lnTo>
                <a:lnTo>
                  <a:pt x="98996" y="1524000"/>
                </a:lnTo>
                <a:lnTo>
                  <a:pt x="117137" y="1511300"/>
                </a:lnTo>
                <a:close/>
              </a:path>
              <a:path w="3543934" h="1536700">
                <a:moveTo>
                  <a:pt x="110876" y="1498600"/>
                </a:moveTo>
                <a:lnTo>
                  <a:pt x="10756" y="1498600"/>
                </a:lnTo>
                <a:lnTo>
                  <a:pt x="408" y="1511300"/>
                </a:lnTo>
                <a:lnTo>
                  <a:pt x="107048" y="1511300"/>
                </a:lnTo>
                <a:lnTo>
                  <a:pt x="110876" y="1498600"/>
                </a:lnTo>
                <a:close/>
              </a:path>
              <a:path w="3543934" h="1536700">
                <a:moveTo>
                  <a:pt x="151777" y="1485900"/>
                </a:moveTo>
                <a:lnTo>
                  <a:pt x="138663" y="1498600"/>
                </a:lnTo>
                <a:lnTo>
                  <a:pt x="125225" y="1498600"/>
                </a:lnTo>
                <a:lnTo>
                  <a:pt x="122339" y="1511300"/>
                </a:lnTo>
                <a:lnTo>
                  <a:pt x="132330" y="1511300"/>
                </a:lnTo>
                <a:lnTo>
                  <a:pt x="144052" y="1498600"/>
                </a:lnTo>
                <a:lnTo>
                  <a:pt x="151777" y="1485900"/>
                </a:lnTo>
                <a:close/>
              </a:path>
              <a:path w="3543934" h="1536700">
                <a:moveTo>
                  <a:pt x="150961" y="1498600"/>
                </a:moveTo>
                <a:lnTo>
                  <a:pt x="145446" y="1498600"/>
                </a:lnTo>
                <a:lnTo>
                  <a:pt x="146437" y="1511300"/>
                </a:lnTo>
                <a:lnTo>
                  <a:pt x="150961" y="1498600"/>
                </a:lnTo>
                <a:close/>
              </a:path>
              <a:path w="3543934" h="1536700">
                <a:moveTo>
                  <a:pt x="75615" y="1485900"/>
                </a:moveTo>
                <a:lnTo>
                  <a:pt x="11515" y="1485900"/>
                </a:lnTo>
                <a:lnTo>
                  <a:pt x="10874" y="1498600"/>
                </a:lnTo>
                <a:lnTo>
                  <a:pt x="71958" y="1498600"/>
                </a:lnTo>
                <a:lnTo>
                  <a:pt x="75615" y="1485900"/>
                </a:lnTo>
                <a:close/>
              </a:path>
              <a:path w="3543934" h="1536700">
                <a:moveTo>
                  <a:pt x="101344" y="1485900"/>
                </a:moveTo>
                <a:lnTo>
                  <a:pt x="80124" y="1485900"/>
                </a:lnTo>
                <a:lnTo>
                  <a:pt x="82054" y="1498600"/>
                </a:lnTo>
                <a:lnTo>
                  <a:pt x="98614" y="1498600"/>
                </a:lnTo>
                <a:lnTo>
                  <a:pt x="101344" y="1485900"/>
                </a:lnTo>
                <a:close/>
              </a:path>
              <a:path w="3543934" h="1536700">
                <a:moveTo>
                  <a:pt x="132869" y="1485900"/>
                </a:moveTo>
                <a:lnTo>
                  <a:pt x="103147" y="1485900"/>
                </a:lnTo>
                <a:lnTo>
                  <a:pt x="99491" y="1498600"/>
                </a:lnTo>
                <a:lnTo>
                  <a:pt x="133184" y="1498600"/>
                </a:lnTo>
                <a:lnTo>
                  <a:pt x="134237" y="1497880"/>
                </a:lnTo>
                <a:lnTo>
                  <a:pt x="132869" y="1485900"/>
                </a:lnTo>
                <a:close/>
              </a:path>
              <a:path w="3543934" h="1536700">
                <a:moveTo>
                  <a:pt x="134237" y="1497880"/>
                </a:moveTo>
                <a:lnTo>
                  <a:pt x="133184" y="1498600"/>
                </a:lnTo>
                <a:lnTo>
                  <a:pt x="134319" y="1498600"/>
                </a:lnTo>
                <a:lnTo>
                  <a:pt x="134237" y="1497880"/>
                </a:lnTo>
                <a:close/>
              </a:path>
              <a:path w="3543934" h="1536700">
                <a:moveTo>
                  <a:pt x="141523" y="1492904"/>
                </a:moveTo>
                <a:lnTo>
                  <a:pt x="134237" y="1497880"/>
                </a:lnTo>
                <a:lnTo>
                  <a:pt x="134319" y="1498600"/>
                </a:lnTo>
                <a:lnTo>
                  <a:pt x="136944" y="1498600"/>
                </a:lnTo>
                <a:lnTo>
                  <a:pt x="141523" y="1492904"/>
                </a:lnTo>
                <a:close/>
              </a:path>
              <a:path w="3543934" h="1536700">
                <a:moveTo>
                  <a:pt x="151777" y="1485900"/>
                </a:moveTo>
                <a:lnTo>
                  <a:pt x="147154" y="1485900"/>
                </a:lnTo>
                <a:lnTo>
                  <a:pt x="141523" y="1492904"/>
                </a:lnTo>
                <a:lnTo>
                  <a:pt x="151777" y="1485900"/>
                </a:lnTo>
                <a:close/>
              </a:path>
              <a:path w="3543934" h="1536700">
                <a:moveTo>
                  <a:pt x="30175" y="1473200"/>
                </a:moveTo>
                <a:lnTo>
                  <a:pt x="23075" y="1485900"/>
                </a:lnTo>
                <a:lnTo>
                  <a:pt x="27990" y="1485900"/>
                </a:lnTo>
                <a:lnTo>
                  <a:pt x="30175" y="1473200"/>
                </a:lnTo>
                <a:close/>
              </a:path>
              <a:path w="3543934" h="1536700">
                <a:moveTo>
                  <a:pt x="42570" y="1473200"/>
                </a:moveTo>
                <a:lnTo>
                  <a:pt x="32715" y="1485900"/>
                </a:lnTo>
                <a:lnTo>
                  <a:pt x="33629" y="1485900"/>
                </a:lnTo>
                <a:lnTo>
                  <a:pt x="42570" y="1473200"/>
                </a:lnTo>
                <a:close/>
              </a:path>
              <a:path w="3543934" h="1536700">
                <a:moveTo>
                  <a:pt x="135245" y="1473200"/>
                </a:moveTo>
                <a:lnTo>
                  <a:pt x="51653" y="1473200"/>
                </a:lnTo>
                <a:lnTo>
                  <a:pt x="41714" y="1485900"/>
                </a:lnTo>
                <a:lnTo>
                  <a:pt x="126445" y="1485900"/>
                </a:lnTo>
                <a:lnTo>
                  <a:pt x="135245" y="1473200"/>
                </a:lnTo>
                <a:close/>
              </a:path>
              <a:path w="3543934" h="1536700">
                <a:moveTo>
                  <a:pt x="224877" y="1460500"/>
                </a:moveTo>
                <a:lnTo>
                  <a:pt x="137594" y="1460500"/>
                </a:lnTo>
                <a:lnTo>
                  <a:pt x="140190" y="1473200"/>
                </a:lnTo>
                <a:lnTo>
                  <a:pt x="137706" y="1473200"/>
                </a:lnTo>
                <a:lnTo>
                  <a:pt x="140287" y="1485900"/>
                </a:lnTo>
                <a:lnTo>
                  <a:pt x="167497" y="1485900"/>
                </a:lnTo>
                <a:lnTo>
                  <a:pt x="209074" y="1474380"/>
                </a:lnTo>
                <a:lnTo>
                  <a:pt x="208367" y="1473200"/>
                </a:lnTo>
                <a:lnTo>
                  <a:pt x="224877" y="1460500"/>
                </a:lnTo>
                <a:close/>
              </a:path>
              <a:path w="3543934" h="1536700">
                <a:moveTo>
                  <a:pt x="213552" y="1481855"/>
                </a:moveTo>
                <a:lnTo>
                  <a:pt x="213512" y="1485900"/>
                </a:lnTo>
                <a:lnTo>
                  <a:pt x="215976" y="1485900"/>
                </a:lnTo>
                <a:lnTo>
                  <a:pt x="213552" y="1481855"/>
                </a:lnTo>
                <a:close/>
              </a:path>
              <a:path w="3543934" h="1536700">
                <a:moveTo>
                  <a:pt x="213639" y="1473200"/>
                </a:moveTo>
                <a:lnTo>
                  <a:pt x="213334" y="1473200"/>
                </a:lnTo>
                <a:lnTo>
                  <a:pt x="209074" y="1474380"/>
                </a:lnTo>
                <a:lnTo>
                  <a:pt x="213552" y="1481855"/>
                </a:lnTo>
                <a:lnTo>
                  <a:pt x="213639" y="1473200"/>
                </a:lnTo>
                <a:close/>
              </a:path>
              <a:path w="3543934" h="1536700">
                <a:moveTo>
                  <a:pt x="78576" y="1460500"/>
                </a:moveTo>
                <a:lnTo>
                  <a:pt x="70758" y="1460500"/>
                </a:lnTo>
                <a:lnTo>
                  <a:pt x="63131" y="1473200"/>
                </a:lnTo>
                <a:lnTo>
                  <a:pt x="83025" y="1473200"/>
                </a:lnTo>
                <a:lnTo>
                  <a:pt x="78576" y="1460500"/>
                </a:lnTo>
                <a:close/>
              </a:path>
              <a:path w="3543934" h="1536700">
                <a:moveTo>
                  <a:pt x="132575" y="1460500"/>
                </a:moveTo>
                <a:lnTo>
                  <a:pt x="98437" y="1460500"/>
                </a:lnTo>
                <a:lnTo>
                  <a:pt x="89465" y="1473200"/>
                </a:lnTo>
                <a:lnTo>
                  <a:pt x="131483" y="1473200"/>
                </a:lnTo>
                <a:lnTo>
                  <a:pt x="132575" y="1460500"/>
                </a:lnTo>
                <a:close/>
              </a:path>
              <a:path w="3543934" h="1536700">
                <a:moveTo>
                  <a:pt x="137594" y="1460500"/>
                </a:moveTo>
                <a:lnTo>
                  <a:pt x="132575" y="1460500"/>
                </a:lnTo>
                <a:lnTo>
                  <a:pt x="131483" y="1473200"/>
                </a:lnTo>
                <a:lnTo>
                  <a:pt x="140190" y="1473200"/>
                </a:lnTo>
                <a:lnTo>
                  <a:pt x="137594" y="1460500"/>
                </a:lnTo>
                <a:close/>
              </a:path>
              <a:path w="3543934" h="1536700">
                <a:moveTo>
                  <a:pt x="233758" y="1460500"/>
                </a:moveTo>
                <a:lnTo>
                  <a:pt x="230444" y="1473200"/>
                </a:lnTo>
                <a:lnTo>
                  <a:pt x="235712" y="1473200"/>
                </a:lnTo>
                <a:lnTo>
                  <a:pt x="233758" y="1460500"/>
                </a:lnTo>
                <a:close/>
              </a:path>
              <a:path w="3543934" h="1536700">
                <a:moveTo>
                  <a:pt x="115862" y="1447800"/>
                </a:moveTo>
                <a:lnTo>
                  <a:pt x="106311" y="1460500"/>
                </a:lnTo>
                <a:lnTo>
                  <a:pt x="107302" y="1460500"/>
                </a:lnTo>
                <a:lnTo>
                  <a:pt x="115862" y="1447800"/>
                </a:lnTo>
                <a:close/>
              </a:path>
              <a:path w="3543934" h="1536700">
                <a:moveTo>
                  <a:pt x="146928" y="1447800"/>
                </a:moveTo>
                <a:lnTo>
                  <a:pt x="127587" y="1447800"/>
                </a:lnTo>
                <a:lnTo>
                  <a:pt x="119379" y="1460500"/>
                </a:lnTo>
                <a:lnTo>
                  <a:pt x="139220" y="1460500"/>
                </a:lnTo>
                <a:lnTo>
                  <a:pt x="144788" y="1453724"/>
                </a:lnTo>
                <a:lnTo>
                  <a:pt x="146928" y="1447800"/>
                </a:lnTo>
                <a:close/>
              </a:path>
              <a:path w="3543934" h="1536700">
                <a:moveTo>
                  <a:pt x="144788" y="1453724"/>
                </a:moveTo>
                <a:lnTo>
                  <a:pt x="139220" y="1460500"/>
                </a:lnTo>
                <a:lnTo>
                  <a:pt x="142341" y="1460500"/>
                </a:lnTo>
                <a:lnTo>
                  <a:pt x="144788" y="1453724"/>
                </a:lnTo>
                <a:close/>
              </a:path>
              <a:path w="3543934" h="1536700">
                <a:moveTo>
                  <a:pt x="264553" y="1447800"/>
                </a:moveTo>
                <a:lnTo>
                  <a:pt x="149656" y="1447800"/>
                </a:lnTo>
                <a:lnTo>
                  <a:pt x="144788" y="1453724"/>
                </a:lnTo>
                <a:lnTo>
                  <a:pt x="142341" y="1460500"/>
                </a:lnTo>
                <a:lnTo>
                  <a:pt x="261887" y="1460500"/>
                </a:lnTo>
                <a:lnTo>
                  <a:pt x="264553" y="1447800"/>
                </a:lnTo>
                <a:close/>
              </a:path>
              <a:path w="3543934" h="1536700">
                <a:moveTo>
                  <a:pt x="295453" y="1435100"/>
                </a:moveTo>
                <a:lnTo>
                  <a:pt x="284530" y="1435100"/>
                </a:lnTo>
                <a:lnTo>
                  <a:pt x="268779" y="1443364"/>
                </a:lnTo>
                <a:lnTo>
                  <a:pt x="262974" y="1447800"/>
                </a:lnTo>
                <a:lnTo>
                  <a:pt x="269530" y="1447800"/>
                </a:lnTo>
                <a:lnTo>
                  <a:pt x="261887" y="1460500"/>
                </a:lnTo>
                <a:lnTo>
                  <a:pt x="268682" y="1460500"/>
                </a:lnTo>
                <a:lnTo>
                  <a:pt x="284367" y="1447800"/>
                </a:lnTo>
                <a:lnTo>
                  <a:pt x="295453" y="1435100"/>
                </a:lnTo>
                <a:close/>
              </a:path>
              <a:path w="3543934" h="1536700">
                <a:moveTo>
                  <a:pt x="279596" y="1435100"/>
                </a:moveTo>
                <a:lnTo>
                  <a:pt x="190677" y="1435100"/>
                </a:lnTo>
                <a:lnTo>
                  <a:pt x="182864" y="1447800"/>
                </a:lnTo>
                <a:lnTo>
                  <a:pt x="260326" y="1447800"/>
                </a:lnTo>
                <a:lnTo>
                  <a:pt x="268779" y="1443364"/>
                </a:lnTo>
                <a:lnTo>
                  <a:pt x="279596" y="1435100"/>
                </a:lnTo>
                <a:close/>
              </a:path>
              <a:path w="3543934" h="1536700">
                <a:moveTo>
                  <a:pt x="312502" y="1435100"/>
                </a:moveTo>
                <a:lnTo>
                  <a:pt x="295453" y="1435100"/>
                </a:lnTo>
                <a:lnTo>
                  <a:pt x="297027" y="1447800"/>
                </a:lnTo>
                <a:lnTo>
                  <a:pt x="301116" y="1447800"/>
                </a:lnTo>
                <a:lnTo>
                  <a:pt x="312502" y="1435100"/>
                </a:lnTo>
                <a:close/>
              </a:path>
              <a:path w="3543934" h="1536700">
                <a:moveTo>
                  <a:pt x="325066" y="1435100"/>
                </a:moveTo>
                <a:lnTo>
                  <a:pt x="312502" y="1435100"/>
                </a:lnTo>
                <a:lnTo>
                  <a:pt x="308998" y="1447800"/>
                </a:lnTo>
                <a:lnTo>
                  <a:pt x="320875" y="1447800"/>
                </a:lnTo>
                <a:lnTo>
                  <a:pt x="325066" y="1435100"/>
                </a:lnTo>
                <a:close/>
              </a:path>
              <a:path w="3543934" h="1536700">
                <a:moveTo>
                  <a:pt x="340831" y="1435100"/>
                </a:moveTo>
                <a:lnTo>
                  <a:pt x="335008" y="1447800"/>
                </a:lnTo>
                <a:lnTo>
                  <a:pt x="340093" y="1447800"/>
                </a:lnTo>
                <a:lnTo>
                  <a:pt x="340831" y="1435100"/>
                </a:lnTo>
                <a:close/>
              </a:path>
              <a:path w="3543934" h="1536700">
                <a:moveTo>
                  <a:pt x="303252" y="1422400"/>
                </a:moveTo>
                <a:lnTo>
                  <a:pt x="249277" y="1422400"/>
                </a:lnTo>
                <a:lnTo>
                  <a:pt x="242227" y="1435100"/>
                </a:lnTo>
                <a:lnTo>
                  <a:pt x="279596" y="1435100"/>
                </a:lnTo>
                <a:lnTo>
                  <a:pt x="268779" y="1443364"/>
                </a:lnTo>
                <a:lnTo>
                  <a:pt x="284530" y="1435100"/>
                </a:lnTo>
                <a:lnTo>
                  <a:pt x="303252" y="1422400"/>
                </a:lnTo>
                <a:close/>
              </a:path>
              <a:path w="3543934" h="1536700">
                <a:moveTo>
                  <a:pt x="233347" y="1422400"/>
                </a:moveTo>
                <a:lnTo>
                  <a:pt x="225945" y="1422400"/>
                </a:lnTo>
                <a:lnTo>
                  <a:pt x="221637" y="1435100"/>
                </a:lnTo>
                <a:lnTo>
                  <a:pt x="242227" y="1435100"/>
                </a:lnTo>
                <a:lnTo>
                  <a:pt x="233347" y="1422400"/>
                </a:lnTo>
                <a:close/>
              </a:path>
              <a:path w="3543934" h="1536700">
                <a:moveTo>
                  <a:pt x="366497" y="1422400"/>
                </a:moveTo>
                <a:lnTo>
                  <a:pt x="303252" y="1422400"/>
                </a:lnTo>
                <a:lnTo>
                  <a:pt x="297315" y="1435100"/>
                </a:lnTo>
                <a:lnTo>
                  <a:pt x="360159" y="1435100"/>
                </a:lnTo>
                <a:lnTo>
                  <a:pt x="366497" y="1422400"/>
                </a:lnTo>
                <a:close/>
              </a:path>
              <a:path w="3543934" h="1536700">
                <a:moveTo>
                  <a:pt x="372593" y="1422400"/>
                </a:moveTo>
                <a:lnTo>
                  <a:pt x="368058" y="1422400"/>
                </a:lnTo>
                <a:lnTo>
                  <a:pt x="362285" y="1435100"/>
                </a:lnTo>
                <a:lnTo>
                  <a:pt x="365582" y="1435100"/>
                </a:lnTo>
                <a:lnTo>
                  <a:pt x="372593" y="1422400"/>
                </a:lnTo>
                <a:close/>
              </a:path>
              <a:path w="3543934" h="1536700">
                <a:moveTo>
                  <a:pt x="291972" y="1409700"/>
                </a:moveTo>
                <a:lnTo>
                  <a:pt x="265506" y="1409700"/>
                </a:lnTo>
                <a:lnTo>
                  <a:pt x="253110" y="1422400"/>
                </a:lnTo>
                <a:lnTo>
                  <a:pt x="297395" y="1422400"/>
                </a:lnTo>
                <a:lnTo>
                  <a:pt x="291972" y="1409700"/>
                </a:lnTo>
                <a:close/>
              </a:path>
              <a:path w="3543934" h="1536700">
                <a:moveTo>
                  <a:pt x="443510" y="1397000"/>
                </a:moveTo>
                <a:lnTo>
                  <a:pt x="308638" y="1397000"/>
                </a:lnTo>
                <a:lnTo>
                  <a:pt x="303137" y="1409700"/>
                </a:lnTo>
                <a:lnTo>
                  <a:pt x="297395" y="1422400"/>
                </a:lnTo>
                <a:lnTo>
                  <a:pt x="363611" y="1422400"/>
                </a:lnTo>
                <a:lnTo>
                  <a:pt x="366013" y="1409700"/>
                </a:lnTo>
                <a:lnTo>
                  <a:pt x="434574" y="1409700"/>
                </a:lnTo>
                <a:lnTo>
                  <a:pt x="443510" y="1397000"/>
                </a:lnTo>
                <a:close/>
              </a:path>
              <a:path w="3543934" h="1536700">
                <a:moveTo>
                  <a:pt x="399846" y="1409700"/>
                </a:moveTo>
                <a:lnTo>
                  <a:pt x="371076" y="1409700"/>
                </a:lnTo>
                <a:lnTo>
                  <a:pt x="363611" y="1422400"/>
                </a:lnTo>
                <a:lnTo>
                  <a:pt x="383916" y="1422400"/>
                </a:lnTo>
                <a:lnTo>
                  <a:pt x="399846" y="1409700"/>
                </a:lnTo>
                <a:close/>
              </a:path>
              <a:path w="3543934" h="1536700">
                <a:moveTo>
                  <a:pt x="434574" y="1409700"/>
                </a:moveTo>
                <a:lnTo>
                  <a:pt x="404283" y="1409700"/>
                </a:lnTo>
                <a:lnTo>
                  <a:pt x="408753" y="1422400"/>
                </a:lnTo>
                <a:lnTo>
                  <a:pt x="423972" y="1422400"/>
                </a:lnTo>
                <a:lnTo>
                  <a:pt x="434574" y="1409700"/>
                </a:lnTo>
                <a:close/>
              </a:path>
              <a:path w="3543934" h="1536700">
                <a:moveTo>
                  <a:pt x="456999" y="1397000"/>
                </a:moveTo>
                <a:lnTo>
                  <a:pt x="443510" y="1397000"/>
                </a:lnTo>
                <a:lnTo>
                  <a:pt x="442188" y="1409700"/>
                </a:lnTo>
                <a:lnTo>
                  <a:pt x="454198" y="1409700"/>
                </a:lnTo>
                <a:lnTo>
                  <a:pt x="456999" y="1397000"/>
                </a:lnTo>
                <a:close/>
              </a:path>
              <a:path w="3543934" h="1536700">
                <a:moveTo>
                  <a:pt x="455568" y="1384300"/>
                </a:moveTo>
                <a:lnTo>
                  <a:pt x="358803" y="1384300"/>
                </a:lnTo>
                <a:lnTo>
                  <a:pt x="341845" y="1397000"/>
                </a:lnTo>
                <a:lnTo>
                  <a:pt x="453012" y="1397000"/>
                </a:lnTo>
                <a:lnTo>
                  <a:pt x="455568" y="1384300"/>
                </a:lnTo>
                <a:close/>
              </a:path>
              <a:path w="3543934" h="1536700">
                <a:moveTo>
                  <a:pt x="469400" y="1384300"/>
                </a:moveTo>
                <a:lnTo>
                  <a:pt x="463173" y="1397000"/>
                </a:lnTo>
                <a:lnTo>
                  <a:pt x="466026" y="1397000"/>
                </a:lnTo>
                <a:lnTo>
                  <a:pt x="469400" y="1384300"/>
                </a:lnTo>
                <a:close/>
              </a:path>
              <a:path w="3543934" h="1536700">
                <a:moveTo>
                  <a:pt x="510463" y="1384300"/>
                </a:moveTo>
                <a:lnTo>
                  <a:pt x="484387" y="1384300"/>
                </a:lnTo>
                <a:lnTo>
                  <a:pt x="483757" y="1397000"/>
                </a:lnTo>
                <a:lnTo>
                  <a:pt x="488396" y="1397000"/>
                </a:lnTo>
                <a:lnTo>
                  <a:pt x="510463" y="1384300"/>
                </a:lnTo>
                <a:close/>
              </a:path>
              <a:path w="3543934" h="1536700">
                <a:moveTo>
                  <a:pt x="372587" y="1371600"/>
                </a:moveTo>
                <a:lnTo>
                  <a:pt x="368577" y="1384300"/>
                </a:lnTo>
                <a:lnTo>
                  <a:pt x="372249" y="1384300"/>
                </a:lnTo>
                <a:lnTo>
                  <a:pt x="372587" y="1371600"/>
                </a:lnTo>
                <a:close/>
              </a:path>
              <a:path w="3543934" h="1536700">
                <a:moveTo>
                  <a:pt x="437913" y="1371600"/>
                </a:moveTo>
                <a:lnTo>
                  <a:pt x="380938" y="1371600"/>
                </a:lnTo>
                <a:lnTo>
                  <a:pt x="372249" y="1384300"/>
                </a:lnTo>
                <a:lnTo>
                  <a:pt x="442925" y="1384300"/>
                </a:lnTo>
                <a:lnTo>
                  <a:pt x="437913" y="1371600"/>
                </a:lnTo>
                <a:close/>
              </a:path>
              <a:path w="3543934" h="1536700">
                <a:moveTo>
                  <a:pt x="487679" y="1371600"/>
                </a:moveTo>
                <a:lnTo>
                  <a:pt x="454651" y="1371600"/>
                </a:lnTo>
                <a:lnTo>
                  <a:pt x="442925" y="1384300"/>
                </a:lnTo>
                <a:lnTo>
                  <a:pt x="485595" y="1384300"/>
                </a:lnTo>
                <a:lnTo>
                  <a:pt x="487679" y="1371600"/>
                </a:lnTo>
                <a:close/>
              </a:path>
              <a:path w="3543934" h="1536700">
                <a:moveTo>
                  <a:pt x="510903" y="1371600"/>
                </a:moveTo>
                <a:lnTo>
                  <a:pt x="489523" y="1371600"/>
                </a:lnTo>
                <a:lnTo>
                  <a:pt x="485595" y="1384300"/>
                </a:lnTo>
                <a:lnTo>
                  <a:pt x="502932" y="1384300"/>
                </a:lnTo>
                <a:lnTo>
                  <a:pt x="510903" y="1371600"/>
                </a:lnTo>
                <a:close/>
              </a:path>
              <a:path w="3543934" h="1536700">
                <a:moveTo>
                  <a:pt x="550075" y="1358900"/>
                </a:moveTo>
                <a:lnTo>
                  <a:pt x="518858" y="1358900"/>
                </a:lnTo>
                <a:lnTo>
                  <a:pt x="516534" y="1363147"/>
                </a:lnTo>
                <a:lnTo>
                  <a:pt x="513880" y="1371600"/>
                </a:lnTo>
                <a:lnTo>
                  <a:pt x="517386" y="1371600"/>
                </a:lnTo>
                <a:lnTo>
                  <a:pt x="516643" y="1384300"/>
                </a:lnTo>
                <a:lnTo>
                  <a:pt x="524840" y="1384300"/>
                </a:lnTo>
                <a:lnTo>
                  <a:pt x="527573" y="1371600"/>
                </a:lnTo>
                <a:lnTo>
                  <a:pt x="550075" y="1358900"/>
                </a:lnTo>
                <a:close/>
              </a:path>
              <a:path w="3543934" h="1536700">
                <a:moveTo>
                  <a:pt x="548665" y="1371600"/>
                </a:moveTo>
                <a:lnTo>
                  <a:pt x="538015" y="1384300"/>
                </a:lnTo>
                <a:lnTo>
                  <a:pt x="550135" y="1384300"/>
                </a:lnTo>
                <a:lnTo>
                  <a:pt x="548665" y="1371600"/>
                </a:lnTo>
                <a:close/>
              </a:path>
              <a:path w="3543934" h="1536700">
                <a:moveTo>
                  <a:pt x="511954" y="1358900"/>
                </a:moveTo>
                <a:lnTo>
                  <a:pt x="428269" y="1358900"/>
                </a:lnTo>
                <a:lnTo>
                  <a:pt x="418259" y="1371600"/>
                </a:lnTo>
                <a:lnTo>
                  <a:pt x="510371" y="1371600"/>
                </a:lnTo>
                <a:lnTo>
                  <a:pt x="511954" y="1358900"/>
                </a:lnTo>
                <a:close/>
              </a:path>
              <a:path w="3543934" h="1536700">
                <a:moveTo>
                  <a:pt x="514027" y="1367728"/>
                </a:moveTo>
                <a:lnTo>
                  <a:pt x="511908" y="1371600"/>
                </a:lnTo>
                <a:lnTo>
                  <a:pt x="513880" y="1371600"/>
                </a:lnTo>
                <a:lnTo>
                  <a:pt x="514027" y="1367728"/>
                </a:lnTo>
                <a:close/>
              </a:path>
              <a:path w="3543934" h="1536700">
                <a:moveTo>
                  <a:pt x="516534" y="1363147"/>
                </a:moveTo>
                <a:lnTo>
                  <a:pt x="514027" y="1367728"/>
                </a:lnTo>
                <a:lnTo>
                  <a:pt x="513880" y="1371600"/>
                </a:lnTo>
                <a:lnTo>
                  <a:pt x="516534" y="1363147"/>
                </a:lnTo>
                <a:close/>
              </a:path>
              <a:path w="3543934" h="1536700">
                <a:moveTo>
                  <a:pt x="573950" y="1346200"/>
                </a:moveTo>
                <a:lnTo>
                  <a:pt x="482130" y="1346200"/>
                </a:lnTo>
                <a:lnTo>
                  <a:pt x="447269" y="1358900"/>
                </a:lnTo>
                <a:lnTo>
                  <a:pt x="566096" y="1358900"/>
                </a:lnTo>
                <a:lnTo>
                  <a:pt x="568020" y="1371600"/>
                </a:lnTo>
                <a:lnTo>
                  <a:pt x="569658" y="1358900"/>
                </a:lnTo>
                <a:lnTo>
                  <a:pt x="573950" y="1346200"/>
                </a:lnTo>
                <a:close/>
              </a:path>
              <a:path w="3543934" h="1536700">
                <a:moveTo>
                  <a:pt x="598370" y="1358900"/>
                </a:moveTo>
                <a:lnTo>
                  <a:pt x="590611" y="1358900"/>
                </a:lnTo>
                <a:lnTo>
                  <a:pt x="579564" y="1371600"/>
                </a:lnTo>
                <a:lnTo>
                  <a:pt x="584034" y="1371600"/>
                </a:lnTo>
                <a:lnTo>
                  <a:pt x="598370" y="1358900"/>
                </a:lnTo>
                <a:close/>
              </a:path>
              <a:path w="3543934" h="1536700">
                <a:moveTo>
                  <a:pt x="517867" y="1358900"/>
                </a:moveTo>
                <a:lnTo>
                  <a:pt x="514362" y="1358900"/>
                </a:lnTo>
                <a:lnTo>
                  <a:pt x="514027" y="1367728"/>
                </a:lnTo>
                <a:lnTo>
                  <a:pt x="516534" y="1363147"/>
                </a:lnTo>
                <a:lnTo>
                  <a:pt x="517867" y="1358900"/>
                </a:lnTo>
                <a:close/>
              </a:path>
              <a:path w="3543934" h="1536700">
                <a:moveTo>
                  <a:pt x="618024" y="1346200"/>
                </a:moveTo>
                <a:lnTo>
                  <a:pt x="613028" y="1346200"/>
                </a:lnTo>
                <a:lnTo>
                  <a:pt x="608225" y="1358900"/>
                </a:lnTo>
                <a:lnTo>
                  <a:pt x="618024" y="1346200"/>
                </a:lnTo>
                <a:close/>
              </a:path>
              <a:path w="3543934" h="1536700">
                <a:moveTo>
                  <a:pt x="646508" y="1346200"/>
                </a:moveTo>
                <a:lnTo>
                  <a:pt x="637070" y="1346200"/>
                </a:lnTo>
                <a:lnTo>
                  <a:pt x="631021" y="1358900"/>
                </a:lnTo>
                <a:lnTo>
                  <a:pt x="636201" y="1358900"/>
                </a:lnTo>
                <a:lnTo>
                  <a:pt x="646508" y="1346200"/>
                </a:lnTo>
                <a:close/>
              </a:path>
              <a:path w="3543934" h="1536700">
                <a:moveTo>
                  <a:pt x="597357" y="1333500"/>
                </a:moveTo>
                <a:lnTo>
                  <a:pt x="495282" y="1333500"/>
                </a:lnTo>
                <a:lnTo>
                  <a:pt x="500456" y="1346200"/>
                </a:lnTo>
                <a:lnTo>
                  <a:pt x="580249" y="1346200"/>
                </a:lnTo>
                <a:lnTo>
                  <a:pt x="597357" y="1333500"/>
                </a:lnTo>
                <a:close/>
              </a:path>
              <a:path w="3543934" h="1536700">
                <a:moveTo>
                  <a:pt x="634926" y="1333500"/>
                </a:moveTo>
                <a:lnTo>
                  <a:pt x="610657" y="1333500"/>
                </a:lnTo>
                <a:lnTo>
                  <a:pt x="594818" y="1346200"/>
                </a:lnTo>
                <a:lnTo>
                  <a:pt x="631241" y="1346200"/>
                </a:lnTo>
                <a:lnTo>
                  <a:pt x="634926" y="1333500"/>
                </a:lnTo>
                <a:close/>
              </a:path>
              <a:path w="3543934" h="1536700">
                <a:moveTo>
                  <a:pt x="636231" y="1333500"/>
                </a:moveTo>
                <a:lnTo>
                  <a:pt x="634926" y="1333500"/>
                </a:lnTo>
                <a:lnTo>
                  <a:pt x="631241" y="1346200"/>
                </a:lnTo>
                <a:lnTo>
                  <a:pt x="636231" y="1333500"/>
                </a:lnTo>
                <a:close/>
              </a:path>
              <a:path w="3543934" h="1536700">
                <a:moveTo>
                  <a:pt x="642105" y="1333500"/>
                </a:moveTo>
                <a:lnTo>
                  <a:pt x="636231" y="1333500"/>
                </a:lnTo>
                <a:lnTo>
                  <a:pt x="631241" y="1346200"/>
                </a:lnTo>
                <a:lnTo>
                  <a:pt x="637056" y="1346200"/>
                </a:lnTo>
                <a:lnTo>
                  <a:pt x="642105" y="1333500"/>
                </a:lnTo>
                <a:close/>
              </a:path>
              <a:path w="3543934" h="1536700">
                <a:moveTo>
                  <a:pt x="558963" y="1320800"/>
                </a:moveTo>
                <a:lnTo>
                  <a:pt x="534899" y="1333500"/>
                </a:lnTo>
                <a:lnTo>
                  <a:pt x="551357" y="1333500"/>
                </a:lnTo>
                <a:lnTo>
                  <a:pt x="558760" y="1321446"/>
                </a:lnTo>
                <a:lnTo>
                  <a:pt x="558963" y="1320800"/>
                </a:lnTo>
                <a:close/>
              </a:path>
              <a:path w="3543934" h="1536700">
                <a:moveTo>
                  <a:pt x="677064" y="1320800"/>
                </a:moveTo>
                <a:lnTo>
                  <a:pt x="559156" y="1320800"/>
                </a:lnTo>
                <a:lnTo>
                  <a:pt x="558760" y="1321446"/>
                </a:lnTo>
                <a:lnTo>
                  <a:pt x="554967" y="1333500"/>
                </a:lnTo>
                <a:lnTo>
                  <a:pt x="659328" y="1333500"/>
                </a:lnTo>
                <a:lnTo>
                  <a:pt x="677064" y="1320800"/>
                </a:lnTo>
                <a:close/>
              </a:path>
              <a:path w="3543934" h="1536700">
                <a:moveTo>
                  <a:pt x="681939" y="1322142"/>
                </a:moveTo>
                <a:lnTo>
                  <a:pt x="667435" y="1333500"/>
                </a:lnTo>
                <a:lnTo>
                  <a:pt x="687734" y="1333500"/>
                </a:lnTo>
                <a:lnTo>
                  <a:pt x="681939" y="1322142"/>
                </a:lnTo>
                <a:close/>
              </a:path>
              <a:path w="3543934" h="1536700">
                <a:moveTo>
                  <a:pt x="701473" y="1320800"/>
                </a:moveTo>
                <a:lnTo>
                  <a:pt x="700481" y="1320800"/>
                </a:lnTo>
                <a:lnTo>
                  <a:pt x="687734" y="1333500"/>
                </a:lnTo>
                <a:lnTo>
                  <a:pt x="699943" y="1333500"/>
                </a:lnTo>
                <a:lnTo>
                  <a:pt x="701473" y="1320800"/>
                </a:lnTo>
                <a:close/>
              </a:path>
              <a:path w="3543934" h="1536700">
                <a:moveTo>
                  <a:pt x="683653" y="1320800"/>
                </a:moveTo>
                <a:lnTo>
                  <a:pt x="681254" y="1320800"/>
                </a:lnTo>
                <a:lnTo>
                  <a:pt x="681939" y="1322142"/>
                </a:lnTo>
                <a:lnTo>
                  <a:pt x="683653" y="1320800"/>
                </a:lnTo>
                <a:close/>
              </a:path>
              <a:path w="3543934" h="1536700">
                <a:moveTo>
                  <a:pt x="559156" y="1320800"/>
                </a:moveTo>
                <a:lnTo>
                  <a:pt x="558963" y="1320800"/>
                </a:lnTo>
                <a:lnTo>
                  <a:pt x="558760" y="1321446"/>
                </a:lnTo>
                <a:lnTo>
                  <a:pt x="559156" y="1320800"/>
                </a:lnTo>
                <a:close/>
              </a:path>
              <a:path w="3543934" h="1536700">
                <a:moveTo>
                  <a:pt x="623735" y="1295400"/>
                </a:moveTo>
                <a:lnTo>
                  <a:pt x="612535" y="1295400"/>
                </a:lnTo>
                <a:lnTo>
                  <a:pt x="596785" y="1308100"/>
                </a:lnTo>
                <a:lnTo>
                  <a:pt x="596459" y="1320800"/>
                </a:lnTo>
                <a:lnTo>
                  <a:pt x="700669" y="1320800"/>
                </a:lnTo>
                <a:lnTo>
                  <a:pt x="714008" y="1308100"/>
                </a:lnTo>
                <a:lnTo>
                  <a:pt x="631886" y="1308100"/>
                </a:lnTo>
                <a:lnTo>
                  <a:pt x="623735" y="1295400"/>
                </a:lnTo>
                <a:close/>
              </a:path>
              <a:path w="3543934" h="1536700">
                <a:moveTo>
                  <a:pt x="837455" y="1270000"/>
                </a:moveTo>
                <a:lnTo>
                  <a:pt x="760869" y="1270000"/>
                </a:lnTo>
                <a:lnTo>
                  <a:pt x="758368" y="1282700"/>
                </a:lnTo>
                <a:lnTo>
                  <a:pt x="760837" y="1295400"/>
                </a:lnTo>
                <a:lnTo>
                  <a:pt x="638492" y="1295400"/>
                </a:lnTo>
                <a:lnTo>
                  <a:pt x="631886" y="1308100"/>
                </a:lnTo>
                <a:lnTo>
                  <a:pt x="748563" y="1308100"/>
                </a:lnTo>
                <a:lnTo>
                  <a:pt x="748075" y="1320800"/>
                </a:lnTo>
                <a:lnTo>
                  <a:pt x="756013" y="1308100"/>
                </a:lnTo>
                <a:lnTo>
                  <a:pt x="764592" y="1295400"/>
                </a:lnTo>
                <a:lnTo>
                  <a:pt x="766025" y="1282700"/>
                </a:lnTo>
                <a:lnTo>
                  <a:pt x="824052" y="1282700"/>
                </a:lnTo>
                <a:lnTo>
                  <a:pt x="837455" y="1270000"/>
                </a:lnTo>
                <a:close/>
              </a:path>
              <a:path w="3543934" h="1536700">
                <a:moveTo>
                  <a:pt x="793661" y="1295400"/>
                </a:moveTo>
                <a:lnTo>
                  <a:pt x="769574" y="1295400"/>
                </a:lnTo>
                <a:lnTo>
                  <a:pt x="785876" y="1308100"/>
                </a:lnTo>
                <a:lnTo>
                  <a:pt x="787222" y="1308100"/>
                </a:lnTo>
                <a:lnTo>
                  <a:pt x="793661" y="1295400"/>
                </a:lnTo>
                <a:close/>
              </a:path>
              <a:path w="3543934" h="1536700">
                <a:moveTo>
                  <a:pt x="758368" y="1282700"/>
                </a:moveTo>
                <a:lnTo>
                  <a:pt x="667047" y="1282700"/>
                </a:lnTo>
                <a:lnTo>
                  <a:pt x="660552" y="1295400"/>
                </a:lnTo>
                <a:lnTo>
                  <a:pt x="760837" y="1295400"/>
                </a:lnTo>
                <a:lnTo>
                  <a:pt x="758368" y="1282700"/>
                </a:lnTo>
                <a:close/>
              </a:path>
              <a:path w="3543934" h="1536700">
                <a:moveTo>
                  <a:pt x="824052" y="1282700"/>
                </a:moveTo>
                <a:lnTo>
                  <a:pt x="766025" y="1282700"/>
                </a:lnTo>
                <a:lnTo>
                  <a:pt x="764592" y="1295400"/>
                </a:lnTo>
                <a:lnTo>
                  <a:pt x="815765" y="1295400"/>
                </a:lnTo>
                <a:lnTo>
                  <a:pt x="824052" y="1282700"/>
                </a:lnTo>
                <a:close/>
              </a:path>
              <a:path w="3543934" h="1536700">
                <a:moveTo>
                  <a:pt x="751111" y="1257300"/>
                </a:moveTo>
                <a:lnTo>
                  <a:pt x="714603" y="1270000"/>
                </a:lnTo>
                <a:lnTo>
                  <a:pt x="692263" y="1282700"/>
                </a:lnTo>
                <a:lnTo>
                  <a:pt x="719983" y="1282700"/>
                </a:lnTo>
                <a:lnTo>
                  <a:pt x="723592" y="1270000"/>
                </a:lnTo>
                <a:lnTo>
                  <a:pt x="757788" y="1270000"/>
                </a:lnTo>
                <a:lnTo>
                  <a:pt x="751111" y="1257300"/>
                </a:lnTo>
                <a:close/>
              </a:path>
              <a:path w="3543934" h="1536700">
                <a:moveTo>
                  <a:pt x="724801" y="1270000"/>
                </a:moveTo>
                <a:lnTo>
                  <a:pt x="723592" y="1270000"/>
                </a:lnTo>
                <a:lnTo>
                  <a:pt x="719983" y="1282700"/>
                </a:lnTo>
                <a:lnTo>
                  <a:pt x="724801" y="1270000"/>
                </a:lnTo>
                <a:close/>
              </a:path>
              <a:path w="3543934" h="1536700">
                <a:moveTo>
                  <a:pt x="757788" y="1270000"/>
                </a:moveTo>
                <a:lnTo>
                  <a:pt x="724801" y="1270000"/>
                </a:lnTo>
                <a:lnTo>
                  <a:pt x="719983" y="1282700"/>
                </a:lnTo>
                <a:lnTo>
                  <a:pt x="755728" y="1282700"/>
                </a:lnTo>
                <a:lnTo>
                  <a:pt x="757788" y="1270000"/>
                </a:lnTo>
                <a:close/>
              </a:path>
              <a:path w="3543934" h="1536700">
                <a:moveTo>
                  <a:pt x="861847" y="1270000"/>
                </a:moveTo>
                <a:lnTo>
                  <a:pt x="852601" y="1270000"/>
                </a:lnTo>
                <a:lnTo>
                  <a:pt x="852778" y="1274775"/>
                </a:lnTo>
                <a:lnTo>
                  <a:pt x="858245" y="1282700"/>
                </a:lnTo>
                <a:lnTo>
                  <a:pt x="861847" y="1270000"/>
                </a:lnTo>
                <a:close/>
              </a:path>
              <a:path w="3543934" h="1536700">
                <a:moveTo>
                  <a:pt x="852601" y="1270000"/>
                </a:moveTo>
                <a:lnTo>
                  <a:pt x="849483" y="1270000"/>
                </a:lnTo>
                <a:lnTo>
                  <a:pt x="852778" y="1274775"/>
                </a:lnTo>
                <a:lnTo>
                  <a:pt x="852601" y="1270000"/>
                </a:lnTo>
                <a:close/>
              </a:path>
              <a:path w="3543934" h="1536700">
                <a:moveTo>
                  <a:pt x="772367" y="1244600"/>
                </a:moveTo>
                <a:lnTo>
                  <a:pt x="762965" y="1257300"/>
                </a:lnTo>
                <a:lnTo>
                  <a:pt x="760277" y="1270000"/>
                </a:lnTo>
                <a:lnTo>
                  <a:pt x="860320" y="1270000"/>
                </a:lnTo>
                <a:lnTo>
                  <a:pt x="868449" y="1257300"/>
                </a:lnTo>
                <a:lnTo>
                  <a:pt x="781151" y="1257300"/>
                </a:lnTo>
                <a:lnTo>
                  <a:pt x="772367" y="1244600"/>
                </a:lnTo>
                <a:close/>
              </a:path>
              <a:path w="3543934" h="1536700">
                <a:moveTo>
                  <a:pt x="900771" y="1257300"/>
                </a:moveTo>
                <a:lnTo>
                  <a:pt x="878158" y="1257300"/>
                </a:lnTo>
                <a:lnTo>
                  <a:pt x="881367" y="1270000"/>
                </a:lnTo>
                <a:lnTo>
                  <a:pt x="900771" y="1257300"/>
                </a:lnTo>
                <a:close/>
              </a:path>
              <a:path w="3543934" h="1536700">
                <a:moveTo>
                  <a:pt x="902632" y="1269433"/>
                </a:moveTo>
                <a:lnTo>
                  <a:pt x="902109" y="1270000"/>
                </a:lnTo>
                <a:lnTo>
                  <a:pt x="902719" y="1270000"/>
                </a:lnTo>
                <a:lnTo>
                  <a:pt x="902632" y="1269433"/>
                </a:lnTo>
                <a:close/>
              </a:path>
              <a:path w="3543934" h="1536700">
                <a:moveTo>
                  <a:pt x="913841" y="1257300"/>
                </a:moveTo>
                <a:lnTo>
                  <a:pt x="900771" y="1257300"/>
                </a:lnTo>
                <a:lnTo>
                  <a:pt x="902632" y="1269433"/>
                </a:lnTo>
                <a:lnTo>
                  <a:pt x="913841" y="1257300"/>
                </a:lnTo>
                <a:close/>
              </a:path>
              <a:path w="3543934" h="1536700">
                <a:moveTo>
                  <a:pt x="869924" y="1244600"/>
                </a:moveTo>
                <a:lnTo>
                  <a:pt x="797829" y="1244600"/>
                </a:lnTo>
                <a:lnTo>
                  <a:pt x="796803" y="1257300"/>
                </a:lnTo>
                <a:lnTo>
                  <a:pt x="865687" y="1257300"/>
                </a:lnTo>
                <a:lnTo>
                  <a:pt x="869924" y="1244600"/>
                </a:lnTo>
                <a:close/>
              </a:path>
              <a:path w="3543934" h="1536700">
                <a:moveTo>
                  <a:pt x="907352" y="1244600"/>
                </a:moveTo>
                <a:lnTo>
                  <a:pt x="888936" y="1244600"/>
                </a:lnTo>
                <a:lnTo>
                  <a:pt x="886687" y="1257300"/>
                </a:lnTo>
                <a:lnTo>
                  <a:pt x="898402" y="1257300"/>
                </a:lnTo>
                <a:lnTo>
                  <a:pt x="907352" y="1244600"/>
                </a:lnTo>
                <a:close/>
              </a:path>
              <a:path w="3543934" h="1536700">
                <a:moveTo>
                  <a:pt x="989619" y="1231900"/>
                </a:moveTo>
                <a:lnTo>
                  <a:pt x="961998" y="1231900"/>
                </a:lnTo>
                <a:lnTo>
                  <a:pt x="952106" y="1244600"/>
                </a:lnTo>
                <a:lnTo>
                  <a:pt x="935481" y="1244600"/>
                </a:lnTo>
                <a:lnTo>
                  <a:pt x="943002" y="1257300"/>
                </a:lnTo>
                <a:lnTo>
                  <a:pt x="969900" y="1244600"/>
                </a:lnTo>
                <a:lnTo>
                  <a:pt x="944321" y="1244600"/>
                </a:lnTo>
                <a:lnTo>
                  <a:pt x="952375" y="1233469"/>
                </a:lnTo>
                <a:lnTo>
                  <a:pt x="987182" y="1233469"/>
                </a:lnTo>
                <a:lnTo>
                  <a:pt x="989619" y="1231900"/>
                </a:lnTo>
                <a:close/>
              </a:path>
              <a:path w="3543934" h="1536700">
                <a:moveTo>
                  <a:pt x="948108" y="1231900"/>
                </a:moveTo>
                <a:lnTo>
                  <a:pt x="824567" y="1231900"/>
                </a:lnTo>
                <a:lnTo>
                  <a:pt x="805611" y="1244600"/>
                </a:lnTo>
                <a:lnTo>
                  <a:pt x="928114" y="1244600"/>
                </a:lnTo>
                <a:lnTo>
                  <a:pt x="948108" y="1231900"/>
                </a:lnTo>
                <a:close/>
              </a:path>
              <a:path w="3543934" h="1536700">
                <a:moveTo>
                  <a:pt x="954757" y="1231900"/>
                </a:moveTo>
                <a:lnTo>
                  <a:pt x="953511" y="1231900"/>
                </a:lnTo>
                <a:lnTo>
                  <a:pt x="952375" y="1233469"/>
                </a:lnTo>
                <a:lnTo>
                  <a:pt x="954757" y="1231900"/>
                </a:lnTo>
                <a:close/>
              </a:path>
              <a:path w="3543934" h="1536700">
                <a:moveTo>
                  <a:pt x="850747" y="1219200"/>
                </a:moveTo>
                <a:lnTo>
                  <a:pt x="836828" y="1231900"/>
                </a:lnTo>
                <a:lnTo>
                  <a:pt x="862111" y="1231900"/>
                </a:lnTo>
                <a:lnTo>
                  <a:pt x="850747" y="1219200"/>
                </a:lnTo>
                <a:close/>
              </a:path>
              <a:path w="3543934" h="1536700">
                <a:moveTo>
                  <a:pt x="981620" y="1219200"/>
                </a:moveTo>
                <a:lnTo>
                  <a:pt x="867267" y="1219200"/>
                </a:lnTo>
                <a:lnTo>
                  <a:pt x="862111" y="1231900"/>
                </a:lnTo>
                <a:lnTo>
                  <a:pt x="975601" y="1231900"/>
                </a:lnTo>
                <a:lnTo>
                  <a:pt x="981620" y="1219200"/>
                </a:lnTo>
                <a:close/>
              </a:path>
              <a:path w="3543934" h="1536700">
                <a:moveTo>
                  <a:pt x="992751" y="1219200"/>
                </a:moveTo>
                <a:lnTo>
                  <a:pt x="985161" y="1231900"/>
                </a:lnTo>
                <a:lnTo>
                  <a:pt x="996048" y="1231900"/>
                </a:lnTo>
                <a:lnTo>
                  <a:pt x="992751" y="1219200"/>
                </a:lnTo>
                <a:close/>
              </a:path>
              <a:path w="3543934" h="1536700">
                <a:moveTo>
                  <a:pt x="1007524" y="1231024"/>
                </a:moveTo>
                <a:lnTo>
                  <a:pt x="1006551" y="1231900"/>
                </a:lnTo>
                <a:lnTo>
                  <a:pt x="1008392" y="1231900"/>
                </a:lnTo>
                <a:lnTo>
                  <a:pt x="1007524" y="1231024"/>
                </a:lnTo>
                <a:close/>
              </a:path>
              <a:path w="3543934" h="1536700">
                <a:moveTo>
                  <a:pt x="1020669" y="1219200"/>
                </a:moveTo>
                <a:lnTo>
                  <a:pt x="995795" y="1219200"/>
                </a:lnTo>
                <a:lnTo>
                  <a:pt x="1007524" y="1231024"/>
                </a:lnTo>
                <a:lnTo>
                  <a:pt x="1020669" y="1219200"/>
                </a:lnTo>
                <a:close/>
              </a:path>
              <a:path w="3543934" h="1536700">
                <a:moveTo>
                  <a:pt x="1036191" y="1206500"/>
                </a:moveTo>
                <a:lnTo>
                  <a:pt x="906919" y="1206500"/>
                </a:lnTo>
                <a:lnTo>
                  <a:pt x="900048" y="1219200"/>
                </a:lnTo>
                <a:lnTo>
                  <a:pt x="1038632" y="1219200"/>
                </a:lnTo>
                <a:lnTo>
                  <a:pt x="1036191" y="1206500"/>
                </a:lnTo>
                <a:close/>
              </a:path>
              <a:path w="3543934" h="1536700">
                <a:moveTo>
                  <a:pt x="1065990" y="1206500"/>
                </a:moveTo>
                <a:lnTo>
                  <a:pt x="1056919" y="1206500"/>
                </a:lnTo>
                <a:lnTo>
                  <a:pt x="1049984" y="1219200"/>
                </a:lnTo>
                <a:lnTo>
                  <a:pt x="1058343" y="1219200"/>
                </a:lnTo>
                <a:lnTo>
                  <a:pt x="1065990" y="1206500"/>
                </a:lnTo>
                <a:close/>
              </a:path>
              <a:path w="3543934" h="1536700">
                <a:moveTo>
                  <a:pt x="956940" y="1193800"/>
                </a:moveTo>
                <a:lnTo>
                  <a:pt x="936297" y="1193800"/>
                </a:lnTo>
                <a:lnTo>
                  <a:pt x="908859" y="1206500"/>
                </a:lnTo>
                <a:lnTo>
                  <a:pt x="938491" y="1206500"/>
                </a:lnTo>
                <a:lnTo>
                  <a:pt x="956940" y="1193800"/>
                </a:lnTo>
                <a:close/>
              </a:path>
              <a:path w="3543934" h="1536700">
                <a:moveTo>
                  <a:pt x="1029307" y="1193800"/>
                </a:moveTo>
                <a:lnTo>
                  <a:pt x="960734" y="1193800"/>
                </a:lnTo>
                <a:lnTo>
                  <a:pt x="954226" y="1206500"/>
                </a:lnTo>
                <a:lnTo>
                  <a:pt x="1026452" y="1206500"/>
                </a:lnTo>
                <a:lnTo>
                  <a:pt x="1029307" y="1193800"/>
                </a:lnTo>
                <a:close/>
              </a:path>
              <a:path w="3543934" h="1536700">
                <a:moveTo>
                  <a:pt x="1060354" y="1193800"/>
                </a:moveTo>
                <a:lnTo>
                  <a:pt x="1029307" y="1193800"/>
                </a:lnTo>
                <a:lnTo>
                  <a:pt x="1031328" y="1206500"/>
                </a:lnTo>
                <a:lnTo>
                  <a:pt x="1053538" y="1206500"/>
                </a:lnTo>
                <a:lnTo>
                  <a:pt x="1060354" y="1193800"/>
                </a:lnTo>
                <a:close/>
              </a:path>
              <a:path w="3543934" h="1536700">
                <a:moveTo>
                  <a:pt x="1074156" y="1193800"/>
                </a:moveTo>
                <a:lnTo>
                  <a:pt x="1065732" y="1193800"/>
                </a:lnTo>
                <a:lnTo>
                  <a:pt x="1057478" y="1206500"/>
                </a:lnTo>
                <a:lnTo>
                  <a:pt x="1061916" y="1206500"/>
                </a:lnTo>
                <a:lnTo>
                  <a:pt x="1074156" y="1193800"/>
                </a:lnTo>
                <a:close/>
              </a:path>
              <a:path w="3543934" h="1536700">
                <a:moveTo>
                  <a:pt x="1103952" y="1193800"/>
                </a:moveTo>
                <a:lnTo>
                  <a:pt x="1081286" y="1193800"/>
                </a:lnTo>
                <a:lnTo>
                  <a:pt x="1078064" y="1206500"/>
                </a:lnTo>
                <a:lnTo>
                  <a:pt x="1085381" y="1206500"/>
                </a:lnTo>
                <a:lnTo>
                  <a:pt x="1103952" y="1193800"/>
                </a:lnTo>
                <a:close/>
              </a:path>
              <a:path w="3543934" h="1536700">
                <a:moveTo>
                  <a:pt x="1097911" y="1181100"/>
                </a:moveTo>
                <a:lnTo>
                  <a:pt x="980263" y="1181100"/>
                </a:lnTo>
                <a:lnTo>
                  <a:pt x="967308" y="1193800"/>
                </a:lnTo>
                <a:lnTo>
                  <a:pt x="1110157" y="1193800"/>
                </a:lnTo>
                <a:lnTo>
                  <a:pt x="1097911" y="1181100"/>
                </a:lnTo>
                <a:close/>
              </a:path>
              <a:path w="3543934" h="1536700">
                <a:moveTo>
                  <a:pt x="1125448" y="1181100"/>
                </a:moveTo>
                <a:lnTo>
                  <a:pt x="1112367" y="1181100"/>
                </a:lnTo>
                <a:lnTo>
                  <a:pt x="1110157" y="1193800"/>
                </a:lnTo>
                <a:lnTo>
                  <a:pt x="1121425" y="1193800"/>
                </a:lnTo>
                <a:lnTo>
                  <a:pt x="1125448" y="1181100"/>
                </a:lnTo>
                <a:close/>
              </a:path>
              <a:path w="3543934" h="1536700">
                <a:moveTo>
                  <a:pt x="1025880" y="1168400"/>
                </a:moveTo>
                <a:lnTo>
                  <a:pt x="1012722" y="1168400"/>
                </a:lnTo>
                <a:lnTo>
                  <a:pt x="996046" y="1181100"/>
                </a:lnTo>
                <a:lnTo>
                  <a:pt x="1017803" y="1181100"/>
                </a:lnTo>
                <a:lnTo>
                  <a:pt x="1025880" y="1168400"/>
                </a:lnTo>
                <a:close/>
              </a:path>
              <a:path w="3543934" h="1536700">
                <a:moveTo>
                  <a:pt x="1169441" y="1168400"/>
                </a:moveTo>
                <a:lnTo>
                  <a:pt x="1032205" y="1168400"/>
                </a:lnTo>
                <a:lnTo>
                  <a:pt x="1030297" y="1181100"/>
                </a:lnTo>
                <a:lnTo>
                  <a:pt x="1161389" y="1181100"/>
                </a:lnTo>
                <a:lnTo>
                  <a:pt x="1169441" y="1168400"/>
                </a:lnTo>
                <a:close/>
              </a:path>
              <a:path w="3543934" h="1536700">
                <a:moveTo>
                  <a:pt x="1180330" y="1155700"/>
                </a:moveTo>
                <a:lnTo>
                  <a:pt x="1055979" y="1155700"/>
                </a:lnTo>
                <a:lnTo>
                  <a:pt x="1043005" y="1168400"/>
                </a:lnTo>
                <a:lnTo>
                  <a:pt x="1165341" y="1168400"/>
                </a:lnTo>
                <a:lnTo>
                  <a:pt x="1180330" y="1155700"/>
                </a:lnTo>
                <a:close/>
              </a:path>
              <a:path w="3543934" h="1536700">
                <a:moveTo>
                  <a:pt x="1187452" y="1161503"/>
                </a:moveTo>
                <a:lnTo>
                  <a:pt x="1181493" y="1168400"/>
                </a:lnTo>
                <a:lnTo>
                  <a:pt x="1183836" y="1168400"/>
                </a:lnTo>
                <a:lnTo>
                  <a:pt x="1187452" y="1161503"/>
                </a:lnTo>
                <a:close/>
              </a:path>
              <a:path w="3543934" h="1536700">
                <a:moveTo>
                  <a:pt x="1217898" y="1155700"/>
                </a:moveTo>
                <a:lnTo>
                  <a:pt x="1216050" y="1155700"/>
                </a:lnTo>
                <a:lnTo>
                  <a:pt x="1209946" y="1168400"/>
                </a:lnTo>
                <a:lnTo>
                  <a:pt x="1217898" y="1155700"/>
                </a:lnTo>
                <a:close/>
              </a:path>
              <a:path w="3543934" h="1536700">
                <a:moveTo>
                  <a:pt x="1192466" y="1155700"/>
                </a:moveTo>
                <a:lnTo>
                  <a:pt x="1190494" y="1155700"/>
                </a:lnTo>
                <a:lnTo>
                  <a:pt x="1187452" y="1161503"/>
                </a:lnTo>
                <a:lnTo>
                  <a:pt x="1192466" y="1155700"/>
                </a:lnTo>
                <a:close/>
              </a:path>
              <a:path w="3543934" h="1536700">
                <a:moveTo>
                  <a:pt x="1093003" y="1143000"/>
                </a:moveTo>
                <a:lnTo>
                  <a:pt x="1073759" y="1155700"/>
                </a:lnTo>
                <a:lnTo>
                  <a:pt x="1097625" y="1155700"/>
                </a:lnTo>
                <a:lnTo>
                  <a:pt x="1097678" y="1155555"/>
                </a:lnTo>
                <a:lnTo>
                  <a:pt x="1093003" y="1143000"/>
                </a:lnTo>
                <a:close/>
              </a:path>
              <a:path w="3543934" h="1536700">
                <a:moveTo>
                  <a:pt x="1097678" y="1155555"/>
                </a:moveTo>
                <a:lnTo>
                  <a:pt x="1097625" y="1155700"/>
                </a:lnTo>
                <a:lnTo>
                  <a:pt x="1097678" y="1155555"/>
                </a:lnTo>
                <a:close/>
              </a:path>
              <a:path w="3543934" h="1536700">
                <a:moveTo>
                  <a:pt x="1118844" y="1143000"/>
                </a:moveTo>
                <a:lnTo>
                  <a:pt x="1102359" y="1143000"/>
                </a:lnTo>
                <a:lnTo>
                  <a:pt x="1097678" y="1155555"/>
                </a:lnTo>
                <a:lnTo>
                  <a:pt x="1097732" y="1155700"/>
                </a:lnTo>
                <a:lnTo>
                  <a:pt x="1110846" y="1155700"/>
                </a:lnTo>
                <a:lnTo>
                  <a:pt x="1118844" y="1143000"/>
                </a:lnTo>
                <a:close/>
              </a:path>
              <a:path w="3543934" h="1536700">
                <a:moveTo>
                  <a:pt x="1217485" y="1143000"/>
                </a:moveTo>
                <a:lnTo>
                  <a:pt x="1138250" y="1143000"/>
                </a:lnTo>
                <a:lnTo>
                  <a:pt x="1142477" y="1155700"/>
                </a:lnTo>
                <a:lnTo>
                  <a:pt x="1201915" y="1155700"/>
                </a:lnTo>
                <a:lnTo>
                  <a:pt x="1217485" y="1143000"/>
                </a:lnTo>
                <a:close/>
              </a:path>
              <a:path w="3543934" h="1536700">
                <a:moveTo>
                  <a:pt x="1244834" y="1130300"/>
                </a:moveTo>
                <a:lnTo>
                  <a:pt x="1136888" y="1130300"/>
                </a:lnTo>
                <a:lnTo>
                  <a:pt x="1121662" y="1143000"/>
                </a:lnTo>
                <a:lnTo>
                  <a:pt x="1239540" y="1143000"/>
                </a:lnTo>
                <a:lnTo>
                  <a:pt x="1244834" y="1130300"/>
                </a:lnTo>
                <a:close/>
              </a:path>
              <a:path w="3543934" h="1536700">
                <a:moveTo>
                  <a:pt x="1258493" y="1130300"/>
                </a:moveTo>
                <a:lnTo>
                  <a:pt x="1244834" y="1130300"/>
                </a:lnTo>
                <a:lnTo>
                  <a:pt x="1242364" y="1143000"/>
                </a:lnTo>
                <a:lnTo>
                  <a:pt x="1256439" y="1143000"/>
                </a:lnTo>
                <a:lnTo>
                  <a:pt x="1258493" y="1130300"/>
                </a:lnTo>
                <a:close/>
              </a:path>
              <a:path w="3543934" h="1536700">
                <a:moveTo>
                  <a:pt x="1280617" y="1130300"/>
                </a:moveTo>
                <a:lnTo>
                  <a:pt x="1277441" y="1130300"/>
                </a:lnTo>
                <a:lnTo>
                  <a:pt x="1257742" y="1143000"/>
                </a:lnTo>
                <a:lnTo>
                  <a:pt x="1277873" y="1143000"/>
                </a:lnTo>
                <a:lnTo>
                  <a:pt x="1280617" y="1130300"/>
                </a:lnTo>
                <a:close/>
              </a:path>
              <a:path w="3543934" h="1536700">
                <a:moveTo>
                  <a:pt x="1278851" y="1117600"/>
                </a:moveTo>
                <a:lnTo>
                  <a:pt x="1167661" y="1117600"/>
                </a:lnTo>
                <a:lnTo>
                  <a:pt x="1160646" y="1130300"/>
                </a:lnTo>
                <a:lnTo>
                  <a:pt x="1259471" y="1130300"/>
                </a:lnTo>
                <a:lnTo>
                  <a:pt x="1278851" y="1117600"/>
                </a:lnTo>
                <a:close/>
              </a:path>
              <a:path w="3543934" h="1536700">
                <a:moveTo>
                  <a:pt x="1320732" y="1087835"/>
                </a:moveTo>
                <a:lnTo>
                  <a:pt x="1319669" y="1092200"/>
                </a:lnTo>
                <a:lnTo>
                  <a:pt x="1319009" y="1104900"/>
                </a:lnTo>
                <a:lnTo>
                  <a:pt x="1222057" y="1104900"/>
                </a:lnTo>
                <a:lnTo>
                  <a:pt x="1219464" y="1117600"/>
                </a:lnTo>
                <a:lnTo>
                  <a:pt x="1294104" y="1117600"/>
                </a:lnTo>
                <a:lnTo>
                  <a:pt x="1288316" y="1130300"/>
                </a:lnTo>
                <a:lnTo>
                  <a:pt x="1307033" y="1130300"/>
                </a:lnTo>
                <a:lnTo>
                  <a:pt x="1322871" y="1104900"/>
                </a:lnTo>
                <a:lnTo>
                  <a:pt x="1328356" y="1092200"/>
                </a:lnTo>
                <a:lnTo>
                  <a:pt x="1324706" y="1092200"/>
                </a:lnTo>
                <a:lnTo>
                  <a:pt x="1320732" y="1087835"/>
                </a:lnTo>
                <a:close/>
              </a:path>
              <a:path w="3543934" h="1536700">
                <a:moveTo>
                  <a:pt x="1203021" y="1104900"/>
                </a:moveTo>
                <a:lnTo>
                  <a:pt x="1185633" y="1117600"/>
                </a:lnTo>
                <a:lnTo>
                  <a:pt x="1213708" y="1117600"/>
                </a:lnTo>
                <a:lnTo>
                  <a:pt x="1203021" y="1104900"/>
                </a:lnTo>
                <a:close/>
              </a:path>
              <a:path w="3543934" h="1536700">
                <a:moveTo>
                  <a:pt x="1346962" y="1104900"/>
                </a:moveTo>
                <a:lnTo>
                  <a:pt x="1323091" y="1104900"/>
                </a:lnTo>
                <a:lnTo>
                  <a:pt x="1335852" y="1117600"/>
                </a:lnTo>
                <a:lnTo>
                  <a:pt x="1347180" y="1117600"/>
                </a:lnTo>
                <a:lnTo>
                  <a:pt x="1346962" y="1104900"/>
                </a:lnTo>
                <a:close/>
              </a:path>
              <a:path w="3543934" h="1536700">
                <a:moveTo>
                  <a:pt x="1405459" y="1079500"/>
                </a:moveTo>
                <a:lnTo>
                  <a:pt x="1393206" y="1079500"/>
                </a:lnTo>
                <a:lnTo>
                  <a:pt x="1375079" y="1092200"/>
                </a:lnTo>
                <a:lnTo>
                  <a:pt x="1347178" y="1104405"/>
                </a:lnTo>
                <a:lnTo>
                  <a:pt x="1346552" y="1104900"/>
                </a:lnTo>
                <a:lnTo>
                  <a:pt x="1348543" y="1104900"/>
                </a:lnTo>
                <a:lnTo>
                  <a:pt x="1353994" y="1117600"/>
                </a:lnTo>
                <a:lnTo>
                  <a:pt x="1364603" y="1117600"/>
                </a:lnTo>
                <a:lnTo>
                  <a:pt x="1381658" y="1104900"/>
                </a:lnTo>
                <a:lnTo>
                  <a:pt x="1384617" y="1092200"/>
                </a:lnTo>
                <a:lnTo>
                  <a:pt x="1403638" y="1092200"/>
                </a:lnTo>
                <a:lnTo>
                  <a:pt x="1405459" y="1079500"/>
                </a:lnTo>
                <a:close/>
              </a:path>
              <a:path w="3543934" h="1536700">
                <a:moveTo>
                  <a:pt x="1238175" y="1092200"/>
                </a:moveTo>
                <a:lnTo>
                  <a:pt x="1234514" y="1104900"/>
                </a:lnTo>
                <a:lnTo>
                  <a:pt x="1241742" y="1104900"/>
                </a:lnTo>
                <a:lnTo>
                  <a:pt x="1238175" y="1092200"/>
                </a:lnTo>
                <a:close/>
              </a:path>
              <a:path w="3543934" h="1536700">
                <a:moveTo>
                  <a:pt x="1307201" y="1066800"/>
                </a:moveTo>
                <a:lnTo>
                  <a:pt x="1294187" y="1079500"/>
                </a:lnTo>
                <a:lnTo>
                  <a:pt x="1279562" y="1092200"/>
                </a:lnTo>
                <a:lnTo>
                  <a:pt x="1243243" y="1092200"/>
                </a:lnTo>
                <a:lnTo>
                  <a:pt x="1241742" y="1104900"/>
                </a:lnTo>
                <a:lnTo>
                  <a:pt x="1319009" y="1104900"/>
                </a:lnTo>
                <a:lnTo>
                  <a:pt x="1319669" y="1092200"/>
                </a:lnTo>
                <a:lnTo>
                  <a:pt x="1320732" y="1087835"/>
                </a:lnTo>
                <a:lnTo>
                  <a:pt x="1313141" y="1079500"/>
                </a:lnTo>
                <a:lnTo>
                  <a:pt x="1307201" y="1066800"/>
                </a:lnTo>
                <a:close/>
              </a:path>
              <a:path w="3543934" h="1536700">
                <a:moveTo>
                  <a:pt x="1338524" y="1054100"/>
                </a:moveTo>
                <a:lnTo>
                  <a:pt x="1325859" y="1066800"/>
                </a:lnTo>
                <a:lnTo>
                  <a:pt x="1320732" y="1087835"/>
                </a:lnTo>
                <a:lnTo>
                  <a:pt x="1324706" y="1092200"/>
                </a:lnTo>
                <a:lnTo>
                  <a:pt x="1328356" y="1092200"/>
                </a:lnTo>
                <a:lnTo>
                  <a:pt x="1322871" y="1104900"/>
                </a:lnTo>
                <a:lnTo>
                  <a:pt x="1346047" y="1104900"/>
                </a:lnTo>
                <a:lnTo>
                  <a:pt x="1347178" y="1104405"/>
                </a:lnTo>
                <a:lnTo>
                  <a:pt x="1362616" y="1092200"/>
                </a:lnTo>
                <a:lnTo>
                  <a:pt x="1380237" y="1079500"/>
                </a:lnTo>
                <a:lnTo>
                  <a:pt x="1418516" y="1079500"/>
                </a:lnTo>
                <a:lnTo>
                  <a:pt x="1441234" y="1066800"/>
                </a:lnTo>
                <a:lnTo>
                  <a:pt x="1358607" y="1066800"/>
                </a:lnTo>
                <a:lnTo>
                  <a:pt x="1338524" y="1054100"/>
                </a:lnTo>
                <a:close/>
              </a:path>
              <a:path w="3543934" h="1536700">
                <a:moveTo>
                  <a:pt x="1347178" y="1104405"/>
                </a:moveTo>
                <a:lnTo>
                  <a:pt x="1346047" y="1104900"/>
                </a:lnTo>
                <a:lnTo>
                  <a:pt x="1346552" y="1104900"/>
                </a:lnTo>
                <a:lnTo>
                  <a:pt x="1347178" y="1104405"/>
                </a:lnTo>
                <a:close/>
              </a:path>
              <a:path w="3543934" h="1536700">
                <a:moveTo>
                  <a:pt x="1272921" y="1079500"/>
                </a:moveTo>
                <a:lnTo>
                  <a:pt x="1259020" y="1092200"/>
                </a:lnTo>
                <a:lnTo>
                  <a:pt x="1268793" y="1092200"/>
                </a:lnTo>
                <a:lnTo>
                  <a:pt x="1272921" y="1079500"/>
                </a:lnTo>
                <a:close/>
              </a:path>
              <a:path w="3543934" h="1536700">
                <a:moveTo>
                  <a:pt x="1415157" y="1079500"/>
                </a:moveTo>
                <a:lnTo>
                  <a:pt x="1405459" y="1079500"/>
                </a:lnTo>
                <a:lnTo>
                  <a:pt x="1408620" y="1092200"/>
                </a:lnTo>
                <a:lnTo>
                  <a:pt x="1416709" y="1092200"/>
                </a:lnTo>
                <a:lnTo>
                  <a:pt x="1415157" y="1079500"/>
                </a:lnTo>
                <a:close/>
              </a:path>
              <a:path w="3543934" h="1536700">
                <a:moveTo>
                  <a:pt x="1380901" y="1054100"/>
                </a:moveTo>
                <a:lnTo>
                  <a:pt x="1366799" y="1054100"/>
                </a:lnTo>
                <a:lnTo>
                  <a:pt x="1365948" y="1066800"/>
                </a:lnTo>
                <a:lnTo>
                  <a:pt x="1378166" y="1066800"/>
                </a:lnTo>
                <a:lnTo>
                  <a:pt x="1380901" y="1054100"/>
                </a:lnTo>
                <a:close/>
              </a:path>
              <a:path w="3543934" h="1536700">
                <a:moveTo>
                  <a:pt x="1476019" y="1054100"/>
                </a:moveTo>
                <a:lnTo>
                  <a:pt x="1396898" y="1054100"/>
                </a:lnTo>
                <a:lnTo>
                  <a:pt x="1378166" y="1066800"/>
                </a:lnTo>
                <a:lnTo>
                  <a:pt x="1455178" y="1066800"/>
                </a:lnTo>
                <a:lnTo>
                  <a:pt x="1476019" y="1054100"/>
                </a:lnTo>
                <a:close/>
              </a:path>
              <a:path w="3543934" h="1536700">
                <a:moveTo>
                  <a:pt x="1490409" y="1041400"/>
                </a:moveTo>
                <a:lnTo>
                  <a:pt x="1398762" y="1041400"/>
                </a:lnTo>
                <a:lnTo>
                  <a:pt x="1398906" y="1054100"/>
                </a:lnTo>
                <a:lnTo>
                  <a:pt x="1478585" y="1054100"/>
                </a:lnTo>
                <a:lnTo>
                  <a:pt x="1476600" y="1066800"/>
                </a:lnTo>
                <a:lnTo>
                  <a:pt x="1490750" y="1066800"/>
                </a:lnTo>
                <a:lnTo>
                  <a:pt x="1487447" y="1054100"/>
                </a:lnTo>
                <a:lnTo>
                  <a:pt x="1490409" y="1041400"/>
                </a:lnTo>
                <a:close/>
              </a:path>
              <a:path w="3543934" h="1536700">
                <a:moveTo>
                  <a:pt x="1528719" y="1041400"/>
                </a:moveTo>
                <a:lnTo>
                  <a:pt x="1521917" y="1041400"/>
                </a:lnTo>
                <a:lnTo>
                  <a:pt x="1523022" y="1054100"/>
                </a:lnTo>
                <a:lnTo>
                  <a:pt x="1528719" y="1041400"/>
                </a:lnTo>
                <a:close/>
              </a:path>
              <a:path w="3543934" h="1536700">
                <a:moveTo>
                  <a:pt x="1556051" y="1028700"/>
                </a:moveTo>
                <a:lnTo>
                  <a:pt x="1424840" y="1028700"/>
                </a:lnTo>
                <a:lnTo>
                  <a:pt x="1420152" y="1041400"/>
                </a:lnTo>
                <a:lnTo>
                  <a:pt x="1557481" y="1041400"/>
                </a:lnTo>
                <a:lnTo>
                  <a:pt x="1556051" y="1028700"/>
                </a:lnTo>
                <a:close/>
              </a:path>
              <a:path w="3543934" h="1536700">
                <a:moveTo>
                  <a:pt x="1575714" y="1016000"/>
                </a:moveTo>
                <a:lnTo>
                  <a:pt x="1460188" y="1016000"/>
                </a:lnTo>
                <a:lnTo>
                  <a:pt x="1450331" y="1028700"/>
                </a:lnTo>
                <a:lnTo>
                  <a:pt x="1556611" y="1028700"/>
                </a:lnTo>
                <a:lnTo>
                  <a:pt x="1575714" y="1016000"/>
                </a:lnTo>
                <a:close/>
              </a:path>
              <a:path w="3543934" h="1536700">
                <a:moveTo>
                  <a:pt x="1585639" y="1016000"/>
                </a:moveTo>
                <a:lnTo>
                  <a:pt x="1575714" y="1016000"/>
                </a:lnTo>
                <a:lnTo>
                  <a:pt x="1578276" y="1028700"/>
                </a:lnTo>
                <a:lnTo>
                  <a:pt x="1585639" y="1016000"/>
                </a:lnTo>
                <a:close/>
              </a:path>
              <a:path w="3543934" h="1536700">
                <a:moveTo>
                  <a:pt x="1599882" y="1016000"/>
                </a:moveTo>
                <a:lnTo>
                  <a:pt x="1592659" y="1016000"/>
                </a:lnTo>
                <a:lnTo>
                  <a:pt x="1594192" y="1028700"/>
                </a:lnTo>
                <a:lnTo>
                  <a:pt x="1599882" y="1016000"/>
                </a:lnTo>
                <a:close/>
              </a:path>
              <a:path w="3543934" h="1536700">
                <a:moveTo>
                  <a:pt x="1603578" y="1003300"/>
                </a:moveTo>
                <a:lnTo>
                  <a:pt x="1490545" y="1003300"/>
                </a:lnTo>
                <a:lnTo>
                  <a:pt x="1483863" y="1016000"/>
                </a:lnTo>
                <a:lnTo>
                  <a:pt x="1595668" y="1016000"/>
                </a:lnTo>
                <a:lnTo>
                  <a:pt x="1603578" y="1003300"/>
                </a:lnTo>
                <a:close/>
              </a:path>
              <a:path w="3543934" h="1536700">
                <a:moveTo>
                  <a:pt x="1615689" y="1003300"/>
                </a:moveTo>
                <a:lnTo>
                  <a:pt x="1603578" y="1003300"/>
                </a:lnTo>
                <a:lnTo>
                  <a:pt x="1599736" y="1016000"/>
                </a:lnTo>
                <a:lnTo>
                  <a:pt x="1613458" y="1016000"/>
                </a:lnTo>
                <a:lnTo>
                  <a:pt x="1615689" y="1003300"/>
                </a:lnTo>
                <a:close/>
              </a:path>
              <a:path w="3543934" h="1536700">
                <a:moveTo>
                  <a:pt x="1619478" y="1003300"/>
                </a:moveTo>
                <a:lnTo>
                  <a:pt x="1616441" y="1003300"/>
                </a:lnTo>
                <a:lnTo>
                  <a:pt x="1620039" y="1016000"/>
                </a:lnTo>
                <a:lnTo>
                  <a:pt x="1620189" y="1016000"/>
                </a:lnTo>
                <a:lnTo>
                  <a:pt x="1619478" y="1003300"/>
                </a:lnTo>
                <a:close/>
              </a:path>
              <a:path w="3543934" h="1536700">
                <a:moveTo>
                  <a:pt x="1634179" y="1003300"/>
                </a:moveTo>
                <a:lnTo>
                  <a:pt x="1619478" y="1003300"/>
                </a:lnTo>
                <a:lnTo>
                  <a:pt x="1620189" y="1016000"/>
                </a:lnTo>
                <a:lnTo>
                  <a:pt x="1630806" y="1016000"/>
                </a:lnTo>
                <a:lnTo>
                  <a:pt x="1634179" y="1003300"/>
                </a:lnTo>
                <a:close/>
              </a:path>
              <a:path w="3543934" h="1536700">
                <a:moveTo>
                  <a:pt x="1563344" y="990600"/>
                </a:moveTo>
                <a:lnTo>
                  <a:pt x="1525534" y="990600"/>
                </a:lnTo>
                <a:lnTo>
                  <a:pt x="1515109" y="1003300"/>
                </a:lnTo>
                <a:lnTo>
                  <a:pt x="1564762" y="1003300"/>
                </a:lnTo>
                <a:lnTo>
                  <a:pt x="1563344" y="990600"/>
                </a:lnTo>
                <a:close/>
              </a:path>
              <a:path w="3543934" h="1536700">
                <a:moveTo>
                  <a:pt x="1686005" y="977900"/>
                </a:moveTo>
                <a:lnTo>
                  <a:pt x="1576679" y="977900"/>
                </a:lnTo>
                <a:lnTo>
                  <a:pt x="1582575" y="990600"/>
                </a:lnTo>
                <a:lnTo>
                  <a:pt x="1590179" y="1003300"/>
                </a:lnTo>
                <a:lnTo>
                  <a:pt x="1621485" y="1003300"/>
                </a:lnTo>
                <a:lnTo>
                  <a:pt x="1626171" y="990600"/>
                </a:lnTo>
                <a:lnTo>
                  <a:pt x="1684037" y="990600"/>
                </a:lnTo>
                <a:lnTo>
                  <a:pt x="1686005" y="977900"/>
                </a:lnTo>
                <a:close/>
              </a:path>
              <a:path w="3543934" h="1536700">
                <a:moveTo>
                  <a:pt x="1636557" y="990600"/>
                </a:moveTo>
                <a:lnTo>
                  <a:pt x="1629927" y="990600"/>
                </a:lnTo>
                <a:lnTo>
                  <a:pt x="1621485" y="1003300"/>
                </a:lnTo>
                <a:lnTo>
                  <a:pt x="1632175" y="1003300"/>
                </a:lnTo>
                <a:lnTo>
                  <a:pt x="1636557" y="990600"/>
                </a:lnTo>
                <a:close/>
              </a:path>
              <a:path w="3543934" h="1536700">
                <a:moveTo>
                  <a:pt x="1669814" y="990600"/>
                </a:moveTo>
                <a:lnTo>
                  <a:pt x="1659089" y="990600"/>
                </a:lnTo>
                <a:lnTo>
                  <a:pt x="1650031" y="1003300"/>
                </a:lnTo>
                <a:lnTo>
                  <a:pt x="1657307" y="1003300"/>
                </a:lnTo>
                <a:lnTo>
                  <a:pt x="1669814" y="990600"/>
                </a:lnTo>
                <a:close/>
              </a:path>
              <a:path w="3543934" h="1536700">
                <a:moveTo>
                  <a:pt x="1566596" y="977900"/>
                </a:moveTo>
                <a:lnTo>
                  <a:pt x="1556257" y="977900"/>
                </a:lnTo>
                <a:lnTo>
                  <a:pt x="1547297" y="990600"/>
                </a:lnTo>
                <a:lnTo>
                  <a:pt x="1576160" y="990600"/>
                </a:lnTo>
                <a:lnTo>
                  <a:pt x="1566596" y="977900"/>
                </a:lnTo>
                <a:close/>
              </a:path>
              <a:path w="3543934" h="1536700">
                <a:moveTo>
                  <a:pt x="1685747" y="965200"/>
                </a:moveTo>
                <a:lnTo>
                  <a:pt x="1613319" y="965200"/>
                </a:lnTo>
                <a:lnTo>
                  <a:pt x="1583318" y="977900"/>
                </a:lnTo>
                <a:lnTo>
                  <a:pt x="1685226" y="977900"/>
                </a:lnTo>
                <a:lnTo>
                  <a:pt x="1685747" y="965200"/>
                </a:lnTo>
                <a:close/>
              </a:path>
              <a:path w="3543934" h="1536700">
                <a:moveTo>
                  <a:pt x="1698432" y="965200"/>
                </a:moveTo>
                <a:lnTo>
                  <a:pt x="1685747" y="965200"/>
                </a:lnTo>
                <a:lnTo>
                  <a:pt x="1685226" y="977900"/>
                </a:lnTo>
                <a:lnTo>
                  <a:pt x="1687436" y="977900"/>
                </a:lnTo>
                <a:lnTo>
                  <a:pt x="1698432" y="965200"/>
                </a:lnTo>
                <a:close/>
              </a:path>
              <a:path w="3543934" h="1536700">
                <a:moveTo>
                  <a:pt x="1638160" y="952500"/>
                </a:moveTo>
                <a:lnTo>
                  <a:pt x="1631467" y="952500"/>
                </a:lnTo>
                <a:lnTo>
                  <a:pt x="1631340" y="965200"/>
                </a:lnTo>
                <a:lnTo>
                  <a:pt x="1638160" y="952500"/>
                </a:lnTo>
                <a:close/>
              </a:path>
              <a:path w="3543934" h="1536700">
                <a:moveTo>
                  <a:pt x="1723326" y="952500"/>
                </a:moveTo>
                <a:lnTo>
                  <a:pt x="1649399" y="952500"/>
                </a:lnTo>
                <a:lnTo>
                  <a:pt x="1643474" y="965200"/>
                </a:lnTo>
                <a:lnTo>
                  <a:pt x="1704822" y="965200"/>
                </a:lnTo>
                <a:lnTo>
                  <a:pt x="1723326" y="952500"/>
                </a:lnTo>
                <a:close/>
              </a:path>
              <a:path w="3543934" h="1536700">
                <a:moveTo>
                  <a:pt x="1749515" y="952500"/>
                </a:moveTo>
                <a:lnTo>
                  <a:pt x="1723326" y="952500"/>
                </a:lnTo>
                <a:lnTo>
                  <a:pt x="1718735" y="965200"/>
                </a:lnTo>
                <a:lnTo>
                  <a:pt x="1734327" y="965200"/>
                </a:lnTo>
                <a:lnTo>
                  <a:pt x="1749515" y="952500"/>
                </a:lnTo>
                <a:close/>
              </a:path>
              <a:path w="3543934" h="1536700">
                <a:moveTo>
                  <a:pt x="1758634" y="952500"/>
                </a:moveTo>
                <a:lnTo>
                  <a:pt x="1749515" y="952500"/>
                </a:lnTo>
                <a:lnTo>
                  <a:pt x="1743709" y="965200"/>
                </a:lnTo>
                <a:lnTo>
                  <a:pt x="1753958" y="965200"/>
                </a:lnTo>
                <a:lnTo>
                  <a:pt x="1758634" y="952500"/>
                </a:lnTo>
                <a:close/>
              </a:path>
              <a:path w="3543934" h="1536700">
                <a:moveTo>
                  <a:pt x="1773173" y="939800"/>
                </a:moveTo>
                <a:lnTo>
                  <a:pt x="1701973" y="939800"/>
                </a:lnTo>
                <a:lnTo>
                  <a:pt x="1705064" y="952500"/>
                </a:lnTo>
                <a:lnTo>
                  <a:pt x="1758634" y="952500"/>
                </a:lnTo>
                <a:lnTo>
                  <a:pt x="1759873" y="965200"/>
                </a:lnTo>
                <a:lnTo>
                  <a:pt x="1765238" y="965200"/>
                </a:lnTo>
                <a:lnTo>
                  <a:pt x="1766546" y="952500"/>
                </a:lnTo>
                <a:lnTo>
                  <a:pt x="1773173" y="939800"/>
                </a:lnTo>
                <a:close/>
              </a:path>
              <a:path w="3543934" h="1536700">
                <a:moveTo>
                  <a:pt x="1783417" y="952500"/>
                </a:moveTo>
                <a:lnTo>
                  <a:pt x="1779634" y="952500"/>
                </a:lnTo>
                <a:lnTo>
                  <a:pt x="1776679" y="965200"/>
                </a:lnTo>
                <a:lnTo>
                  <a:pt x="1783417" y="952500"/>
                </a:lnTo>
                <a:close/>
              </a:path>
              <a:path w="3543934" h="1536700">
                <a:moveTo>
                  <a:pt x="1696674" y="939800"/>
                </a:moveTo>
                <a:lnTo>
                  <a:pt x="1671559" y="939800"/>
                </a:lnTo>
                <a:lnTo>
                  <a:pt x="1654355" y="952500"/>
                </a:lnTo>
                <a:lnTo>
                  <a:pt x="1697558" y="952500"/>
                </a:lnTo>
                <a:lnTo>
                  <a:pt x="1696674" y="939800"/>
                </a:lnTo>
                <a:close/>
              </a:path>
              <a:path w="3543934" h="1536700">
                <a:moveTo>
                  <a:pt x="1776028" y="952284"/>
                </a:moveTo>
                <a:lnTo>
                  <a:pt x="1775625" y="952500"/>
                </a:lnTo>
                <a:lnTo>
                  <a:pt x="1775891" y="952500"/>
                </a:lnTo>
                <a:lnTo>
                  <a:pt x="1776028" y="952284"/>
                </a:lnTo>
                <a:close/>
              </a:path>
              <a:path w="3543934" h="1536700">
                <a:moveTo>
                  <a:pt x="1799427" y="939800"/>
                </a:moveTo>
                <a:lnTo>
                  <a:pt x="1783956" y="939800"/>
                </a:lnTo>
                <a:lnTo>
                  <a:pt x="1776028" y="952284"/>
                </a:lnTo>
                <a:lnTo>
                  <a:pt x="1799427" y="939800"/>
                </a:lnTo>
                <a:close/>
              </a:path>
              <a:path w="3543934" h="1536700">
                <a:moveTo>
                  <a:pt x="1718716" y="927100"/>
                </a:moveTo>
                <a:lnTo>
                  <a:pt x="1699927" y="927100"/>
                </a:lnTo>
                <a:lnTo>
                  <a:pt x="1679066" y="939800"/>
                </a:lnTo>
                <a:lnTo>
                  <a:pt x="1709544" y="939800"/>
                </a:lnTo>
                <a:lnTo>
                  <a:pt x="1718716" y="927100"/>
                </a:lnTo>
                <a:close/>
              </a:path>
              <a:path w="3543934" h="1536700">
                <a:moveTo>
                  <a:pt x="1731800" y="927100"/>
                </a:moveTo>
                <a:lnTo>
                  <a:pt x="1719624" y="939800"/>
                </a:lnTo>
                <a:lnTo>
                  <a:pt x="1728914" y="939800"/>
                </a:lnTo>
                <a:lnTo>
                  <a:pt x="1731800" y="927100"/>
                </a:lnTo>
                <a:close/>
              </a:path>
              <a:path w="3543934" h="1536700">
                <a:moveTo>
                  <a:pt x="1812580" y="927100"/>
                </a:moveTo>
                <a:lnTo>
                  <a:pt x="1749645" y="927100"/>
                </a:lnTo>
                <a:lnTo>
                  <a:pt x="1728914" y="939800"/>
                </a:lnTo>
                <a:lnTo>
                  <a:pt x="1808124" y="939800"/>
                </a:lnTo>
                <a:lnTo>
                  <a:pt x="1812580" y="927100"/>
                </a:lnTo>
                <a:close/>
              </a:path>
              <a:path w="3543934" h="1536700">
                <a:moveTo>
                  <a:pt x="1823723" y="927100"/>
                </a:moveTo>
                <a:lnTo>
                  <a:pt x="1814862" y="927100"/>
                </a:lnTo>
                <a:lnTo>
                  <a:pt x="1808124" y="939800"/>
                </a:lnTo>
                <a:lnTo>
                  <a:pt x="1820062" y="939800"/>
                </a:lnTo>
                <a:lnTo>
                  <a:pt x="1823723" y="927100"/>
                </a:lnTo>
                <a:close/>
              </a:path>
              <a:path w="3543934" h="1536700">
                <a:moveTo>
                  <a:pt x="1837664" y="927100"/>
                </a:moveTo>
                <a:lnTo>
                  <a:pt x="1823723" y="927100"/>
                </a:lnTo>
                <a:lnTo>
                  <a:pt x="1826425" y="939800"/>
                </a:lnTo>
                <a:lnTo>
                  <a:pt x="1830345" y="939800"/>
                </a:lnTo>
                <a:lnTo>
                  <a:pt x="1837664" y="927100"/>
                </a:lnTo>
                <a:close/>
              </a:path>
              <a:path w="3543934" h="1536700">
                <a:moveTo>
                  <a:pt x="1715898" y="925268"/>
                </a:moveTo>
                <a:lnTo>
                  <a:pt x="1714007" y="927100"/>
                </a:lnTo>
                <a:lnTo>
                  <a:pt x="1715033" y="927100"/>
                </a:lnTo>
                <a:lnTo>
                  <a:pt x="1715898" y="925268"/>
                </a:lnTo>
                <a:close/>
              </a:path>
              <a:path w="3543934" h="1536700">
                <a:moveTo>
                  <a:pt x="1737723" y="914400"/>
                </a:moveTo>
                <a:lnTo>
                  <a:pt x="1727123" y="914400"/>
                </a:lnTo>
                <a:lnTo>
                  <a:pt x="1720787" y="920535"/>
                </a:lnTo>
                <a:lnTo>
                  <a:pt x="1720524" y="927100"/>
                </a:lnTo>
                <a:lnTo>
                  <a:pt x="1738652" y="927100"/>
                </a:lnTo>
                <a:lnTo>
                  <a:pt x="1737723" y="914400"/>
                </a:lnTo>
                <a:close/>
              </a:path>
              <a:path w="3543934" h="1536700">
                <a:moveTo>
                  <a:pt x="1825527" y="907644"/>
                </a:moveTo>
                <a:lnTo>
                  <a:pt x="1825027" y="914400"/>
                </a:lnTo>
                <a:lnTo>
                  <a:pt x="1752371" y="914400"/>
                </a:lnTo>
                <a:lnTo>
                  <a:pt x="1740128" y="927100"/>
                </a:lnTo>
                <a:lnTo>
                  <a:pt x="1830700" y="927100"/>
                </a:lnTo>
                <a:lnTo>
                  <a:pt x="1828072" y="914400"/>
                </a:lnTo>
                <a:lnTo>
                  <a:pt x="1825527" y="907644"/>
                </a:lnTo>
                <a:close/>
              </a:path>
              <a:path w="3543934" h="1536700">
                <a:moveTo>
                  <a:pt x="1873972" y="914400"/>
                </a:moveTo>
                <a:lnTo>
                  <a:pt x="1828074" y="914400"/>
                </a:lnTo>
                <a:lnTo>
                  <a:pt x="1836167" y="927100"/>
                </a:lnTo>
                <a:lnTo>
                  <a:pt x="1860573" y="927100"/>
                </a:lnTo>
                <a:lnTo>
                  <a:pt x="1873972" y="914400"/>
                </a:lnTo>
                <a:close/>
              </a:path>
              <a:path w="3543934" h="1536700">
                <a:moveTo>
                  <a:pt x="1721032" y="914400"/>
                </a:moveTo>
                <a:lnTo>
                  <a:pt x="1715898" y="925268"/>
                </a:lnTo>
                <a:lnTo>
                  <a:pt x="1720787" y="920535"/>
                </a:lnTo>
                <a:lnTo>
                  <a:pt x="1721032" y="914400"/>
                </a:lnTo>
                <a:close/>
              </a:path>
              <a:path w="3543934" h="1536700">
                <a:moveTo>
                  <a:pt x="1773008" y="901700"/>
                </a:moveTo>
                <a:lnTo>
                  <a:pt x="1768277" y="901700"/>
                </a:lnTo>
                <a:lnTo>
                  <a:pt x="1755317" y="914400"/>
                </a:lnTo>
                <a:lnTo>
                  <a:pt x="1770353" y="914400"/>
                </a:lnTo>
                <a:lnTo>
                  <a:pt x="1773008" y="901700"/>
                </a:lnTo>
                <a:close/>
              </a:path>
              <a:path w="3543934" h="1536700">
                <a:moveTo>
                  <a:pt x="1809851" y="889000"/>
                </a:moveTo>
                <a:lnTo>
                  <a:pt x="1799061" y="889000"/>
                </a:lnTo>
                <a:lnTo>
                  <a:pt x="1794769" y="901700"/>
                </a:lnTo>
                <a:lnTo>
                  <a:pt x="1777797" y="901700"/>
                </a:lnTo>
                <a:lnTo>
                  <a:pt x="1777276" y="914400"/>
                </a:lnTo>
                <a:lnTo>
                  <a:pt x="1825027" y="914400"/>
                </a:lnTo>
                <a:lnTo>
                  <a:pt x="1825527" y="907644"/>
                </a:lnTo>
                <a:lnTo>
                  <a:pt x="1823287" y="901700"/>
                </a:lnTo>
                <a:lnTo>
                  <a:pt x="1809851" y="889000"/>
                </a:lnTo>
                <a:close/>
              </a:path>
              <a:path w="3543934" h="1536700">
                <a:moveTo>
                  <a:pt x="1890016" y="901700"/>
                </a:moveTo>
                <a:lnTo>
                  <a:pt x="1825967" y="901700"/>
                </a:lnTo>
                <a:lnTo>
                  <a:pt x="1825527" y="907644"/>
                </a:lnTo>
                <a:lnTo>
                  <a:pt x="1828072" y="914400"/>
                </a:lnTo>
                <a:lnTo>
                  <a:pt x="1880209" y="914400"/>
                </a:lnTo>
                <a:lnTo>
                  <a:pt x="1890016" y="901700"/>
                </a:lnTo>
                <a:close/>
              </a:path>
              <a:path w="3543934" h="1536700">
                <a:moveTo>
                  <a:pt x="1908563" y="889000"/>
                </a:moveTo>
                <a:lnTo>
                  <a:pt x="1834349" y="889000"/>
                </a:lnTo>
                <a:lnTo>
                  <a:pt x="1837110" y="901700"/>
                </a:lnTo>
                <a:lnTo>
                  <a:pt x="1910537" y="901700"/>
                </a:lnTo>
                <a:lnTo>
                  <a:pt x="1908563" y="889000"/>
                </a:lnTo>
                <a:close/>
              </a:path>
              <a:path w="3543934" h="1536700">
                <a:moveTo>
                  <a:pt x="1935199" y="889000"/>
                </a:moveTo>
                <a:lnTo>
                  <a:pt x="1931764" y="889000"/>
                </a:lnTo>
                <a:lnTo>
                  <a:pt x="1931327" y="901700"/>
                </a:lnTo>
                <a:lnTo>
                  <a:pt x="1936697" y="901700"/>
                </a:lnTo>
                <a:lnTo>
                  <a:pt x="1935199" y="889000"/>
                </a:lnTo>
                <a:close/>
              </a:path>
              <a:path w="3543934" h="1536700">
                <a:moveTo>
                  <a:pt x="1833115" y="876300"/>
                </a:moveTo>
                <a:lnTo>
                  <a:pt x="1825759" y="876300"/>
                </a:lnTo>
                <a:lnTo>
                  <a:pt x="1824483" y="889000"/>
                </a:lnTo>
                <a:lnTo>
                  <a:pt x="1841487" y="889000"/>
                </a:lnTo>
                <a:lnTo>
                  <a:pt x="1833115" y="876300"/>
                </a:lnTo>
                <a:close/>
              </a:path>
              <a:path w="3543934" h="1536700">
                <a:moveTo>
                  <a:pt x="1911719" y="876300"/>
                </a:moveTo>
                <a:lnTo>
                  <a:pt x="1853982" y="876300"/>
                </a:lnTo>
                <a:lnTo>
                  <a:pt x="1841487" y="889000"/>
                </a:lnTo>
                <a:lnTo>
                  <a:pt x="1919798" y="889000"/>
                </a:lnTo>
                <a:lnTo>
                  <a:pt x="1911719" y="876300"/>
                </a:lnTo>
                <a:close/>
              </a:path>
              <a:path w="3543934" h="1536700">
                <a:moveTo>
                  <a:pt x="1973209" y="863600"/>
                </a:moveTo>
                <a:lnTo>
                  <a:pt x="1930209" y="863600"/>
                </a:lnTo>
                <a:lnTo>
                  <a:pt x="1930425" y="876300"/>
                </a:lnTo>
                <a:lnTo>
                  <a:pt x="1929244" y="876300"/>
                </a:lnTo>
                <a:lnTo>
                  <a:pt x="1919798" y="889000"/>
                </a:lnTo>
                <a:lnTo>
                  <a:pt x="1939479" y="889000"/>
                </a:lnTo>
                <a:lnTo>
                  <a:pt x="1952267" y="876300"/>
                </a:lnTo>
                <a:lnTo>
                  <a:pt x="1973209" y="863600"/>
                </a:lnTo>
                <a:close/>
              </a:path>
              <a:path w="3543934" h="1536700">
                <a:moveTo>
                  <a:pt x="1930209" y="863600"/>
                </a:moveTo>
                <a:lnTo>
                  <a:pt x="1875693" y="863600"/>
                </a:lnTo>
                <a:lnTo>
                  <a:pt x="1860422" y="876300"/>
                </a:lnTo>
                <a:lnTo>
                  <a:pt x="1917191" y="876300"/>
                </a:lnTo>
                <a:lnTo>
                  <a:pt x="1930209" y="863600"/>
                </a:lnTo>
                <a:close/>
              </a:path>
              <a:path w="3543934" h="1536700">
                <a:moveTo>
                  <a:pt x="1982427" y="865663"/>
                </a:moveTo>
                <a:lnTo>
                  <a:pt x="1969820" y="876300"/>
                </a:lnTo>
                <a:lnTo>
                  <a:pt x="1976496" y="876300"/>
                </a:lnTo>
                <a:lnTo>
                  <a:pt x="1982427" y="865663"/>
                </a:lnTo>
                <a:close/>
              </a:path>
              <a:path w="3543934" h="1536700">
                <a:moveTo>
                  <a:pt x="2013822" y="863600"/>
                </a:moveTo>
                <a:lnTo>
                  <a:pt x="1990626" y="863600"/>
                </a:lnTo>
                <a:lnTo>
                  <a:pt x="1983511" y="876300"/>
                </a:lnTo>
                <a:lnTo>
                  <a:pt x="1998151" y="876300"/>
                </a:lnTo>
                <a:lnTo>
                  <a:pt x="2013822" y="863600"/>
                </a:lnTo>
                <a:close/>
              </a:path>
              <a:path w="3543934" h="1536700">
                <a:moveTo>
                  <a:pt x="1984872" y="863600"/>
                </a:moveTo>
                <a:lnTo>
                  <a:pt x="1983578" y="863600"/>
                </a:lnTo>
                <a:lnTo>
                  <a:pt x="1982427" y="865663"/>
                </a:lnTo>
                <a:lnTo>
                  <a:pt x="1984872" y="863600"/>
                </a:lnTo>
                <a:close/>
              </a:path>
              <a:path w="3543934" h="1536700">
                <a:moveTo>
                  <a:pt x="1948586" y="850900"/>
                </a:moveTo>
                <a:lnTo>
                  <a:pt x="1896224" y="850900"/>
                </a:lnTo>
                <a:lnTo>
                  <a:pt x="1885083" y="863600"/>
                </a:lnTo>
                <a:lnTo>
                  <a:pt x="1948179" y="863600"/>
                </a:lnTo>
                <a:lnTo>
                  <a:pt x="1948586" y="850900"/>
                </a:lnTo>
                <a:close/>
              </a:path>
              <a:path w="3543934" h="1536700">
                <a:moveTo>
                  <a:pt x="2005758" y="850900"/>
                </a:moveTo>
                <a:lnTo>
                  <a:pt x="1948586" y="850900"/>
                </a:lnTo>
                <a:lnTo>
                  <a:pt x="1948179" y="863600"/>
                </a:lnTo>
                <a:lnTo>
                  <a:pt x="2001926" y="863600"/>
                </a:lnTo>
                <a:lnTo>
                  <a:pt x="2005758" y="850900"/>
                </a:lnTo>
                <a:close/>
              </a:path>
              <a:path w="3543934" h="1536700">
                <a:moveTo>
                  <a:pt x="2010840" y="859624"/>
                </a:moveTo>
                <a:lnTo>
                  <a:pt x="2007598" y="863600"/>
                </a:lnTo>
                <a:lnTo>
                  <a:pt x="2009000" y="863600"/>
                </a:lnTo>
                <a:lnTo>
                  <a:pt x="2010840" y="859624"/>
                </a:lnTo>
                <a:close/>
              </a:path>
              <a:path w="3543934" h="1536700">
                <a:moveTo>
                  <a:pt x="2028256" y="850900"/>
                </a:moveTo>
                <a:lnTo>
                  <a:pt x="2026794" y="850900"/>
                </a:lnTo>
                <a:lnTo>
                  <a:pt x="2021187" y="863600"/>
                </a:lnTo>
                <a:lnTo>
                  <a:pt x="2029866" y="863600"/>
                </a:lnTo>
                <a:lnTo>
                  <a:pt x="2028256" y="850900"/>
                </a:lnTo>
                <a:close/>
              </a:path>
              <a:path w="3543934" h="1536700">
                <a:moveTo>
                  <a:pt x="2017953" y="850900"/>
                </a:moveTo>
                <a:lnTo>
                  <a:pt x="2014878" y="850900"/>
                </a:lnTo>
                <a:lnTo>
                  <a:pt x="2010840" y="859624"/>
                </a:lnTo>
                <a:lnTo>
                  <a:pt x="2017953" y="850900"/>
                </a:lnTo>
                <a:close/>
              </a:path>
              <a:path w="3543934" h="1536700">
                <a:moveTo>
                  <a:pt x="2049792" y="838200"/>
                </a:moveTo>
                <a:lnTo>
                  <a:pt x="1936366" y="838200"/>
                </a:lnTo>
                <a:lnTo>
                  <a:pt x="1924076" y="850900"/>
                </a:lnTo>
                <a:lnTo>
                  <a:pt x="2052399" y="850900"/>
                </a:lnTo>
                <a:lnTo>
                  <a:pt x="2049792" y="838200"/>
                </a:lnTo>
                <a:close/>
              </a:path>
              <a:path w="3543934" h="1536700">
                <a:moveTo>
                  <a:pt x="2074719" y="838200"/>
                </a:moveTo>
                <a:lnTo>
                  <a:pt x="2067064" y="838200"/>
                </a:lnTo>
                <a:lnTo>
                  <a:pt x="2061867" y="850900"/>
                </a:lnTo>
                <a:lnTo>
                  <a:pt x="2068702" y="850900"/>
                </a:lnTo>
                <a:lnTo>
                  <a:pt x="2074719" y="838200"/>
                </a:lnTo>
                <a:close/>
              </a:path>
              <a:path w="3543934" h="1536700">
                <a:moveTo>
                  <a:pt x="1981778" y="825500"/>
                </a:moveTo>
                <a:lnTo>
                  <a:pt x="1964847" y="825500"/>
                </a:lnTo>
                <a:lnTo>
                  <a:pt x="1942798" y="838200"/>
                </a:lnTo>
                <a:lnTo>
                  <a:pt x="1967496" y="838200"/>
                </a:lnTo>
                <a:lnTo>
                  <a:pt x="1981778" y="825500"/>
                </a:lnTo>
                <a:close/>
              </a:path>
              <a:path w="3543934" h="1536700">
                <a:moveTo>
                  <a:pt x="2042525" y="825500"/>
                </a:moveTo>
                <a:lnTo>
                  <a:pt x="1985241" y="825500"/>
                </a:lnTo>
                <a:lnTo>
                  <a:pt x="1980335" y="838200"/>
                </a:lnTo>
                <a:lnTo>
                  <a:pt x="2041070" y="838200"/>
                </a:lnTo>
                <a:lnTo>
                  <a:pt x="2042525" y="825500"/>
                </a:lnTo>
                <a:close/>
              </a:path>
              <a:path w="3543934" h="1536700">
                <a:moveTo>
                  <a:pt x="2063026" y="825500"/>
                </a:moveTo>
                <a:lnTo>
                  <a:pt x="2042525" y="825500"/>
                </a:lnTo>
                <a:lnTo>
                  <a:pt x="2044661" y="838200"/>
                </a:lnTo>
                <a:lnTo>
                  <a:pt x="2066620" y="838200"/>
                </a:lnTo>
                <a:lnTo>
                  <a:pt x="2063026" y="825500"/>
                </a:lnTo>
                <a:close/>
              </a:path>
              <a:path w="3543934" h="1536700">
                <a:moveTo>
                  <a:pt x="2079536" y="825500"/>
                </a:moveTo>
                <a:lnTo>
                  <a:pt x="2072299" y="825500"/>
                </a:lnTo>
                <a:lnTo>
                  <a:pt x="2066620" y="838200"/>
                </a:lnTo>
                <a:lnTo>
                  <a:pt x="2070355" y="838200"/>
                </a:lnTo>
                <a:lnTo>
                  <a:pt x="2079536" y="825500"/>
                </a:lnTo>
                <a:close/>
              </a:path>
              <a:path w="3543934" h="1536700">
                <a:moveTo>
                  <a:pt x="2080514" y="825500"/>
                </a:moveTo>
                <a:lnTo>
                  <a:pt x="2076571" y="838200"/>
                </a:lnTo>
                <a:lnTo>
                  <a:pt x="2080665" y="838200"/>
                </a:lnTo>
                <a:lnTo>
                  <a:pt x="2080514" y="825500"/>
                </a:lnTo>
                <a:close/>
              </a:path>
              <a:path w="3543934" h="1536700">
                <a:moveTo>
                  <a:pt x="2104837" y="825500"/>
                </a:moveTo>
                <a:lnTo>
                  <a:pt x="2084991" y="825500"/>
                </a:lnTo>
                <a:lnTo>
                  <a:pt x="2083625" y="838200"/>
                </a:lnTo>
                <a:lnTo>
                  <a:pt x="2090028" y="838200"/>
                </a:lnTo>
                <a:lnTo>
                  <a:pt x="2104837" y="825500"/>
                </a:lnTo>
                <a:close/>
              </a:path>
              <a:path w="3543934" h="1536700">
                <a:moveTo>
                  <a:pt x="2098522" y="812800"/>
                </a:moveTo>
                <a:lnTo>
                  <a:pt x="1989632" y="812800"/>
                </a:lnTo>
                <a:lnTo>
                  <a:pt x="1986809" y="825500"/>
                </a:lnTo>
                <a:lnTo>
                  <a:pt x="2109292" y="825500"/>
                </a:lnTo>
                <a:lnTo>
                  <a:pt x="2098522" y="812800"/>
                </a:lnTo>
                <a:close/>
              </a:path>
              <a:path w="3543934" h="1536700">
                <a:moveTo>
                  <a:pt x="2121039" y="812800"/>
                </a:moveTo>
                <a:lnTo>
                  <a:pt x="2109988" y="812800"/>
                </a:lnTo>
                <a:lnTo>
                  <a:pt x="2109292" y="825500"/>
                </a:lnTo>
                <a:lnTo>
                  <a:pt x="2118394" y="825500"/>
                </a:lnTo>
                <a:lnTo>
                  <a:pt x="2121039" y="812800"/>
                </a:lnTo>
                <a:close/>
              </a:path>
              <a:path w="3543934" h="1536700">
                <a:moveTo>
                  <a:pt x="2036787" y="800100"/>
                </a:moveTo>
                <a:lnTo>
                  <a:pt x="2025706" y="800100"/>
                </a:lnTo>
                <a:lnTo>
                  <a:pt x="2012653" y="812800"/>
                </a:lnTo>
                <a:lnTo>
                  <a:pt x="2030425" y="812800"/>
                </a:lnTo>
                <a:lnTo>
                  <a:pt x="2036787" y="800100"/>
                </a:lnTo>
                <a:close/>
              </a:path>
              <a:path w="3543934" h="1536700">
                <a:moveTo>
                  <a:pt x="2156485" y="800100"/>
                </a:moveTo>
                <a:lnTo>
                  <a:pt x="2040732" y="800100"/>
                </a:lnTo>
                <a:lnTo>
                  <a:pt x="2035998" y="812800"/>
                </a:lnTo>
                <a:lnTo>
                  <a:pt x="2150068" y="812800"/>
                </a:lnTo>
                <a:lnTo>
                  <a:pt x="2156485" y="800100"/>
                </a:lnTo>
                <a:close/>
              </a:path>
              <a:path w="3543934" h="1536700">
                <a:moveTo>
                  <a:pt x="2163586" y="787400"/>
                </a:moveTo>
                <a:lnTo>
                  <a:pt x="2060403" y="787400"/>
                </a:lnTo>
                <a:lnTo>
                  <a:pt x="2049989" y="800100"/>
                </a:lnTo>
                <a:lnTo>
                  <a:pt x="2152050" y="800100"/>
                </a:lnTo>
                <a:lnTo>
                  <a:pt x="2163586" y="787400"/>
                </a:lnTo>
                <a:close/>
              </a:path>
              <a:path w="3543934" h="1536700">
                <a:moveTo>
                  <a:pt x="2172374" y="787400"/>
                </a:moveTo>
                <a:lnTo>
                  <a:pt x="2167323" y="800100"/>
                </a:lnTo>
                <a:lnTo>
                  <a:pt x="2174405" y="800100"/>
                </a:lnTo>
                <a:lnTo>
                  <a:pt x="2172374" y="787400"/>
                </a:lnTo>
                <a:close/>
              </a:path>
              <a:path w="3543934" h="1536700">
                <a:moveTo>
                  <a:pt x="2195401" y="787400"/>
                </a:moveTo>
                <a:lnTo>
                  <a:pt x="2193505" y="787400"/>
                </a:lnTo>
                <a:lnTo>
                  <a:pt x="2189016" y="800100"/>
                </a:lnTo>
                <a:lnTo>
                  <a:pt x="2195401" y="787400"/>
                </a:lnTo>
                <a:close/>
              </a:path>
              <a:path w="3543934" h="1536700">
                <a:moveTo>
                  <a:pt x="2089898" y="774700"/>
                </a:moveTo>
                <a:lnTo>
                  <a:pt x="2074367" y="787400"/>
                </a:lnTo>
                <a:lnTo>
                  <a:pt x="2094139" y="787400"/>
                </a:lnTo>
                <a:lnTo>
                  <a:pt x="2089898" y="774700"/>
                </a:lnTo>
                <a:close/>
              </a:path>
              <a:path w="3543934" h="1536700">
                <a:moveTo>
                  <a:pt x="2111067" y="774700"/>
                </a:moveTo>
                <a:lnTo>
                  <a:pt x="2097519" y="774700"/>
                </a:lnTo>
                <a:lnTo>
                  <a:pt x="2094282" y="787400"/>
                </a:lnTo>
                <a:lnTo>
                  <a:pt x="2105075" y="787400"/>
                </a:lnTo>
                <a:lnTo>
                  <a:pt x="2111067" y="774700"/>
                </a:lnTo>
                <a:close/>
              </a:path>
              <a:path w="3543934" h="1536700">
                <a:moveTo>
                  <a:pt x="2211420" y="774700"/>
                </a:moveTo>
                <a:lnTo>
                  <a:pt x="2127453" y="774700"/>
                </a:lnTo>
                <a:lnTo>
                  <a:pt x="2131499" y="787400"/>
                </a:lnTo>
                <a:lnTo>
                  <a:pt x="2193528" y="787400"/>
                </a:lnTo>
                <a:lnTo>
                  <a:pt x="2211420" y="774700"/>
                </a:lnTo>
                <a:close/>
              </a:path>
              <a:path w="3543934" h="1536700">
                <a:moveTo>
                  <a:pt x="2214315" y="762000"/>
                </a:moveTo>
                <a:lnTo>
                  <a:pt x="2124886" y="762000"/>
                </a:lnTo>
                <a:lnTo>
                  <a:pt x="2112808" y="774700"/>
                </a:lnTo>
                <a:lnTo>
                  <a:pt x="2210744" y="774700"/>
                </a:lnTo>
                <a:lnTo>
                  <a:pt x="2214315" y="762000"/>
                </a:lnTo>
                <a:close/>
              </a:path>
              <a:path w="3543934" h="1536700">
                <a:moveTo>
                  <a:pt x="2226412" y="762000"/>
                </a:moveTo>
                <a:lnTo>
                  <a:pt x="2214315" y="762000"/>
                </a:lnTo>
                <a:lnTo>
                  <a:pt x="2213292" y="774700"/>
                </a:lnTo>
                <a:lnTo>
                  <a:pt x="2225632" y="774700"/>
                </a:lnTo>
                <a:lnTo>
                  <a:pt x="2226178" y="774253"/>
                </a:lnTo>
                <a:lnTo>
                  <a:pt x="2226412" y="762000"/>
                </a:lnTo>
                <a:close/>
              </a:path>
              <a:path w="3543934" h="1536700">
                <a:moveTo>
                  <a:pt x="2244280" y="762000"/>
                </a:moveTo>
                <a:lnTo>
                  <a:pt x="2241167" y="762000"/>
                </a:lnTo>
                <a:lnTo>
                  <a:pt x="2226178" y="774253"/>
                </a:lnTo>
                <a:lnTo>
                  <a:pt x="2226170" y="774700"/>
                </a:lnTo>
                <a:lnTo>
                  <a:pt x="2242705" y="774700"/>
                </a:lnTo>
                <a:lnTo>
                  <a:pt x="2244280" y="762000"/>
                </a:lnTo>
                <a:close/>
              </a:path>
              <a:path w="3543934" h="1536700">
                <a:moveTo>
                  <a:pt x="2255961" y="749300"/>
                </a:moveTo>
                <a:lnTo>
                  <a:pt x="2148832" y="749300"/>
                </a:lnTo>
                <a:lnTo>
                  <a:pt x="2143614" y="762000"/>
                </a:lnTo>
                <a:lnTo>
                  <a:pt x="2241516" y="762000"/>
                </a:lnTo>
                <a:lnTo>
                  <a:pt x="2255961" y="749300"/>
                </a:lnTo>
                <a:close/>
              </a:path>
              <a:path w="3543934" h="1536700">
                <a:moveTo>
                  <a:pt x="2276145" y="736600"/>
                </a:moveTo>
                <a:lnTo>
                  <a:pt x="2192058" y="736600"/>
                </a:lnTo>
                <a:lnTo>
                  <a:pt x="2191499" y="749300"/>
                </a:lnTo>
                <a:lnTo>
                  <a:pt x="2255961" y="749300"/>
                </a:lnTo>
                <a:lnTo>
                  <a:pt x="2254224" y="762000"/>
                </a:lnTo>
                <a:lnTo>
                  <a:pt x="2265438" y="762000"/>
                </a:lnTo>
                <a:lnTo>
                  <a:pt x="2276472" y="749300"/>
                </a:lnTo>
                <a:lnTo>
                  <a:pt x="2278696" y="739402"/>
                </a:lnTo>
                <a:lnTo>
                  <a:pt x="2276145" y="736600"/>
                </a:lnTo>
                <a:close/>
              </a:path>
              <a:path w="3543934" h="1536700">
                <a:moveTo>
                  <a:pt x="2368943" y="698500"/>
                </a:moveTo>
                <a:lnTo>
                  <a:pt x="2282936" y="698500"/>
                </a:lnTo>
                <a:lnTo>
                  <a:pt x="2274093" y="711200"/>
                </a:lnTo>
                <a:lnTo>
                  <a:pt x="2271971" y="720286"/>
                </a:lnTo>
                <a:lnTo>
                  <a:pt x="2274979" y="723900"/>
                </a:lnTo>
                <a:lnTo>
                  <a:pt x="2279326" y="736600"/>
                </a:lnTo>
                <a:lnTo>
                  <a:pt x="2278696" y="739402"/>
                </a:lnTo>
                <a:lnTo>
                  <a:pt x="2287704" y="749300"/>
                </a:lnTo>
                <a:lnTo>
                  <a:pt x="2297335" y="749300"/>
                </a:lnTo>
                <a:lnTo>
                  <a:pt x="2295880" y="736600"/>
                </a:lnTo>
                <a:lnTo>
                  <a:pt x="2293217" y="736600"/>
                </a:lnTo>
                <a:lnTo>
                  <a:pt x="2310669" y="727522"/>
                </a:lnTo>
                <a:lnTo>
                  <a:pt x="2315069" y="723900"/>
                </a:lnTo>
                <a:lnTo>
                  <a:pt x="2328350" y="711200"/>
                </a:lnTo>
                <a:lnTo>
                  <a:pt x="2351270" y="711200"/>
                </a:lnTo>
                <a:lnTo>
                  <a:pt x="2368943" y="698500"/>
                </a:lnTo>
                <a:close/>
              </a:path>
              <a:path w="3543934" h="1536700">
                <a:moveTo>
                  <a:pt x="2337733" y="711200"/>
                </a:moveTo>
                <a:lnTo>
                  <a:pt x="2331776" y="711200"/>
                </a:lnTo>
                <a:lnTo>
                  <a:pt x="2317635" y="723900"/>
                </a:lnTo>
                <a:lnTo>
                  <a:pt x="2310669" y="727522"/>
                </a:lnTo>
                <a:lnTo>
                  <a:pt x="2299646" y="736600"/>
                </a:lnTo>
                <a:lnTo>
                  <a:pt x="2295880" y="736600"/>
                </a:lnTo>
                <a:lnTo>
                  <a:pt x="2297562" y="749300"/>
                </a:lnTo>
                <a:lnTo>
                  <a:pt x="2311275" y="749300"/>
                </a:lnTo>
                <a:lnTo>
                  <a:pt x="2323972" y="736600"/>
                </a:lnTo>
                <a:lnTo>
                  <a:pt x="2325181" y="723900"/>
                </a:lnTo>
                <a:lnTo>
                  <a:pt x="2332703" y="723900"/>
                </a:lnTo>
                <a:lnTo>
                  <a:pt x="2337733" y="711200"/>
                </a:lnTo>
                <a:close/>
              </a:path>
              <a:path w="3543934" h="1536700">
                <a:moveTo>
                  <a:pt x="2271971" y="720286"/>
                </a:moveTo>
                <a:lnTo>
                  <a:pt x="2271127" y="723900"/>
                </a:lnTo>
                <a:lnTo>
                  <a:pt x="2271814" y="736600"/>
                </a:lnTo>
                <a:lnTo>
                  <a:pt x="2276145" y="736600"/>
                </a:lnTo>
                <a:lnTo>
                  <a:pt x="2278696" y="739402"/>
                </a:lnTo>
                <a:lnTo>
                  <a:pt x="2279326" y="736600"/>
                </a:lnTo>
                <a:lnTo>
                  <a:pt x="2274979" y="723900"/>
                </a:lnTo>
                <a:lnTo>
                  <a:pt x="2271971" y="720286"/>
                </a:lnTo>
                <a:close/>
              </a:path>
              <a:path w="3543934" h="1536700">
                <a:moveTo>
                  <a:pt x="2264409" y="711200"/>
                </a:moveTo>
                <a:lnTo>
                  <a:pt x="2248752" y="711200"/>
                </a:lnTo>
                <a:lnTo>
                  <a:pt x="2237940" y="723900"/>
                </a:lnTo>
                <a:lnTo>
                  <a:pt x="2220790" y="723900"/>
                </a:lnTo>
                <a:lnTo>
                  <a:pt x="2208809" y="736600"/>
                </a:lnTo>
                <a:lnTo>
                  <a:pt x="2271814" y="736600"/>
                </a:lnTo>
                <a:lnTo>
                  <a:pt x="2271127" y="723900"/>
                </a:lnTo>
                <a:lnTo>
                  <a:pt x="2271971" y="720286"/>
                </a:lnTo>
                <a:lnTo>
                  <a:pt x="2264409" y="711200"/>
                </a:lnTo>
                <a:close/>
              </a:path>
              <a:path w="3543934" h="1536700">
                <a:moveTo>
                  <a:pt x="2310669" y="727522"/>
                </a:moveTo>
                <a:lnTo>
                  <a:pt x="2293217" y="736600"/>
                </a:lnTo>
                <a:lnTo>
                  <a:pt x="2299646" y="736600"/>
                </a:lnTo>
                <a:lnTo>
                  <a:pt x="2310669" y="727522"/>
                </a:lnTo>
                <a:close/>
              </a:path>
              <a:path w="3543934" h="1536700">
                <a:moveTo>
                  <a:pt x="2333028" y="723900"/>
                </a:moveTo>
                <a:lnTo>
                  <a:pt x="2329955" y="723900"/>
                </a:lnTo>
                <a:lnTo>
                  <a:pt x="2329408" y="736600"/>
                </a:lnTo>
                <a:lnTo>
                  <a:pt x="2334291" y="736600"/>
                </a:lnTo>
                <a:lnTo>
                  <a:pt x="2333028" y="723900"/>
                </a:lnTo>
                <a:close/>
              </a:path>
              <a:path w="3543934" h="1536700">
                <a:moveTo>
                  <a:pt x="2351443" y="723900"/>
                </a:moveTo>
                <a:lnTo>
                  <a:pt x="2339805" y="723900"/>
                </a:lnTo>
                <a:lnTo>
                  <a:pt x="2345664" y="736600"/>
                </a:lnTo>
                <a:lnTo>
                  <a:pt x="2351443" y="723900"/>
                </a:lnTo>
                <a:close/>
              </a:path>
              <a:path w="3543934" h="1536700">
                <a:moveTo>
                  <a:pt x="2351270" y="711200"/>
                </a:moveTo>
                <a:lnTo>
                  <a:pt x="2343268" y="711200"/>
                </a:lnTo>
                <a:lnTo>
                  <a:pt x="2338743" y="723900"/>
                </a:lnTo>
                <a:lnTo>
                  <a:pt x="2349374" y="723900"/>
                </a:lnTo>
                <a:lnTo>
                  <a:pt x="2351270" y="711200"/>
                </a:lnTo>
                <a:close/>
              </a:path>
              <a:path w="3543934" h="1536700">
                <a:moveTo>
                  <a:pt x="2396477" y="698500"/>
                </a:moveTo>
                <a:lnTo>
                  <a:pt x="2368943" y="698500"/>
                </a:lnTo>
                <a:lnTo>
                  <a:pt x="2379439" y="711200"/>
                </a:lnTo>
                <a:lnTo>
                  <a:pt x="2380795" y="711200"/>
                </a:lnTo>
                <a:lnTo>
                  <a:pt x="2396477" y="698500"/>
                </a:lnTo>
                <a:close/>
              </a:path>
              <a:path w="3543934" h="1536700">
                <a:moveTo>
                  <a:pt x="2405510" y="685800"/>
                </a:moveTo>
                <a:lnTo>
                  <a:pt x="2331919" y="685800"/>
                </a:lnTo>
                <a:lnTo>
                  <a:pt x="2331097" y="698500"/>
                </a:lnTo>
                <a:lnTo>
                  <a:pt x="2397748" y="698500"/>
                </a:lnTo>
                <a:lnTo>
                  <a:pt x="2396918" y="711200"/>
                </a:lnTo>
                <a:lnTo>
                  <a:pt x="2399677" y="711200"/>
                </a:lnTo>
                <a:lnTo>
                  <a:pt x="2409087" y="698500"/>
                </a:lnTo>
                <a:lnTo>
                  <a:pt x="2405510" y="685800"/>
                </a:lnTo>
                <a:close/>
              </a:path>
              <a:path w="3543934" h="1536700">
                <a:moveTo>
                  <a:pt x="2300020" y="685800"/>
                </a:moveTo>
                <a:lnTo>
                  <a:pt x="2298268" y="698500"/>
                </a:lnTo>
                <a:lnTo>
                  <a:pt x="2306129" y="698500"/>
                </a:lnTo>
                <a:lnTo>
                  <a:pt x="2306015" y="695406"/>
                </a:lnTo>
                <a:lnTo>
                  <a:pt x="2300020" y="685800"/>
                </a:lnTo>
                <a:close/>
              </a:path>
              <a:path w="3543934" h="1536700">
                <a:moveTo>
                  <a:pt x="2320310" y="685800"/>
                </a:moveTo>
                <a:lnTo>
                  <a:pt x="2305659" y="685800"/>
                </a:lnTo>
                <a:lnTo>
                  <a:pt x="2306015" y="695406"/>
                </a:lnTo>
                <a:lnTo>
                  <a:pt x="2307945" y="698500"/>
                </a:lnTo>
                <a:lnTo>
                  <a:pt x="2317661" y="698500"/>
                </a:lnTo>
                <a:lnTo>
                  <a:pt x="2320310" y="685800"/>
                </a:lnTo>
                <a:close/>
              </a:path>
              <a:path w="3543934" h="1536700">
                <a:moveTo>
                  <a:pt x="2370683" y="673100"/>
                </a:moveTo>
                <a:lnTo>
                  <a:pt x="2334042" y="673100"/>
                </a:lnTo>
                <a:lnTo>
                  <a:pt x="2330829" y="685800"/>
                </a:lnTo>
                <a:lnTo>
                  <a:pt x="2372232" y="685800"/>
                </a:lnTo>
                <a:lnTo>
                  <a:pt x="2370683" y="673100"/>
                </a:lnTo>
                <a:close/>
              </a:path>
              <a:path w="3543934" h="1536700">
                <a:moveTo>
                  <a:pt x="2428959" y="673100"/>
                </a:moveTo>
                <a:lnTo>
                  <a:pt x="2370683" y="673100"/>
                </a:lnTo>
                <a:lnTo>
                  <a:pt x="2372232" y="685800"/>
                </a:lnTo>
                <a:lnTo>
                  <a:pt x="2407042" y="685800"/>
                </a:lnTo>
                <a:lnTo>
                  <a:pt x="2428477" y="674797"/>
                </a:lnTo>
                <a:lnTo>
                  <a:pt x="2428959" y="673100"/>
                </a:lnTo>
                <a:close/>
              </a:path>
              <a:path w="3543934" h="1536700">
                <a:moveTo>
                  <a:pt x="2429046" y="674505"/>
                </a:moveTo>
                <a:lnTo>
                  <a:pt x="2428477" y="674797"/>
                </a:lnTo>
                <a:lnTo>
                  <a:pt x="2425347" y="685800"/>
                </a:lnTo>
                <a:lnTo>
                  <a:pt x="2429738" y="685800"/>
                </a:lnTo>
                <a:lnTo>
                  <a:pt x="2429046" y="674505"/>
                </a:lnTo>
                <a:close/>
              </a:path>
              <a:path w="3543934" h="1536700">
                <a:moveTo>
                  <a:pt x="2442472" y="673100"/>
                </a:moveTo>
                <a:lnTo>
                  <a:pt x="2431783" y="673100"/>
                </a:lnTo>
                <a:lnTo>
                  <a:pt x="2434460" y="685800"/>
                </a:lnTo>
                <a:lnTo>
                  <a:pt x="2438350" y="685800"/>
                </a:lnTo>
                <a:lnTo>
                  <a:pt x="2442472" y="673100"/>
                </a:lnTo>
                <a:close/>
              </a:path>
              <a:path w="3543934" h="1536700">
                <a:moveTo>
                  <a:pt x="2461266" y="673100"/>
                </a:moveTo>
                <a:lnTo>
                  <a:pt x="2442472" y="673100"/>
                </a:lnTo>
                <a:lnTo>
                  <a:pt x="2445842" y="685800"/>
                </a:lnTo>
                <a:lnTo>
                  <a:pt x="2457591" y="685800"/>
                </a:lnTo>
                <a:lnTo>
                  <a:pt x="2461266" y="673100"/>
                </a:lnTo>
                <a:close/>
              </a:path>
              <a:path w="3543934" h="1536700">
                <a:moveTo>
                  <a:pt x="2431783" y="673100"/>
                </a:moveTo>
                <a:lnTo>
                  <a:pt x="2428959" y="673100"/>
                </a:lnTo>
                <a:lnTo>
                  <a:pt x="2429046" y="674505"/>
                </a:lnTo>
                <a:lnTo>
                  <a:pt x="2431783" y="673100"/>
                </a:lnTo>
                <a:close/>
              </a:path>
              <a:path w="3543934" h="1536700">
                <a:moveTo>
                  <a:pt x="2363824" y="660400"/>
                </a:moveTo>
                <a:lnTo>
                  <a:pt x="2357955" y="660400"/>
                </a:lnTo>
                <a:lnTo>
                  <a:pt x="2351099" y="673100"/>
                </a:lnTo>
                <a:lnTo>
                  <a:pt x="2364193" y="673100"/>
                </a:lnTo>
                <a:lnTo>
                  <a:pt x="2363824" y="660400"/>
                </a:lnTo>
                <a:close/>
              </a:path>
              <a:path w="3543934" h="1536700">
                <a:moveTo>
                  <a:pt x="2448052" y="660400"/>
                </a:moveTo>
                <a:lnTo>
                  <a:pt x="2370705" y="660400"/>
                </a:lnTo>
                <a:lnTo>
                  <a:pt x="2364193" y="673100"/>
                </a:lnTo>
                <a:lnTo>
                  <a:pt x="2448064" y="673100"/>
                </a:lnTo>
                <a:lnTo>
                  <a:pt x="2448052" y="660400"/>
                </a:lnTo>
                <a:close/>
              </a:path>
              <a:path w="3543934" h="1536700">
                <a:moveTo>
                  <a:pt x="2458766" y="660400"/>
                </a:moveTo>
                <a:lnTo>
                  <a:pt x="2453436" y="660400"/>
                </a:lnTo>
                <a:lnTo>
                  <a:pt x="2448064" y="673100"/>
                </a:lnTo>
                <a:lnTo>
                  <a:pt x="2461218" y="673100"/>
                </a:lnTo>
                <a:lnTo>
                  <a:pt x="2458766" y="660400"/>
                </a:lnTo>
                <a:close/>
              </a:path>
              <a:path w="3543934" h="1536700">
                <a:moveTo>
                  <a:pt x="2503944" y="647700"/>
                </a:moveTo>
                <a:lnTo>
                  <a:pt x="2397726" y="647700"/>
                </a:lnTo>
                <a:lnTo>
                  <a:pt x="2396210" y="660400"/>
                </a:lnTo>
                <a:lnTo>
                  <a:pt x="2495644" y="660400"/>
                </a:lnTo>
                <a:lnTo>
                  <a:pt x="2503944" y="647700"/>
                </a:lnTo>
                <a:close/>
              </a:path>
              <a:path w="3543934" h="1536700">
                <a:moveTo>
                  <a:pt x="2435874" y="635000"/>
                </a:moveTo>
                <a:lnTo>
                  <a:pt x="2428907" y="635000"/>
                </a:lnTo>
                <a:lnTo>
                  <a:pt x="2421686" y="647700"/>
                </a:lnTo>
                <a:lnTo>
                  <a:pt x="2430144" y="647700"/>
                </a:lnTo>
                <a:lnTo>
                  <a:pt x="2435874" y="635000"/>
                </a:lnTo>
                <a:close/>
              </a:path>
              <a:path w="3543934" h="1536700">
                <a:moveTo>
                  <a:pt x="2435874" y="635000"/>
                </a:moveTo>
                <a:lnTo>
                  <a:pt x="2430144" y="647700"/>
                </a:lnTo>
                <a:lnTo>
                  <a:pt x="2432430" y="647700"/>
                </a:lnTo>
                <a:lnTo>
                  <a:pt x="2435874" y="635000"/>
                </a:lnTo>
                <a:close/>
              </a:path>
              <a:path w="3543934" h="1536700">
                <a:moveTo>
                  <a:pt x="2461731" y="635000"/>
                </a:moveTo>
                <a:lnTo>
                  <a:pt x="2435874" y="635000"/>
                </a:lnTo>
                <a:lnTo>
                  <a:pt x="2432430" y="647700"/>
                </a:lnTo>
                <a:lnTo>
                  <a:pt x="2463523" y="647700"/>
                </a:lnTo>
                <a:lnTo>
                  <a:pt x="2461731" y="635000"/>
                </a:lnTo>
                <a:close/>
              </a:path>
              <a:path w="3543934" h="1536700">
                <a:moveTo>
                  <a:pt x="2469619" y="647345"/>
                </a:moveTo>
                <a:lnTo>
                  <a:pt x="2469244" y="647700"/>
                </a:lnTo>
                <a:lnTo>
                  <a:pt x="2469654" y="647700"/>
                </a:lnTo>
                <a:lnTo>
                  <a:pt x="2469619" y="647345"/>
                </a:lnTo>
                <a:close/>
              </a:path>
              <a:path w="3543934" h="1536700">
                <a:moveTo>
                  <a:pt x="2517574" y="635000"/>
                </a:moveTo>
                <a:lnTo>
                  <a:pt x="2482659" y="635000"/>
                </a:lnTo>
                <a:lnTo>
                  <a:pt x="2470041" y="646945"/>
                </a:lnTo>
                <a:lnTo>
                  <a:pt x="2469654" y="647700"/>
                </a:lnTo>
                <a:lnTo>
                  <a:pt x="2519959" y="647700"/>
                </a:lnTo>
                <a:lnTo>
                  <a:pt x="2517574" y="635000"/>
                </a:lnTo>
                <a:close/>
              </a:path>
              <a:path w="3543934" h="1536700">
                <a:moveTo>
                  <a:pt x="2476169" y="635000"/>
                </a:moveTo>
                <a:lnTo>
                  <a:pt x="2468383" y="635000"/>
                </a:lnTo>
                <a:lnTo>
                  <a:pt x="2469619" y="647345"/>
                </a:lnTo>
                <a:lnTo>
                  <a:pt x="2470041" y="646945"/>
                </a:lnTo>
                <a:lnTo>
                  <a:pt x="2476169" y="635000"/>
                </a:lnTo>
                <a:close/>
              </a:path>
              <a:path w="3543934" h="1536700">
                <a:moveTo>
                  <a:pt x="2461243" y="622300"/>
                </a:moveTo>
                <a:lnTo>
                  <a:pt x="2452585" y="622300"/>
                </a:lnTo>
                <a:lnTo>
                  <a:pt x="2446679" y="635000"/>
                </a:lnTo>
                <a:lnTo>
                  <a:pt x="2469994" y="635000"/>
                </a:lnTo>
                <a:lnTo>
                  <a:pt x="2461243" y="622300"/>
                </a:lnTo>
                <a:close/>
              </a:path>
              <a:path w="3543934" h="1536700">
                <a:moveTo>
                  <a:pt x="2484583" y="609600"/>
                </a:moveTo>
                <a:lnTo>
                  <a:pt x="2473504" y="609600"/>
                </a:lnTo>
                <a:lnTo>
                  <a:pt x="2469476" y="622300"/>
                </a:lnTo>
                <a:lnTo>
                  <a:pt x="2475678" y="635000"/>
                </a:lnTo>
                <a:lnTo>
                  <a:pt x="2504871" y="635000"/>
                </a:lnTo>
                <a:lnTo>
                  <a:pt x="2515321" y="622300"/>
                </a:lnTo>
                <a:lnTo>
                  <a:pt x="2481465" y="622300"/>
                </a:lnTo>
                <a:lnTo>
                  <a:pt x="2484583" y="609600"/>
                </a:lnTo>
                <a:close/>
              </a:path>
              <a:path w="3543934" h="1536700">
                <a:moveTo>
                  <a:pt x="2537993" y="622300"/>
                </a:moveTo>
                <a:lnTo>
                  <a:pt x="2515321" y="622300"/>
                </a:lnTo>
                <a:lnTo>
                  <a:pt x="2517784" y="635000"/>
                </a:lnTo>
                <a:lnTo>
                  <a:pt x="2520491" y="635000"/>
                </a:lnTo>
                <a:lnTo>
                  <a:pt x="2537993" y="622300"/>
                </a:lnTo>
                <a:close/>
              </a:path>
              <a:path w="3543934" h="1536700">
                <a:moveTo>
                  <a:pt x="2558214" y="609600"/>
                </a:moveTo>
                <a:lnTo>
                  <a:pt x="2485751" y="609600"/>
                </a:lnTo>
                <a:lnTo>
                  <a:pt x="2484776" y="622300"/>
                </a:lnTo>
                <a:lnTo>
                  <a:pt x="2537993" y="622300"/>
                </a:lnTo>
                <a:lnTo>
                  <a:pt x="2532006" y="635000"/>
                </a:lnTo>
                <a:lnTo>
                  <a:pt x="2558607" y="635000"/>
                </a:lnTo>
                <a:lnTo>
                  <a:pt x="2559142" y="622300"/>
                </a:lnTo>
                <a:lnTo>
                  <a:pt x="2558214" y="609600"/>
                </a:lnTo>
                <a:close/>
              </a:path>
              <a:path w="3543934" h="1536700">
                <a:moveTo>
                  <a:pt x="2568282" y="622300"/>
                </a:moveTo>
                <a:lnTo>
                  <a:pt x="2559304" y="635000"/>
                </a:lnTo>
                <a:lnTo>
                  <a:pt x="2566034" y="635000"/>
                </a:lnTo>
                <a:lnTo>
                  <a:pt x="2568282" y="622300"/>
                </a:lnTo>
                <a:close/>
              </a:path>
              <a:path w="3543934" h="1536700">
                <a:moveTo>
                  <a:pt x="2567862" y="609600"/>
                </a:moveTo>
                <a:lnTo>
                  <a:pt x="2558214" y="609600"/>
                </a:lnTo>
                <a:lnTo>
                  <a:pt x="2560078" y="622300"/>
                </a:lnTo>
                <a:lnTo>
                  <a:pt x="2567862" y="609600"/>
                </a:lnTo>
                <a:close/>
              </a:path>
              <a:path w="3543934" h="1536700">
                <a:moveTo>
                  <a:pt x="2586316" y="596900"/>
                </a:moveTo>
                <a:lnTo>
                  <a:pt x="2513060" y="596900"/>
                </a:lnTo>
                <a:lnTo>
                  <a:pt x="2504122" y="609600"/>
                </a:lnTo>
                <a:lnTo>
                  <a:pt x="2572010" y="609600"/>
                </a:lnTo>
                <a:lnTo>
                  <a:pt x="2586316" y="596900"/>
                </a:lnTo>
                <a:close/>
              </a:path>
              <a:path w="3543934" h="1536700">
                <a:moveTo>
                  <a:pt x="2595830" y="596900"/>
                </a:moveTo>
                <a:lnTo>
                  <a:pt x="2586316" y="596900"/>
                </a:lnTo>
                <a:lnTo>
                  <a:pt x="2583385" y="609600"/>
                </a:lnTo>
                <a:lnTo>
                  <a:pt x="2595830" y="596900"/>
                </a:lnTo>
                <a:close/>
              </a:path>
              <a:path w="3543934" h="1536700">
                <a:moveTo>
                  <a:pt x="2615489" y="596900"/>
                </a:moveTo>
                <a:lnTo>
                  <a:pt x="2607964" y="596900"/>
                </a:lnTo>
                <a:lnTo>
                  <a:pt x="2604096" y="609600"/>
                </a:lnTo>
                <a:lnTo>
                  <a:pt x="2612567" y="609600"/>
                </a:lnTo>
                <a:lnTo>
                  <a:pt x="2615489" y="596900"/>
                </a:lnTo>
                <a:close/>
              </a:path>
              <a:path w="3543934" h="1536700">
                <a:moveTo>
                  <a:pt x="2621040" y="596900"/>
                </a:moveTo>
                <a:lnTo>
                  <a:pt x="2616634" y="596900"/>
                </a:lnTo>
                <a:lnTo>
                  <a:pt x="2615746" y="609600"/>
                </a:lnTo>
                <a:lnTo>
                  <a:pt x="2618009" y="609600"/>
                </a:lnTo>
                <a:lnTo>
                  <a:pt x="2621040" y="596900"/>
                </a:lnTo>
                <a:close/>
              </a:path>
              <a:path w="3543934" h="1536700">
                <a:moveTo>
                  <a:pt x="2625229" y="584200"/>
                </a:moveTo>
                <a:lnTo>
                  <a:pt x="2528227" y="584200"/>
                </a:lnTo>
                <a:lnTo>
                  <a:pt x="2519406" y="596900"/>
                </a:lnTo>
                <a:lnTo>
                  <a:pt x="2620882" y="596900"/>
                </a:lnTo>
                <a:lnTo>
                  <a:pt x="2625229" y="584200"/>
                </a:lnTo>
                <a:close/>
              </a:path>
              <a:path w="3543934" h="1536700">
                <a:moveTo>
                  <a:pt x="2646835" y="584200"/>
                </a:moveTo>
                <a:lnTo>
                  <a:pt x="2633624" y="584200"/>
                </a:lnTo>
                <a:lnTo>
                  <a:pt x="2628518" y="596900"/>
                </a:lnTo>
                <a:lnTo>
                  <a:pt x="2628696" y="596900"/>
                </a:lnTo>
                <a:lnTo>
                  <a:pt x="2646835" y="584200"/>
                </a:lnTo>
                <a:close/>
              </a:path>
              <a:path w="3543934" h="1536700">
                <a:moveTo>
                  <a:pt x="2578582" y="571500"/>
                </a:moveTo>
                <a:lnTo>
                  <a:pt x="2563366" y="571500"/>
                </a:lnTo>
                <a:lnTo>
                  <a:pt x="2547645" y="584200"/>
                </a:lnTo>
                <a:lnTo>
                  <a:pt x="2572001" y="584200"/>
                </a:lnTo>
                <a:lnTo>
                  <a:pt x="2578582" y="571500"/>
                </a:lnTo>
                <a:close/>
              </a:path>
              <a:path w="3543934" h="1536700">
                <a:moveTo>
                  <a:pt x="2589662" y="571500"/>
                </a:moveTo>
                <a:lnTo>
                  <a:pt x="2579960" y="571500"/>
                </a:lnTo>
                <a:lnTo>
                  <a:pt x="2572001" y="584200"/>
                </a:lnTo>
                <a:lnTo>
                  <a:pt x="2588310" y="584200"/>
                </a:lnTo>
                <a:lnTo>
                  <a:pt x="2589662" y="571500"/>
                </a:lnTo>
                <a:close/>
              </a:path>
              <a:path w="3543934" h="1536700">
                <a:moveTo>
                  <a:pt x="2664979" y="571500"/>
                </a:moveTo>
                <a:lnTo>
                  <a:pt x="2604023" y="571500"/>
                </a:lnTo>
                <a:lnTo>
                  <a:pt x="2588310" y="584200"/>
                </a:lnTo>
                <a:lnTo>
                  <a:pt x="2662808" y="584200"/>
                </a:lnTo>
                <a:lnTo>
                  <a:pt x="2664979" y="571500"/>
                </a:lnTo>
                <a:close/>
              </a:path>
              <a:path w="3543934" h="1536700">
                <a:moveTo>
                  <a:pt x="2669053" y="558800"/>
                </a:moveTo>
                <a:lnTo>
                  <a:pt x="2666663" y="558800"/>
                </a:lnTo>
                <a:lnTo>
                  <a:pt x="2674358" y="571500"/>
                </a:lnTo>
                <a:lnTo>
                  <a:pt x="2667420" y="571500"/>
                </a:lnTo>
                <a:lnTo>
                  <a:pt x="2670911" y="584200"/>
                </a:lnTo>
                <a:lnTo>
                  <a:pt x="2676232" y="571500"/>
                </a:lnTo>
                <a:lnTo>
                  <a:pt x="2669053" y="558800"/>
                </a:lnTo>
                <a:close/>
              </a:path>
              <a:path w="3543934" h="1536700">
                <a:moveTo>
                  <a:pt x="2576054" y="569548"/>
                </a:moveTo>
                <a:lnTo>
                  <a:pt x="2574620" y="571500"/>
                </a:lnTo>
                <a:lnTo>
                  <a:pt x="2576343" y="571500"/>
                </a:lnTo>
                <a:lnTo>
                  <a:pt x="2576054" y="569548"/>
                </a:lnTo>
                <a:close/>
              </a:path>
              <a:path w="3543934" h="1536700">
                <a:moveTo>
                  <a:pt x="2593773" y="558800"/>
                </a:moveTo>
                <a:lnTo>
                  <a:pt x="2583954" y="558800"/>
                </a:lnTo>
                <a:lnTo>
                  <a:pt x="2576942" y="568339"/>
                </a:lnTo>
                <a:lnTo>
                  <a:pt x="2576343" y="571500"/>
                </a:lnTo>
                <a:lnTo>
                  <a:pt x="2595318" y="571500"/>
                </a:lnTo>
                <a:lnTo>
                  <a:pt x="2593773" y="558800"/>
                </a:lnTo>
                <a:close/>
              </a:path>
              <a:path w="3543934" h="1536700">
                <a:moveTo>
                  <a:pt x="2666663" y="558800"/>
                </a:moveTo>
                <a:lnTo>
                  <a:pt x="2604211" y="558800"/>
                </a:lnTo>
                <a:lnTo>
                  <a:pt x="2595318" y="571500"/>
                </a:lnTo>
                <a:lnTo>
                  <a:pt x="2674358" y="571500"/>
                </a:lnTo>
                <a:lnTo>
                  <a:pt x="2666663" y="558800"/>
                </a:lnTo>
                <a:close/>
              </a:path>
              <a:path w="3543934" h="1536700">
                <a:moveTo>
                  <a:pt x="2693408" y="558800"/>
                </a:moveTo>
                <a:lnTo>
                  <a:pt x="2669053" y="558800"/>
                </a:lnTo>
                <a:lnTo>
                  <a:pt x="2676232" y="571500"/>
                </a:lnTo>
                <a:lnTo>
                  <a:pt x="2685609" y="571500"/>
                </a:lnTo>
                <a:lnTo>
                  <a:pt x="2693408" y="558800"/>
                </a:lnTo>
                <a:close/>
              </a:path>
              <a:path w="3543934" h="1536700">
                <a:moveTo>
                  <a:pt x="2578754" y="558800"/>
                </a:moveTo>
                <a:lnTo>
                  <a:pt x="2574467" y="558800"/>
                </a:lnTo>
                <a:lnTo>
                  <a:pt x="2576054" y="569548"/>
                </a:lnTo>
                <a:lnTo>
                  <a:pt x="2576942" y="568339"/>
                </a:lnTo>
                <a:lnTo>
                  <a:pt x="2578754" y="558800"/>
                </a:lnTo>
                <a:close/>
              </a:path>
              <a:path w="3543934" h="1536700">
                <a:moveTo>
                  <a:pt x="2608568" y="546100"/>
                </a:moveTo>
                <a:lnTo>
                  <a:pt x="2605493" y="558800"/>
                </a:lnTo>
                <a:lnTo>
                  <a:pt x="2610472" y="552385"/>
                </a:lnTo>
                <a:lnTo>
                  <a:pt x="2608568" y="546100"/>
                </a:lnTo>
                <a:close/>
              </a:path>
              <a:path w="3543934" h="1536700">
                <a:moveTo>
                  <a:pt x="2619543" y="546100"/>
                </a:moveTo>
                <a:lnTo>
                  <a:pt x="2615351" y="546100"/>
                </a:lnTo>
                <a:lnTo>
                  <a:pt x="2610472" y="552385"/>
                </a:lnTo>
                <a:lnTo>
                  <a:pt x="2612415" y="558800"/>
                </a:lnTo>
                <a:lnTo>
                  <a:pt x="2617808" y="558800"/>
                </a:lnTo>
                <a:lnTo>
                  <a:pt x="2619543" y="546100"/>
                </a:lnTo>
                <a:close/>
              </a:path>
              <a:path w="3543934" h="1536700">
                <a:moveTo>
                  <a:pt x="2647568" y="533400"/>
                </a:moveTo>
                <a:lnTo>
                  <a:pt x="2640114" y="533400"/>
                </a:lnTo>
                <a:lnTo>
                  <a:pt x="2636227" y="546100"/>
                </a:lnTo>
                <a:lnTo>
                  <a:pt x="2623362" y="546100"/>
                </a:lnTo>
                <a:lnTo>
                  <a:pt x="2617808" y="558800"/>
                </a:lnTo>
                <a:lnTo>
                  <a:pt x="2662787" y="558800"/>
                </a:lnTo>
                <a:lnTo>
                  <a:pt x="2662335" y="552283"/>
                </a:lnTo>
                <a:lnTo>
                  <a:pt x="2659648" y="546100"/>
                </a:lnTo>
                <a:lnTo>
                  <a:pt x="2647568" y="533400"/>
                </a:lnTo>
                <a:close/>
              </a:path>
              <a:path w="3543934" h="1536700">
                <a:moveTo>
                  <a:pt x="2662335" y="552283"/>
                </a:moveTo>
                <a:lnTo>
                  <a:pt x="2662787" y="558800"/>
                </a:lnTo>
                <a:lnTo>
                  <a:pt x="2665168" y="558800"/>
                </a:lnTo>
                <a:lnTo>
                  <a:pt x="2662335" y="552283"/>
                </a:lnTo>
                <a:close/>
              </a:path>
              <a:path w="3543934" h="1536700">
                <a:moveTo>
                  <a:pt x="2713991" y="546100"/>
                </a:moveTo>
                <a:lnTo>
                  <a:pt x="2661907" y="546100"/>
                </a:lnTo>
                <a:lnTo>
                  <a:pt x="2662335" y="552283"/>
                </a:lnTo>
                <a:lnTo>
                  <a:pt x="2665168" y="558800"/>
                </a:lnTo>
                <a:lnTo>
                  <a:pt x="2708020" y="558800"/>
                </a:lnTo>
                <a:lnTo>
                  <a:pt x="2713991" y="546100"/>
                </a:lnTo>
                <a:close/>
              </a:path>
              <a:path w="3543934" h="1536700">
                <a:moveTo>
                  <a:pt x="2728264" y="533400"/>
                </a:moveTo>
                <a:lnTo>
                  <a:pt x="2667825" y="533400"/>
                </a:lnTo>
                <a:lnTo>
                  <a:pt x="2671344" y="546100"/>
                </a:lnTo>
                <a:lnTo>
                  <a:pt x="2730868" y="546100"/>
                </a:lnTo>
                <a:lnTo>
                  <a:pt x="2728264" y="533400"/>
                </a:lnTo>
                <a:close/>
              </a:path>
              <a:path w="3543934" h="1536700">
                <a:moveTo>
                  <a:pt x="2750159" y="533400"/>
                </a:moveTo>
                <a:lnTo>
                  <a:pt x="2747342" y="533400"/>
                </a:lnTo>
                <a:lnTo>
                  <a:pt x="2747606" y="546100"/>
                </a:lnTo>
                <a:lnTo>
                  <a:pt x="2751700" y="546100"/>
                </a:lnTo>
                <a:lnTo>
                  <a:pt x="2750159" y="533400"/>
                </a:lnTo>
                <a:close/>
              </a:path>
              <a:path w="3543934" h="1536700">
                <a:moveTo>
                  <a:pt x="2664225" y="520700"/>
                </a:moveTo>
                <a:lnTo>
                  <a:pt x="2658964" y="520700"/>
                </a:lnTo>
                <a:lnTo>
                  <a:pt x="2659299" y="533400"/>
                </a:lnTo>
                <a:lnTo>
                  <a:pt x="2672486" y="533400"/>
                </a:lnTo>
                <a:lnTo>
                  <a:pt x="2664225" y="520700"/>
                </a:lnTo>
                <a:close/>
              </a:path>
              <a:path w="3543934" h="1536700">
                <a:moveTo>
                  <a:pt x="2728943" y="520700"/>
                </a:moveTo>
                <a:lnTo>
                  <a:pt x="2681792" y="520700"/>
                </a:lnTo>
                <a:lnTo>
                  <a:pt x="2672486" y="533400"/>
                </a:lnTo>
                <a:lnTo>
                  <a:pt x="2735808" y="533400"/>
                </a:lnTo>
                <a:lnTo>
                  <a:pt x="2728943" y="520700"/>
                </a:lnTo>
                <a:close/>
              </a:path>
              <a:path w="3543934" h="1536700">
                <a:moveTo>
                  <a:pt x="2752777" y="520700"/>
                </a:moveTo>
                <a:lnTo>
                  <a:pt x="2743150" y="520700"/>
                </a:lnTo>
                <a:lnTo>
                  <a:pt x="2735808" y="533400"/>
                </a:lnTo>
                <a:lnTo>
                  <a:pt x="2762377" y="533400"/>
                </a:lnTo>
                <a:lnTo>
                  <a:pt x="2752777" y="520700"/>
                </a:lnTo>
                <a:close/>
              </a:path>
              <a:path w="3543934" h="1536700">
                <a:moveTo>
                  <a:pt x="2741980" y="508000"/>
                </a:moveTo>
                <a:lnTo>
                  <a:pt x="2697288" y="508000"/>
                </a:lnTo>
                <a:lnTo>
                  <a:pt x="2685707" y="520700"/>
                </a:lnTo>
                <a:lnTo>
                  <a:pt x="2732570" y="520700"/>
                </a:lnTo>
                <a:lnTo>
                  <a:pt x="2741980" y="508000"/>
                </a:lnTo>
                <a:close/>
              </a:path>
              <a:path w="3543934" h="1536700">
                <a:moveTo>
                  <a:pt x="2785194" y="508000"/>
                </a:moveTo>
                <a:lnTo>
                  <a:pt x="2741980" y="508000"/>
                </a:lnTo>
                <a:lnTo>
                  <a:pt x="2743098" y="520700"/>
                </a:lnTo>
                <a:lnTo>
                  <a:pt x="2768942" y="520700"/>
                </a:lnTo>
                <a:lnTo>
                  <a:pt x="2785194" y="508000"/>
                </a:lnTo>
                <a:close/>
              </a:path>
              <a:path w="3543934" h="1536700">
                <a:moveTo>
                  <a:pt x="2785195" y="508000"/>
                </a:moveTo>
                <a:lnTo>
                  <a:pt x="2775851" y="520700"/>
                </a:lnTo>
                <a:lnTo>
                  <a:pt x="2780280" y="520700"/>
                </a:lnTo>
                <a:lnTo>
                  <a:pt x="2785195" y="508000"/>
                </a:lnTo>
                <a:close/>
              </a:path>
              <a:path w="3543934" h="1536700">
                <a:moveTo>
                  <a:pt x="2809911" y="508000"/>
                </a:moveTo>
                <a:lnTo>
                  <a:pt x="2790867" y="508000"/>
                </a:lnTo>
                <a:lnTo>
                  <a:pt x="2786710" y="520700"/>
                </a:lnTo>
                <a:lnTo>
                  <a:pt x="2798306" y="520700"/>
                </a:lnTo>
                <a:lnTo>
                  <a:pt x="2809911" y="508000"/>
                </a:lnTo>
                <a:close/>
              </a:path>
              <a:path w="3543934" h="1536700">
                <a:moveTo>
                  <a:pt x="2712059" y="495300"/>
                </a:moveTo>
                <a:lnTo>
                  <a:pt x="2703700" y="508000"/>
                </a:lnTo>
                <a:lnTo>
                  <a:pt x="2720331" y="508000"/>
                </a:lnTo>
                <a:lnTo>
                  <a:pt x="2712059" y="495300"/>
                </a:lnTo>
                <a:close/>
              </a:path>
              <a:path w="3543934" h="1536700">
                <a:moveTo>
                  <a:pt x="2801387" y="495300"/>
                </a:moveTo>
                <a:lnTo>
                  <a:pt x="2723008" y="495300"/>
                </a:lnTo>
                <a:lnTo>
                  <a:pt x="2720331" y="508000"/>
                </a:lnTo>
                <a:lnTo>
                  <a:pt x="2799968" y="508000"/>
                </a:lnTo>
                <a:lnTo>
                  <a:pt x="2801387" y="495300"/>
                </a:lnTo>
                <a:close/>
              </a:path>
              <a:path w="3543934" h="1536700">
                <a:moveTo>
                  <a:pt x="2808545" y="495300"/>
                </a:moveTo>
                <a:lnTo>
                  <a:pt x="2804417" y="508000"/>
                </a:lnTo>
                <a:lnTo>
                  <a:pt x="2811513" y="508000"/>
                </a:lnTo>
                <a:lnTo>
                  <a:pt x="2808545" y="495300"/>
                </a:lnTo>
                <a:close/>
              </a:path>
              <a:path w="3543934" h="1536700">
                <a:moveTo>
                  <a:pt x="2819298" y="507204"/>
                </a:moveTo>
                <a:lnTo>
                  <a:pt x="2818795" y="508000"/>
                </a:lnTo>
                <a:lnTo>
                  <a:pt x="2819883" y="508000"/>
                </a:lnTo>
                <a:lnTo>
                  <a:pt x="2819298" y="507204"/>
                </a:lnTo>
                <a:close/>
              </a:path>
              <a:path w="3543934" h="1536700">
                <a:moveTo>
                  <a:pt x="2826830" y="495300"/>
                </a:moveTo>
                <a:lnTo>
                  <a:pt x="2810527" y="495300"/>
                </a:lnTo>
                <a:lnTo>
                  <a:pt x="2819298" y="507204"/>
                </a:lnTo>
                <a:lnTo>
                  <a:pt x="2826830" y="495300"/>
                </a:lnTo>
                <a:close/>
              </a:path>
              <a:path w="3543934" h="1536700">
                <a:moveTo>
                  <a:pt x="2835000" y="482600"/>
                </a:moveTo>
                <a:lnTo>
                  <a:pt x="2746971" y="482600"/>
                </a:lnTo>
                <a:lnTo>
                  <a:pt x="2743162" y="495300"/>
                </a:lnTo>
                <a:lnTo>
                  <a:pt x="2837937" y="495300"/>
                </a:lnTo>
                <a:lnTo>
                  <a:pt x="2835000" y="482600"/>
                </a:lnTo>
                <a:close/>
              </a:path>
              <a:path w="3543934" h="1536700">
                <a:moveTo>
                  <a:pt x="2855358" y="482600"/>
                </a:moveTo>
                <a:lnTo>
                  <a:pt x="2849016" y="482600"/>
                </a:lnTo>
                <a:lnTo>
                  <a:pt x="2845624" y="495300"/>
                </a:lnTo>
                <a:lnTo>
                  <a:pt x="2850983" y="495300"/>
                </a:lnTo>
                <a:lnTo>
                  <a:pt x="2855358" y="482600"/>
                </a:lnTo>
                <a:close/>
              </a:path>
              <a:path w="3543934" h="1536700">
                <a:moveTo>
                  <a:pt x="2777057" y="469900"/>
                </a:moveTo>
                <a:lnTo>
                  <a:pt x="2763742" y="469900"/>
                </a:lnTo>
                <a:lnTo>
                  <a:pt x="2747064" y="482600"/>
                </a:lnTo>
                <a:lnTo>
                  <a:pt x="2767063" y="482600"/>
                </a:lnTo>
                <a:lnTo>
                  <a:pt x="2777057" y="469900"/>
                </a:lnTo>
                <a:close/>
              </a:path>
              <a:path w="3543934" h="1536700">
                <a:moveTo>
                  <a:pt x="2783622" y="469900"/>
                </a:moveTo>
                <a:lnTo>
                  <a:pt x="2780290" y="469900"/>
                </a:lnTo>
                <a:lnTo>
                  <a:pt x="2777059" y="482600"/>
                </a:lnTo>
                <a:lnTo>
                  <a:pt x="2782547" y="482600"/>
                </a:lnTo>
                <a:lnTo>
                  <a:pt x="2783622" y="469900"/>
                </a:lnTo>
                <a:close/>
              </a:path>
              <a:path w="3543934" h="1536700">
                <a:moveTo>
                  <a:pt x="2826919" y="469900"/>
                </a:moveTo>
                <a:lnTo>
                  <a:pt x="2787332" y="469900"/>
                </a:lnTo>
                <a:lnTo>
                  <a:pt x="2782547" y="482600"/>
                </a:lnTo>
                <a:lnTo>
                  <a:pt x="2827067" y="482600"/>
                </a:lnTo>
                <a:lnTo>
                  <a:pt x="2826919" y="469900"/>
                </a:lnTo>
                <a:close/>
              </a:path>
              <a:path w="3543934" h="1536700">
                <a:moveTo>
                  <a:pt x="2847030" y="469900"/>
                </a:moveTo>
                <a:lnTo>
                  <a:pt x="2826919" y="469900"/>
                </a:lnTo>
                <a:lnTo>
                  <a:pt x="2829306" y="482600"/>
                </a:lnTo>
                <a:lnTo>
                  <a:pt x="2843987" y="482600"/>
                </a:lnTo>
                <a:lnTo>
                  <a:pt x="2847030" y="469900"/>
                </a:lnTo>
                <a:close/>
              </a:path>
              <a:path w="3543934" h="1536700">
                <a:moveTo>
                  <a:pt x="2856409" y="469900"/>
                </a:moveTo>
                <a:lnTo>
                  <a:pt x="2850227" y="469900"/>
                </a:lnTo>
                <a:lnTo>
                  <a:pt x="2847340" y="482600"/>
                </a:lnTo>
                <a:lnTo>
                  <a:pt x="2850423" y="482600"/>
                </a:lnTo>
                <a:lnTo>
                  <a:pt x="2856409" y="469900"/>
                </a:lnTo>
                <a:close/>
              </a:path>
              <a:path w="3543934" h="1536700">
                <a:moveTo>
                  <a:pt x="2869864" y="469900"/>
                </a:moveTo>
                <a:lnTo>
                  <a:pt x="2860139" y="469900"/>
                </a:lnTo>
                <a:lnTo>
                  <a:pt x="2860916" y="482600"/>
                </a:lnTo>
                <a:lnTo>
                  <a:pt x="2866580" y="482600"/>
                </a:lnTo>
                <a:lnTo>
                  <a:pt x="2869864" y="469900"/>
                </a:lnTo>
                <a:close/>
              </a:path>
              <a:path w="3543934" h="1536700">
                <a:moveTo>
                  <a:pt x="2888322" y="457200"/>
                </a:moveTo>
                <a:lnTo>
                  <a:pt x="2879136" y="457200"/>
                </a:lnTo>
                <a:lnTo>
                  <a:pt x="2880207" y="469900"/>
                </a:lnTo>
                <a:lnTo>
                  <a:pt x="2871252" y="469900"/>
                </a:lnTo>
                <a:lnTo>
                  <a:pt x="2870304" y="482600"/>
                </a:lnTo>
                <a:lnTo>
                  <a:pt x="2877629" y="482600"/>
                </a:lnTo>
                <a:lnTo>
                  <a:pt x="2887194" y="469900"/>
                </a:lnTo>
                <a:lnTo>
                  <a:pt x="2888322" y="457200"/>
                </a:lnTo>
                <a:close/>
              </a:path>
              <a:path w="3543934" h="1536700">
                <a:moveTo>
                  <a:pt x="2813494" y="457200"/>
                </a:moveTo>
                <a:lnTo>
                  <a:pt x="2799605" y="457200"/>
                </a:lnTo>
                <a:lnTo>
                  <a:pt x="2790752" y="469900"/>
                </a:lnTo>
                <a:lnTo>
                  <a:pt x="2813431" y="469900"/>
                </a:lnTo>
                <a:lnTo>
                  <a:pt x="2813494" y="457200"/>
                </a:lnTo>
                <a:close/>
              </a:path>
              <a:path w="3543934" h="1536700">
                <a:moveTo>
                  <a:pt x="2873130" y="457200"/>
                </a:moveTo>
                <a:lnTo>
                  <a:pt x="2823870" y="457200"/>
                </a:lnTo>
                <a:lnTo>
                  <a:pt x="2813431" y="469900"/>
                </a:lnTo>
                <a:lnTo>
                  <a:pt x="2870663" y="469900"/>
                </a:lnTo>
                <a:lnTo>
                  <a:pt x="2873130" y="457200"/>
                </a:lnTo>
                <a:close/>
              </a:path>
              <a:path w="3543934" h="1536700">
                <a:moveTo>
                  <a:pt x="2906816" y="457200"/>
                </a:moveTo>
                <a:lnTo>
                  <a:pt x="2902611" y="457200"/>
                </a:lnTo>
                <a:lnTo>
                  <a:pt x="2899702" y="469900"/>
                </a:lnTo>
                <a:lnTo>
                  <a:pt x="2906816" y="457200"/>
                </a:lnTo>
                <a:close/>
              </a:path>
              <a:path w="3543934" h="1536700">
                <a:moveTo>
                  <a:pt x="2819018" y="444500"/>
                </a:moveTo>
                <a:lnTo>
                  <a:pt x="2808979" y="457200"/>
                </a:lnTo>
                <a:lnTo>
                  <a:pt x="2818129" y="457200"/>
                </a:lnTo>
                <a:lnTo>
                  <a:pt x="2819018" y="444500"/>
                </a:lnTo>
                <a:close/>
              </a:path>
              <a:path w="3543934" h="1536700">
                <a:moveTo>
                  <a:pt x="2918309" y="431800"/>
                </a:moveTo>
                <a:lnTo>
                  <a:pt x="2843190" y="431800"/>
                </a:lnTo>
                <a:lnTo>
                  <a:pt x="2835163" y="444500"/>
                </a:lnTo>
                <a:lnTo>
                  <a:pt x="2840177" y="444500"/>
                </a:lnTo>
                <a:lnTo>
                  <a:pt x="2831342" y="457200"/>
                </a:lnTo>
                <a:lnTo>
                  <a:pt x="2915373" y="457200"/>
                </a:lnTo>
                <a:lnTo>
                  <a:pt x="2910302" y="444500"/>
                </a:lnTo>
                <a:lnTo>
                  <a:pt x="2918309" y="431800"/>
                </a:lnTo>
                <a:close/>
              </a:path>
              <a:path w="3543934" h="1536700">
                <a:moveTo>
                  <a:pt x="2941194" y="431800"/>
                </a:moveTo>
                <a:lnTo>
                  <a:pt x="2929338" y="431800"/>
                </a:lnTo>
                <a:lnTo>
                  <a:pt x="2933331" y="444500"/>
                </a:lnTo>
                <a:lnTo>
                  <a:pt x="2941194" y="431800"/>
                </a:lnTo>
                <a:close/>
              </a:path>
              <a:path w="3543934" h="1536700">
                <a:moveTo>
                  <a:pt x="2880823" y="419100"/>
                </a:moveTo>
                <a:lnTo>
                  <a:pt x="2874329" y="419100"/>
                </a:lnTo>
                <a:lnTo>
                  <a:pt x="2863062" y="431800"/>
                </a:lnTo>
                <a:lnTo>
                  <a:pt x="2873790" y="431800"/>
                </a:lnTo>
                <a:lnTo>
                  <a:pt x="2880823" y="419100"/>
                </a:lnTo>
                <a:close/>
              </a:path>
              <a:path w="3543934" h="1536700">
                <a:moveTo>
                  <a:pt x="2953513" y="419100"/>
                </a:moveTo>
                <a:lnTo>
                  <a:pt x="2880823" y="419100"/>
                </a:lnTo>
                <a:lnTo>
                  <a:pt x="2887421" y="431800"/>
                </a:lnTo>
                <a:lnTo>
                  <a:pt x="2952995" y="431800"/>
                </a:lnTo>
                <a:lnTo>
                  <a:pt x="2953513" y="419100"/>
                </a:lnTo>
                <a:close/>
              </a:path>
              <a:path w="3543934" h="1536700">
                <a:moveTo>
                  <a:pt x="2965538" y="419100"/>
                </a:moveTo>
                <a:lnTo>
                  <a:pt x="2955861" y="419100"/>
                </a:lnTo>
                <a:lnTo>
                  <a:pt x="2952995" y="431800"/>
                </a:lnTo>
                <a:lnTo>
                  <a:pt x="2966684" y="431800"/>
                </a:lnTo>
                <a:lnTo>
                  <a:pt x="2965538" y="419100"/>
                </a:lnTo>
                <a:close/>
              </a:path>
              <a:path w="3543934" h="1536700">
                <a:moveTo>
                  <a:pt x="2899676" y="406400"/>
                </a:moveTo>
                <a:lnTo>
                  <a:pt x="2896930" y="406400"/>
                </a:lnTo>
                <a:lnTo>
                  <a:pt x="2891853" y="419100"/>
                </a:lnTo>
                <a:lnTo>
                  <a:pt x="2899524" y="419100"/>
                </a:lnTo>
                <a:lnTo>
                  <a:pt x="2899676" y="406400"/>
                </a:lnTo>
                <a:close/>
              </a:path>
              <a:path w="3543934" h="1536700">
                <a:moveTo>
                  <a:pt x="2975703" y="406400"/>
                </a:moveTo>
                <a:lnTo>
                  <a:pt x="2899676" y="406400"/>
                </a:lnTo>
                <a:lnTo>
                  <a:pt x="2899524" y="419100"/>
                </a:lnTo>
                <a:lnTo>
                  <a:pt x="2964912" y="419100"/>
                </a:lnTo>
                <a:lnTo>
                  <a:pt x="2975703" y="406400"/>
                </a:lnTo>
                <a:close/>
              </a:path>
              <a:path w="3543934" h="1536700">
                <a:moveTo>
                  <a:pt x="2992118" y="406400"/>
                </a:moveTo>
                <a:lnTo>
                  <a:pt x="2986049" y="406400"/>
                </a:lnTo>
                <a:lnTo>
                  <a:pt x="2985090" y="419100"/>
                </a:lnTo>
                <a:lnTo>
                  <a:pt x="2987830" y="419100"/>
                </a:lnTo>
                <a:lnTo>
                  <a:pt x="2992118" y="406400"/>
                </a:lnTo>
                <a:close/>
              </a:path>
              <a:path w="3543934" h="1536700">
                <a:moveTo>
                  <a:pt x="2929412" y="393700"/>
                </a:moveTo>
                <a:lnTo>
                  <a:pt x="2920850" y="393700"/>
                </a:lnTo>
                <a:lnTo>
                  <a:pt x="2911500" y="406400"/>
                </a:lnTo>
                <a:lnTo>
                  <a:pt x="2934237" y="406400"/>
                </a:lnTo>
                <a:lnTo>
                  <a:pt x="2929412" y="393700"/>
                </a:lnTo>
                <a:close/>
              </a:path>
              <a:path w="3543934" h="1536700">
                <a:moveTo>
                  <a:pt x="2998032" y="381000"/>
                </a:moveTo>
                <a:lnTo>
                  <a:pt x="2944695" y="381000"/>
                </a:lnTo>
                <a:lnTo>
                  <a:pt x="2945638" y="393700"/>
                </a:lnTo>
                <a:lnTo>
                  <a:pt x="2932379" y="393700"/>
                </a:lnTo>
                <a:lnTo>
                  <a:pt x="2934237" y="406400"/>
                </a:lnTo>
                <a:lnTo>
                  <a:pt x="2995802" y="406400"/>
                </a:lnTo>
                <a:lnTo>
                  <a:pt x="3001681" y="393700"/>
                </a:lnTo>
                <a:lnTo>
                  <a:pt x="3001613" y="388051"/>
                </a:lnTo>
                <a:lnTo>
                  <a:pt x="2998032" y="381000"/>
                </a:lnTo>
                <a:close/>
              </a:path>
              <a:path w="3543934" h="1536700">
                <a:moveTo>
                  <a:pt x="3007245" y="393700"/>
                </a:moveTo>
                <a:lnTo>
                  <a:pt x="3003270" y="393700"/>
                </a:lnTo>
                <a:lnTo>
                  <a:pt x="3001619" y="406400"/>
                </a:lnTo>
                <a:lnTo>
                  <a:pt x="3007245" y="393700"/>
                </a:lnTo>
                <a:close/>
              </a:path>
              <a:path w="3543934" h="1536700">
                <a:moveTo>
                  <a:pt x="2941119" y="381000"/>
                </a:moveTo>
                <a:lnTo>
                  <a:pt x="2939151" y="381000"/>
                </a:lnTo>
                <a:lnTo>
                  <a:pt x="2937111" y="393700"/>
                </a:lnTo>
                <a:lnTo>
                  <a:pt x="2945638" y="393700"/>
                </a:lnTo>
                <a:lnTo>
                  <a:pt x="2941119" y="381000"/>
                </a:lnTo>
                <a:close/>
              </a:path>
              <a:path w="3543934" h="1536700">
                <a:moveTo>
                  <a:pt x="3040691" y="368300"/>
                </a:moveTo>
                <a:lnTo>
                  <a:pt x="2996097" y="368300"/>
                </a:lnTo>
                <a:lnTo>
                  <a:pt x="3001529" y="381000"/>
                </a:lnTo>
                <a:lnTo>
                  <a:pt x="3001613" y="388051"/>
                </a:lnTo>
                <a:lnTo>
                  <a:pt x="3004481" y="393700"/>
                </a:lnTo>
                <a:lnTo>
                  <a:pt x="3016205" y="393700"/>
                </a:lnTo>
                <a:lnTo>
                  <a:pt x="3031163" y="384027"/>
                </a:lnTo>
                <a:lnTo>
                  <a:pt x="3031540" y="381000"/>
                </a:lnTo>
                <a:lnTo>
                  <a:pt x="3035189" y="381000"/>
                </a:lnTo>
                <a:lnTo>
                  <a:pt x="3040691" y="368300"/>
                </a:lnTo>
                <a:close/>
              </a:path>
              <a:path w="3543934" h="1536700">
                <a:moveTo>
                  <a:pt x="3035345" y="381323"/>
                </a:moveTo>
                <a:lnTo>
                  <a:pt x="3031163" y="384027"/>
                </a:lnTo>
                <a:lnTo>
                  <a:pt x="3029958" y="393700"/>
                </a:lnTo>
                <a:lnTo>
                  <a:pt x="3033988" y="393700"/>
                </a:lnTo>
                <a:lnTo>
                  <a:pt x="3036290" y="383281"/>
                </a:lnTo>
                <a:lnTo>
                  <a:pt x="3035345" y="381323"/>
                </a:lnTo>
                <a:close/>
              </a:path>
              <a:path w="3543934" h="1536700">
                <a:moveTo>
                  <a:pt x="3039630" y="381000"/>
                </a:moveTo>
                <a:lnTo>
                  <a:pt x="3036795" y="381000"/>
                </a:lnTo>
                <a:lnTo>
                  <a:pt x="3036290" y="383281"/>
                </a:lnTo>
                <a:lnTo>
                  <a:pt x="3041319" y="393700"/>
                </a:lnTo>
                <a:lnTo>
                  <a:pt x="3039630" y="381000"/>
                </a:lnTo>
                <a:close/>
              </a:path>
              <a:path w="3543934" h="1536700">
                <a:moveTo>
                  <a:pt x="2996097" y="368300"/>
                </a:moveTo>
                <a:lnTo>
                  <a:pt x="2988332" y="368300"/>
                </a:lnTo>
                <a:lnTo>
                  <a:pt x="2989428" y="381000"/>
                </a:lnTo>
                <a:lnTo>
                  <a:pt x="2998032" y="381000"/>
                </a:lnTo>
                <a:lnTo>
                  <a:pt x="3001613" y="388051"/>
                </a:lnTo>
                <a:lnTo>
                  <a:pt x="3001529" y="381000"/>
                </a:lnTo>
                <a:lnTo>
                  <a:pt x="2996097" y="368300"/>
                </a:lnTo>
                <a:close/>
              </a:path>
              <a:path w="3543934" h="1536700">
                <a:moveTo>
                  <a:pt x="3036795" y="381000"/>
                </a:moveTo>
                <a:lnTo>
                  <a:pt x="3035846" y="381000"/>
                </a:lnTo>
                <a:lnTo>
                  <a:pt x="3035345" y="381323"/>
                </a:lnTo>
                <a:lnTo>
                  <a:pt x="3036290" y="383281"/>
                </a:lnTo>
                <a:lnTo>
                  <a:pt x="3036795" y="381000"/>
                </a:lnTo>
                <a:close/>
              </a:path>
              <a:path w="3543934" h="1536700">
                <a:moveTo>
                  <a:pt x="3035846" y="381000"/>
                </a:moveTo>
                <a:lnTo>
                  <a:pt x="3035189" y="381000"/>
                </a:lnTo>
                <a:lnTo>
                  <a:pt x="3035345" y="381323"/>
                </a:lnTo>
                <a:lnTo>
                  <a:pt x="3035846" y="381000"/>
                </a:lnTo>
                <a:close/>
              </a:path>
              <a:path w="3543934" h="1536700">
                <a:moveTo>
                  <a:pt x="2961075" y="368300"/>
                </a:moveTo>
                <a:lnTo>
                  <a:pt x="2952759" y="381000"/>
                </a:lnTo>
                <a:lnTo>
                  <a:pt x="2960890" y="381000"/>
                </a:lnTo>
                <a:lnTo>
                  <a:pt x="2961075" y="368300"/>
                </a:lnTo>
                <a:close/>
              </a:path>
              <a:path w="3543934" h="1536700">
                <a:moveTo>
                  <a:pt x="2980353" y="355600"/>
                </a:moveTo>
                <a:lnTo>
                  <a:pt x="2966760" y="381000"/>
                </a:lnTo>
                <a:lnTo>
                  <a:pt x="2989428" y="381000"/>
                </a:lnTo>
                <a:lnTo>
                  <a:pt x="2988332" y="368300"/>
                </a:lnTo>
                <a:lnTo>
                  <a:pt x="2986138" y="368300"/>
                </a:lnTo>
                <a:lnTo>
                  <a:pt x="2980353" y="355600"/>
                </a:lnTo>
                <a:close/>
              </a:path>
              <a:path w="3543934" h="1536700">
                <a:moveTo>
                  <a:pt x="3047631" y="368300"/>
                </a:moveTo>
                <a:lnTo>
                  <a:pt x="3046348" y="368300"/>
                </a:lnTo>
                <a:lnTo>
                  <a:pt x="3042094" y="381000"/>
                </a:lnTo>
                <a:lnTo>
                  <a:pt x="3047631" y="368300"/>
                </a:lnTo>
                <a:close/>
              </a:path>
              <a:path w="3543934" h="1536700">
                <a:moveTo>
                  <a:pt x="3058375" y="355600"/>
                </a:moveTo>
                <a:lnTo>
                  <a:pt x="2993478" y="355600"/>
                </a:lnTo>
                <a:lnTo>
                  <a:pt x="2989993" y="368300"/>
                </a:lnTo>
                <a:lnTo>
                  <a:pt x="3058909" y="368300"/>
                </a:lnTo>
                <a:lnTo>
                  <a:pt x="3058375" y="355600"/>
                </a:lnTo>
                <a:close/>
              </a:path>
              <a:path w="3543934" h="1536700">
                <a:moveTo>
                  <a:pt x="3068437" y="355600"/>
                </a:moveTo>
                <a:lnTo>
                  <a:pt x="3061552" y="355600"/>
                </a:lnTo>
                <a:lnTo>
                  <a:pt x="3058909" y="368300"/>
                </a:lnTo>
                <a:lnTo>
                  <a:pt x="3063832" y="368300"/>
                </a:lnTo>
                <a:lnTo>
                  <a:pt x="3068437" y="355600"/>
                </a:lnTo>
                <a:close/>
              </a:path>
              <a:path w="3543934" h="1536700">
                <a:moveTo>
                  <a:pt x="3089089" y="355600"/>
                </a:moveTo>
                <a:lnTo>
                  <a:pt x="3072390" y="355600"/>
                </a:lnTo>
                <a:lnTo>
                  <a:pt x="3077819" y="368300"/>
                </a:lnTo>
                <a:lnTo>
                  <a:pt x="3085155" y="368300"/>
                </a:lnTo>
                <a:lnTo>
                  <a:pt x="3089089" y="355600"/>
                </a:lnTo>
                <a:close/>
              </a:path>
              <a:path w="3543934" h="1536700">
                <a:moveTo>
                  <a:pt x="3062185" y="342900"/>
                </a:moveTo>
                <a:lnTo>
                  <a:pt x="3015800" y="342900"/>
                </a:lnTo>
                <a:lnTo>
                  <a:pt x="3012795" y="355600"/>
                </a:lnTo>
                <a:lnTo>
                  <a:pt x="3052652" y="355600"/>
                </a:lnTo>
                <a:lnTo>
                  <a:pt x="3062185" y="342900"/>
                </a:lnTo>
                <a:close/>
              </a:path>
              <a:path w="3543934" h="1536700">
                <a:moveTo>
                  <a:pt x="3087982" y="342900"/>
                </a:moveTo>
                <a:lnTo>
                  <a:pt x="3062319" y="342900"/>
                </a:lnTo>
                <a:lnTo>
                  <a:pt x="3052652" y="355600"/>
                </a:lnTo>
                <a:lnTo>
                  <a:pt x="3084271" y="355600"/>
                </a:lnTo>
                <a:lnTo>
                  <a:pt x="3087982" y="342900"/>
                </a:lnTo>
                <a:close/>
              </a:path>
              <a:path w="3543934" h="1536700">
                <a:moveTo>
                  <a:pt x="3096336" y="342900"/>
                </a:moveTo>
                <a:lnTo>
                  <a:pt x="3095002" y="342900"/>
                </a:lnTo>
                <a:lnTo>
                  <a:pt x="3091649" y="355600"/>
                </a:lnTo>
                <a:lnTo>
                  <a:pt x="3096336" y="342900"/>
                </a:lnTo>
                <a:close/>
              </a:path>
              <a:path w="3543934" h="1536700">
                <a:moveTo>
                  <a:pt x="3031119" y="330200"/>
                </a:moveTo>
                <a:lnTo>
                  <a:pt x="3027502" y="330200"/>
                </a:lnTo>
                <a:lnTo>
                  <a:pt x="3028440" y="342900"/>
                </a:lnTo>
                <a:lnTo>
                  <a:pt x="3038779" y="342900"/>
                </a:lnTo>
                <a:lnTo>
                  <a:pt x="3031119" y="330200"/>
                </a:lnTo>
                <a:close/>
              </a:path>
              <a:path w="3543934" h="1536700">
                <a:moveTo>
                  <a:pt x="3106154" y="330200"/>
                </a:moveTo>
                <a:lnTo>
                  <a:pt x="3035584" y="330200"/>
                </a:lnTo>
                <a:lnTo>
                  <a:pt x="3041646" y="342900"/>
                </a:lnTo>
                <a:lnTo>
                  <a:pt x="3104915" y="342900"/>
                </a:lnTo>
                <a:lnTo>
                  <a:pt x="3106154" y="330200"/>
                </a:lnTo>
                <a:close/>
              </a:path>
              <a:path w="3543934" h="1536700">
                <a:moveTo>
                  <a:pt x="3112641" y="330200"/>
                </a:moveTo>
                <a:lnTo>
                  <a:pt x="3109366" y="330200"/>
                </a:lnTo>
                <a:lnTo>
                  <a:pt x="3112648" y="342900"/>
                </a:lnTo>
                <a:lnTo>
                  <a:pt x="3112641" y="330200"/>
                </a:lnTo>
                <a:close/>
              </a:path>
              <a:path w="3543934" h="1536700">
                <a:moveTo>
                  <a:pt x="3052597" y="317500"/>
                </a:moveTo>
                <a:lnTo>
                  <a:pt x="3044522" y="317500"/>
                </a:lnTo>
                <a:lnTo>
                  <a:pt x="3040151" y="330200"/>
                </a:lnTo>
                <a:lnTo>
                  <a:pt x="3060586" y="330200"/>
                </a:lnTo>
                <a:lnTo>
                  <a:pt x="3052597" y="317500"/>
                </a:lnTo>
                <a:close/>
              </a:path>
              <a:path w="3543934" h="1536700">
                <a:moveTo>
                  <a:pt x="3106581" y="317500"/>
                </a:moveTo>
                <a:lnTo>
                  <a:pt x="3065396" y="317500"/>
                </a:lnTo>
                <a:lnTo>
                  <a:pt x="3064700" y="330200"/>
                </a:lnTo>
                <a:lnTo>
                  <a:pt x="3102038" y="330200"/>
                </a:lnTo>
                <a:lnTo>
                  <a:pt x="3106581" y="317500"/>
                </a:lnTo>
                <a:close/>
              </a:path>
              <a:path w="3543934" h="1536700">
                <a:moveTo>
                  <a:pt x="3120097" y="317500"/>
                </a:moveTo>
                <a:lnTo>
                  <a:pt x="3106581" y="317500"/>
                </a:lnTo>
                <a:lnTo>
                  <a:pt x="3105419" y="330200"/>
                </a:lnTo>
                <a:lnTo>
                  <a:pt x="3113679" y="330200"/>
                </a:lnTo>
                <a:lnTo>
                  <a:pt x="3120097" y="317500"/>
                </a:lnTo>
                <a:close/>
              </a:path>
              <a:path w="3543934" h="1536700">
                <a:moveTo>
                  <a:pt x="3139581" y="317500"/>
                </a:moveTo>
                <a:lnTo>
                  <a:pt x="3123196" y="317500"/>
                </a:lnTo>
                <a:lnTo>
                  <a:pt x="3122968" y="330200"/>
                </a:lnTo>
                <a:lnTo>
                  <a:pt x="3136899" y="330200"/>
                </a:lnTo>
                <a:lnTo>
                  <a:pt x="3139581" y="317500"/>
                </a:lnTo>
                <a:close/>
              </a:path>
              <a:path w="3543934" h="1536700">
                <a:moveTo>
                  <a:pt x="3143770" y="317500"/>
                </a:moveTo>
                <a:lnTo>
                  <a:pt x="3142868" y="330200"/>
                </a:lnTo>
                <a:lnTo>
                  <a:pt x="3147809" y="330200"/>
                </a:lnTo>
                <a:lnTo>
                  <a:pt x="3143770" y="317500"/>
                </a:lnTo>
                <a:close/>
              </a:path>
              <a:path w="3543934" h="1536700">
                <a:moveTo>
                  <a:pt x="3147314" y="292100"/>
                </a:moveTo>
                <a:lnTo>
                  <a:pt x="3096287" y="292100"/>
                </a:lnTo>
                <a:lnTo>
                  <a:pt x="3094913" y="304800"/>
                </a:lnTo>
                <a:lnTo>
                  <a:pt x="3069163" y="304800"/>
                </a:lnTo>
                <a:lnTo>
                  <a:pt x="3065330" y="317500"/>
                </a:lnTo>
                <a:lnTo>
                  <a:pt x="3146424" y="317500"/>
                </a:lnTo>
                <a:lnTo>
                  <a:pt x="3144164" y="304800"/>
                </a:lnTo>
                <a:lnTo>
                  <a:pt x="3147314" y="292100"/>
                </a:lnTo>
                <a:close/>
              </a:path>
              <a:path w="3543934" h="1536700">
                <a:moveTo>
                  <a:pt x="3173615" y="304800"/>
                </a:moveTo>
                <a:lnTo>
                  <a:pt x="3161331" y="304800"/>
                </a:lnTo>
                <a:lnTo>
                  <a:pt x="3165123" y="317500"/>
                </a:lnTo>
                <a:lnTo>
                  <a:pt x="3173615" y="304800"/>
                </a:lnTo>
                <a:close/>
              </a:path>
              <a:path w="3543934" h="1536700">
                <a:moveTo>
                  <a:pt x="3092958" y="292100"/>
                </a:moveTo>
                <a:lnTo>
                  <a:pt x="3092081" y="292100"/>
                </a:lnTo>
                <a:lnTo>
                  <a:pt x="3089280" y="304800"/>
                </a:lnTo>
                <a:lnTo>
                  <a:pt x="3094913" y="304800"/>
                </a:lnTo>
                <a:lnTo>
                  <a:pt x="3092958" y="292100"/>
                </a:lnTo>
                <a:close/>
              </a:path>
              <a:path w="3543934" h="1536700">
                <a:moveTo>
                  <a:pt x="3169843" y="292100"/>
                </a:moveTo>
                <a:lnTo>
                  <a:pt x="3147314" y="292100"/>
                </a:lnTo>
                <a:lnTo>
                  <a:pt x="3154057" y="304800"/>
                </a:lnTo>
                <a:lnTo>
                  <a:pt x="3168548" y="304800"/>
                </a:lnTo>
                <a:lnTo>
                  <a:pt x="3169843" y="292100"/>
                </a:lnTo>
                <a:close/>
              </a:path>
              <a:path w="3543934" h="1536700">
                <a:moveTo>
                  <a:pt x="3187420" y="279400"/>
                </a:moveTo>
                <a:lnTo>
                  <a:pt x="3170034" y="279400"/>
                </a:lnTo>
                <a:lnTo>
                  <a:pt x="3168810" y="292100"/>
                </a:lnTo>
                <a:lnTo>
                  <a:pt x="3173953" y="292100"/>
                </a:lnTo>
                <a:lnTo>
                  <a:pt x="3175361" y="304800"/>
                </a:lnTo>
                <a:lnTo>
                  <a:pt x="3180851" y="304800"/>
                </a:lnTo>
                <a:lnTo>
                  <a:pt x="3179137" y="292100"/>
                </a:lnTo>
                <a:lnTo>
                  <a:pt x="3187420" y="279400"/>
                </a:lnTo>
                <a:close/>
              </a:path>
              <a:path w="3543934" h="1536700">
                <a:moveTo>
                  <a:pt x="3191510" y="292100"/>
                </a:moveTo>
                <a:lnTo>
                  <a:pt x="3186829" y="292100"/>
                </a:lnTo>
                <a:lnTo>
                  <a:pt x="3189952" y="304800"/>
                </a:lnTo>
                <a:lnTo>
                  <a:pt x="3193854" y="304800"/>
                </a:lnTo>
                <a:lnTo>
                  <a:pt x="3191510" y="292100"/>
                </a:lnTo>
                <a:close/>
              </a:path>
              <a:path w="3543934" h="1536700">
                <a:moveTo>
                  <a:pt x="3165658" y="279400"/>
                </a:moveTo>
                <a:lnTo>
                  <a:pt x="3118281" y="279400"/>
                </a:lnTo>
                <a:lnTo>
                  <a:pt x="3116534" y="292100"/>
                </a:lnTo>
                <a:lnTo>
                  <a:pt x="3166665" y="292100"/>
                </a:lnTo>
                <a:lnTo>
                  <a:pt x="3165658" y="279400"/>
                </a:lnTo>
                <a:close/>
              </a:path>
              <a:path w="3543934" h="1536700">
                <a:moveTo>
                  <a:pt x="3169361" y="279400"/>
                </a:moveTo>
                <a:lnTo>
                  <a:pt x="3167849" y="279400"/>
                </a:lnTo>
                <a:lnTo>
                  <a:pt x="3168345" y="292100"/>
                </a:lnTo>
                <a:lnTo>
                  <a:pt x="3169361" y="279400"/>
                </a:lnTo>
                <a:close/>
              </a:path>
              <a:path w="3543934" h="1536700">
                <a:moveTo>
                  <a:pt x="3196804" y="279400"/>
                </a:moveTo>
                <a:lnTo>
                  <a:pt x="3195700" y="279400"/>
                </a:lnTo>
                <a:lnTo>
                  <a:pt x="3198627" y="292100"/>
                </a:lnTo>
                <a:lnTo>
                  <a:pt x="3196804" y="279400"/>
                </a:lnTo>
                <a:close/>
              </a:path>
              <a:path w="3543934" h="1536700">
                <a:moveTo>
                  <a:pt x="3214356" y="279400"/>
                </a:moveTo>
                <a:lnTo>
                  <a:pt x="3204559" y="279400"/>
                </a:lnTo>
                <a:lnTo>
                  <a:pt x="3208375" y="292100"/>
                </a:lnTo>
                <a:lnTo>
                  <a:pt x="3214356" y="279400"/>
                </a:lnTo>
                <a:close/>
              </a:path>
              <a:path w="3543934" h="1536700">
                <a:moveTo>
                  <a:pt x="3115195" y="266700"/>
                </a:moveTo>
                <a:lnTo>
                  <a:pt x="3114319" y="279400"/>
                </a:lnTo>
                <a:lnTo>
                  <a:pt x="3119158" y="279400"/>
                </a:lnTo>
                <a:lnTo>
                  <a:pt x="3115195" y="266700"/>
                </a:lnTo>
                <a:close/>
              </a:path>
              <a:path w="3543934" h="1536700">
                <a:moveTo>
                  <a:pt x="3195596" y="266700"/>
                </a:moveTo>
                <a:lnTo>
                  <a:pt x="3142424" y="266700"/>
                </a:lnTo>
                <a:lnTo>
                  <a:pt x="3126050" y="279400"/>
                </a:lnTo>
                <a:lnTo>
                  <a:pt x="3195700" y="279400"/>
                </a:lnTo>
                <a:lnTo>
                  <a:pt x="3195596" y="266700"/>
                </a:lnTo>
                <a:close/>
              </a:path>
              <a:path w="3543934" h="1536700">
                <a:moveTo>
                  <a:pt x="3220046" y="266700"/>
                </a:moveTo>
                <a:lnTo>
                  <a:pt x="3214496" y="266700"/>
                </a:lnTo>
                <a:lnTo>
                  <a:pt x="3216013" y="279400"/>
                </a:lnTo>
                <a:lnTo>
                  <a:pt x="3220046" y="266700"/>
                </a:lnTo>
                <a:close/>
              </a:path>
              <a:path w="3543934" h="1536700">
                <a:moveTo>
                  <a:pt x="3235914" y="266700"/>
                </a:moveTo>
                <a:lnTo>
                  <a:pt x="3230511" y="266700"/>
                </a:lnTo>
                <a:lnTo>
                  <a:pt x="3229053" y="279400"/>
                </a:lnTo>
                <a:lnTo>
                  <a:pt x="3231780" y="279400"/>
                </a:lnTo>
                <a:lnTo>
                  <a:pt x="3235914" y="266700"/>
                </a:lnTo>
                <a:close/>
              </a:path>
              <a:path w="3543934" h="1536700">
                <a:moveTo>
                  <a:pt x="3244321" y="241300"/>
                </a:moveTo>
                <a:lnTo>
                  <a:pt x="3175698" y="241300"/>
                </a:lnTo>
                <a:lnTo>
                  <a:pt x="3165899" y="254000"/>
                </a:lnTo>
                <a:lnTo>
                  <a:pt x="3147364" y="266700"/>
                </a:lnTo>
                <a:lnTo>
                  <a:pt x="3196622" y="266700"/>
                </a:lnTo>
                <a:lnTo>
                  <a:pt x="3202774" y="254000"/>
                </a:lnTo>
                <a:lnTo>
                  <a:pt x="3245013" y="254000"/>
                </a:lnTo>
                <a:lnTo>
                  <a:pt x="3244321" y="241300"/>
                </a:lnTo>
                <a:close/>
              </a:path>
              <a:path w="3543934" h="1536700">
                <a:moveTo>
                  <a:pt x="3224898" y="254000"/>
                </a:moveTo>
                <a:lnTo>
                  <a:pt x="3202774" y="254000"/>
                </a:lnTo>
                <a:lnTo>
                  <a:pt x="3211034" y="266700"/>
                </a:lnTo>
                <a:lnTo>
                  <a:pt x="3224696" y="266700"/>
                </a:lnTo>
                <a:lnTo>
                  <a:pt x="3224898" y="254000"/>
                </a:lnTo>
                <a:close/>
              </a:path>
              <a:path w="3543934" h="1536700">
                <a:moveTo>
                  <a:pt x="3235258" y="254000"/>
                </a:moveTo>
                <a:lnTo>
                  <a:pt x="3225707" y="254000"/>
                </a:lnTo>
                <a:lnTo>
                  <a:pt x="3225303" y="266700"/>
                </a:lnTo>
                <a:lnTo>
                  <a:pt x="3227749" y="266700"/>
                </a:lnTo>
                <a:lnTo>
                  <a:pt x="3235258" y="254000"/>
                </a:lnTo>
                <a:close/>
              </a:path>
              <a:path w="3543934" h="1536700">
                <a:moveTo>
                  <a:pt x="3256010" y="254000"/>
                </a:moveTo>
                <a:lnTo>
                  <a:pt x="3245553" y="254000"/>
                </a:lnTo>
                <a:lnTo>
                  <a:pt x="3242983" y="266700"/>
                </a:lnTo>
                <a:lnTo>
                  <a:pt x="3256010" y="254000"/>
                </a:lnTo>
                <a:close/>
              </a:path>
              <a:path w="3543934" h="1536700">
                <a:moveTo>
                  <a:pt x="3252904" y="241300"/>
                </a:moveTo>
                <a:lnTo>
                  <a:pt x="3245700" y="241300"/>
                </a:lnTo>
                <a:lnTo>
                  <a:pt x="3245688" y="242906"/>
                </a:lnTo>
                <a:lnTo>
                  <a:pt x="3255124" y="254000"/>
                </a:lnTo>
                <a:lnTo>
                  <a:pt x="3263239" y="254000"/>
                </a:lnTo>
                <a:lnTo>
                  <a:pt x="3252904" y="241300"/>
                </a:lnTo>
                <a:close/>
              </a:path>
              <a:path w="3543934" h="1536700">
                <a:moveTo>
                  <a:pt x="3245700" y="241300"/>
                </a:moveTo>
                <a:lnTo>
                  <a:pt x="3244321" y="241300"/>
                </a:lnTo>
                <a:lnTo>
                  <a:pt x="3245688" y="242906"/>
                </a:lnTo>
                <a:lnTo>
                  <a:pt x="3245700" y="241300"/>
                </a:lnTo>
                <a:close/>
              </a:path>
              <a:path w="3543934" h="1536700">
                <a:moveTo>
                  <a:pt x="3274694" y="228600"/>
                </a:moveTo>
                <a:lnTo>
                  <a:pt x="3198191" y="228600"/>
                </a:lnTo>
                <a:lnTo>
                  <a:pt x="3193719" y="241300"/>
                </a:lnTo>
                <a:lnTo>
                  <a:pt x="3269435" y="241300"/>
                </a:lnTo>
                <a:lnTo>
                  <a:pt x="3274694" y="228600"/>
                </a:lnTo>
                <a:close/>
              </a:path>
              <a:path w="3543934" h="1536700">
                <a:moveTo>
                  <a:pt x="3279833" y="228600"/>
                </a:moveTo>
                <a:lnTo>
                  <a:pt x="3274694" y="228600"/>
                </a:lnTo>
                <a:lnTo>
                  <a:pt x="3278478" y="241300"/>
                </a:lnTo>
                <a:lnTo>
                  <a:pt x="3279833" y="228600"/>
                </a:lnTo>
                <a:close/>
              </a:path>
              <a:path w="3543934" h="1536700">
                <a:moveTo>
                  <a:pt x="3284321" y="228600"/>
                </a:moveTo>
                <a:lnTo>
                  <a:pt x="3284562" y="241300"/>
                </a:lnTo>
                <a:lnTo>
                  <a:pt x="3292347" y="241300"/>
                </a:lnTo>
                <a:lnTo>
                  <a:pt x="3284321" y="228600"/>
                </a:lnTo>
                <a:close/>
              </a:path>
              <a:path w="3543934" h="1536700">
                <a:moveTo>
                  <a:pt x="3211220" y="215900"/>
                </a:moveTo>
                <a:lnTo>
                  <a:pt x="3210166" y="228600"/>
                </a:lnTo>
                <a:lnTo>
                  <a:pt x="3219538" y="228600"/>
                </a:lnTo>
                <a:lnTo>
                  <a:pt x="3211220" y="215900"/>
                </a:lnTo>
                <a:close/>
              </a:path>
              <a:path w="3543934" h="1536700">
                <a:moveTo>
                  <a:pt x="3272015" y="215900"/>
                </a:moveTo>
                <a:lnTo>
                  <a:pt x="3222563" y="215900"/>
                </a:lnTo>
                <a:lnTo>
                  <a:pt x="3221850" y="228600"/>
                </a:lnTo>
                <a:lnTo>
                  <a:pt x="3277357" y="228600"/>
                </a:lnTo>
                <a:lnTo>
                  <a:pt x="3272015" y="215900"/>
                </a:lnTo>
                <a:close/>
              </a:path>
              <a:path w="3543934" h="1536700">
                <a:moveTo>
                  <a:pt x="3281108" y="177800"/>
                </a:moveTo>
                <a:lnTo>
                  <a:pt x="3268198" y="177800"/>
                </a:lnTo>
                <a:lnTo>
                  <a:pt x="3265698" y="190500"/>
                </a:lnTo>
                <a:lnTo>
                  <a:pt x="3268630" y="203200"/>
                </a:lnTo>
                <a:lnTo>
                  <a:pt x="3272042" y="215963"/>
                </a:lnTo>
                <a:lnTo>
                  <a:pt x="3277357" y="228600"/>
                </a:lnTo>
                <a:lnTo>
                  <a:pt x="3279029" y="228600"/>
                </a:lnTo>
                <a:lnTo>
                  <a:pt x="3276333" y="215900"/>
                </a:lnTo>
                <a:lnTo>
                  <a:pt x="3290256" y="215900"/>
                </a:lnTo>
                <a:lnTo>
                  <a:pt x="3301523" y="203200"/>
                </a:lnTo>
                <a:lnTo>
                  <a:pt x="3322958" y="203200"/>
                </a:lnTo>
                <a:lnTo>
                  <a:pt x="3322249" y="190500"/>
                </a:lnTo>
                <a:lnTo>
                  <a:pt x="3285997" y="190500"/>
                </a:lnTo>
                <a:lnTo>
                  <a:pt x="3281108" y="177800"/>
                </a:lnTo>
                <a:close/>
              </a:path>
              <a:path w="3543934" h="1536700">
                <a:moveTo>
                  <a:pt x="3290256" y="215900"/>
                </a:moveTo>
                <a:lnTo>
                  <a:pt x="3276333" y="215900"/>
                </a:lnTo>
                <a:lnTo>
                  <a:pt x="3279029" y="228600"/>
                </a:lnTo>
                <a:lnTo>
                  <a:pt x="3287163" y="228600"/>
                </a:lnTo>
                <a:lnTo>
                  <a:pt x="3290256" y="215900"/>
                </a:lnTo>
                <a:close/>
              </a:path>
              <a:path w="3543934" h="1536700">
                <a:moveTo>
                  <a:pt x="3303429" y="215963"/>
                </a:moveTo>
                <a:lnTo>
                  <a:pt x="3287163" y="228600"/>
                </a:lnTo>
                <a:lnTo>
                  <a:pt x="3303422" y="228600"/>
                </a:lnTo>
                <a:lnTo>
                  <a:pt x="3303429" y="215963"/>
                </a:lnTo>
                <a:close/>
              </a:path>
              <a:path w="3543934" h="1536700">
                <a:moveTo>
                  <a:pt x="3306763" y="223293"/>
                </a:moveTo>
                <a:lnTo>
                  <a:pt x="3304338" y="228600"/>
                </a:lnTo>
                <a:lnTo>
                  <a:pt x="3307301" y="228600"/>
                </a:lnTo>
                <a:lnTo>
                  <a:pt x="3306763" y="223293"/>
                </a:lnTo>
                <a:close/>
              </a:path>
              <a:path w="3543934" h="1536700">
                <a:moveTo>
                  <a:pt x="3308498" y="205661"/>
                </a:moveTo>
                <a:lnTo>
                  <a:pt x="3303511" y="215900"/>
                </a:lnTo>
                <a:lnTo>
                  <a:pt x="3306013" y="215900"/>
                </a:lnTo>
                <a:lnTo>
                  <a:pt x="3306763" y="223293"/>
                </a:lnTo>
                <a:lnTo>
                  <a:pt x="3310140" y="215900"/>
                </a:lnTo>
                <a:lnTo>
                  <a:pt x="3308498" y="205661"/>
                </a:lnTo>
                <a:close/>
              </a:path>
              <a:path w="3543934" h="1536700">
                <a:moveTo>
                  <a:pt x="3303511" y="215900"/>
                </a:moveTo>
                <a:close/>
              </a:path>
              <a:path w="3543934" h="1536700">
                <a:moveTo>
                  <a:pt x="3258150" y="190500"/>
                </a:moveTo>
                <a:lnTo>
                  <a:pt x="3241992" y="203200"/>
                </a:lnTo>
                <a:lnTo>
                  <a:pt x="3232957" y="203200"/>
                </a:lnTo>
                <a:lnTo>
                  <a:pt x="3226373" y="215900"/>
                </a:lnTo>
                <a:lnTo>
                  <a:pt x="3269097" y="215900"/>
                </a:lnTo>
                <a:lnTo>
                  <a:pt x="3265111" y="203200"/>
                </a:lnTo>
                <a:lnTo>
                  <a:pt x="3258150" y="190500"/>
                </a:lnTo>
                <a:close/>
              </a:path>
              <a:path w="3543934" h="1536700">
                <a:moveTo>
                  <a:pt x="3311172" y="203200"/>
                </a:moveTo>
                <a:lnTo>
                  <a:pt x="3313302" y="215900"/>
                </a:lnTo>
                <a:lnTo>
                  <a:pt x="3313926" y="215900"/>
                </a:lnTo>
                <a:lnTo>
                  <a:pt x="3311172" y="203200"/>
                </a:lnTo>
                <a:close/>
              </a:path>
              <a:path w="3543934" h="1536700">
                <a:moveTo>
                  <a:pt x="3326300" y="203200"/>
                </a:moveTo>
                <a:lnTo>
                  <a:pt x="3318468" y="203200"/>
                </a:lnTo>
                <a:lnTo>
                  <a:pt x="3324110" y="215900"/>
                </a:lnTo>
                <a:lnTo>
                  <a:pt x="3326300" y="203200"/>
                </a:lnTo>
                <a:close/>
              </a:path>
              <a:path w="3543934" h="1536700">
                <a:moveTo>
                  <a:pt x="3309697" y="203200"/>
                </a:moveTo>
                <a:lnTo>
                  <a:pt x="3308103" y="203200"/>
                </a:lnTo>
                <a:lnTo>
                  <a:pt x="3308498" y="205661"/>
                </a:lnTo>
                <a:lnTo>
                  <a:pt x="3309697" y="203200"/>
                </a:lnTo>
                <a:close/>
              </a:path>
              <a:path w="3543934" h="1536700">
                <a:moveTo>
                  <a:pt x="3324898" y="190500"/>
                </a:moveTo>
                <a:lnTo>
                  <a:pt x="3325228" y="203200"/>
                </a:lnTo>
                <a:lnTo>
                  <a:pt x="3332810" y="203200"/>
                </a:lnTo>
                <a:lnTo>
                  <a:pt x="3324898" y="190500"/>
                </a:lnTo>
                <a:close/>
              </a:path>
              <a:path w="3543934" h="1536700">
                <a:moveTo>
                  <a:pt x="3292276" y="177800"/>
                </a:moveTo>
                <a:lnTo>
                  <a:pt x="3282911" y="177800"/>
                </a:lnTo>
                <a:lnTo>
                  <a:pt x="3285997" y="190500"/>
                </a:lnTo>
                <a:lnTo>
                  <a:pt x="3293029" y="190500"/>
                </a:lnTo>
                <a:lnTo>
                  <a:pt x="3292276" y="177800"/>
                </a:lnTo>
                <a:close/>
              </a:path>
              <a:path w="3543934" h="1536700">
                <a:moveTo>
                  <a:pt x="3349269" y="177800"/>
                </a:moveTo>
                <a:lnTo>
                  <a:pt x="3302406" y="177800"/>
                </a:lnTo>
                <a:lnTo>
                  <a:pt x="3293029" y="190500"/>
                </a:lnTo>
                <a:lnTo>
                  <a:pt x="3341618" y="190500"/>
                </a:lnTo>
                <a:lnTo>
                  <a:pt x="3349269" y="177800"/>
                </a:lnTo>
                <a:close/>
              </a:path>
              <a:path w="3543934" h="1536700">
                <a:moveTo>
                  <a:pt x="3359336" y="177800"/>
                </a:moveTo>
                <a:lnTo>
                  <a:pt x="3353231" y="177800"/>
                </a:lnTo>
                <a:lnTo>
                  <a:pt x="3350729" y="190500"/>
                </a:lnTo>
                <a:lnTo>
                  <a:pt x="3355149" y="190500"/>
                </a:lnTo>
                <a:lnTo>
                  <a:pt x="3359336" y="177800"/>
                </a:lnTo>
                <a:close/>
              </a:path>
              <a:path w="3543934" h="1536700">
                <a:moveTo>
                  <a:pt x="3353724" y="165100"/>
                </a:moveTo>
                <a:lnTo>
                  <a:pt x="3297947" y="165100"/>
                </a:lnTo>
                <a:lnTo>
                  <a:pt x="3301015" y="177800"/>
                </a:lnTo>
                <a:lnTo>
                  <a:pt x="3354768" y="177800"/>
                </a:lnTo>
                <a:lnTo>
                  <a:pt x="3353724" y="165100"/>
                </a:lnTo>
                <a:close/>
              </a:path>
              <a:path w="3543934" h="1536700">
                <a:moveTo>
                  <a:pt x="3375440" y="165100"/>
                </a:moveTo>
                <a:lnTo>
                  <a:pt x="3368484" y="165100"/>
                </a:lnTo>
                <a:lnTo>
                  <a:pt x="3374567" y="177800"/>
                </a:lnTo>
                <a:lnTo>
                  <a:pt x="3375440" y="165100"/>
                </a:lnTo>
                <a:close/>
              </a:path>
              <a:path w="3543934" h="1536700">
                <a:moveTo>
                  <a:pt x="3365766" y="152400"/>
                </a:moveTo>
                <a:lnTo>
                  <a:pt x="3312561" y="152400"/>
                </a:lnTo>
                <a:lnTo>
                  <a:pt x="3309455" y="165100"/>
                </a:lnTo>
                <a:lnTo>
                  <a:pt x="3367576" y="165100"/>
                </a:lnTo>
                <a:lnTo>
                  <a:pt x="3365766" y="152400"/>
                </a:lnTo>
                <a:close/>
              </a:path>
              <a:path w="3543934" h="1536700">
                <a:moveTo>
                  <a:pt x="3386737" y="152400"/>
                </a:moveTo>
                <a:lnTo>
                  <a:pt x="3368662" y="152400"/>
                </a:lnTo>
                <a:lnTo>
                  <a:pt x="3367576" y="165100"/>
                </a:lnTo>
                <a:lnTo>
                  <a:pt x="3389966" y="165100"/>
                </a:lnTo>
                <a:lnTo>
                  <a:pt x="3386737" y="152400"/>
                </a:lnTo>
                <a:close/>
              </a:path>
              <a:path w="3543934" h="1536700">
                <a:moveTo>
                  <a:pt x="3391395" y="139700"/>
                </a:moveTo>
                <a:lnTo>
                  <a:pt x="3336730" y="139700"/>
                </a:lnTo>
                <a:lnTo>
                  <a:pt x="3337598" y="152400"/>
                </a:lnTo>
                <a:lnTo>
                  <a:pt x="3383954" y="152400"/>
                </a:lnTo>
                <a:lnTo>
                  <a:pt x="3391395" y="139700"/>
                </a:lnTo>
                <a:close/>
              </a:path>
              <a:path w="3543934" h="1536700">
                <a:moveTo>
                  <a:pt x="3406222" y="139700"/>
                </a:moveTo>
                <a:lnTo>
                  <a:pt x="3391395" y="139700"/>
                </a:lnTo>
                <a:lnTo>
                  <a:pt x="3395803" y="152400"/>
                </a:lnTo>
                <a:lnTo>
                  <a:pt x="3406762" y="152400"/>
                </a:lnTo>
                <a:lnTo>
                  <a:pt x="3406222" y="139700"/>
                </a:lnTo>
                <a:close/>
              </a:path>
              <a:path w="3543934" h="1536700">
                <a:moveTo>
                  <a:pt x="3409695" y="127000"/>
                </a:moveTo>
                <a:lnTo>
                  <a:pt x="3411705" y="139700"/>
                </a:lnTo>
                <a:lnTo>
                  <a:pt x="3406778" y="139700"/>
                </a:lnTo>
                <a:lnTo>
                  <a:pt x="3408719" y="152400"/>
                </a:lnTo>
                <a:lnTo>
                  <a:pt x="3412337" y="139700"/>
                </a:lnTo>
                <a:lnTo>
                  <a:pt x="3409695" y="127000"/>
                </a:lnTo>
                <a:close/>
              </a:path>
              <a:path w="3543934" h="1536700">
                <a:moveTo>
                  <a:pt x="3416050" y="139700"/>
                </a:moveTo>
                <a:lnTo>
                  <a:pt x="3414482" y="139700"/>
                </a:lnTo>
                <a:lnTo>
                  <a:pt x="3414255" y="152400"/>
                </a:lnTo>
                <a:lnTo>
                  <a:pt x="3416050" y="139700"/>
                </a:lnTo>
                <a:close/>
              </a:path>
              <a:path w="3543934" h="1536700">
                <a:moveTo>
                  <a:pt x="3357905" y="127000"/>
                </a:moveTo>
                <a:lnTo>
                  <a:pt x="3352558" y="127000"/>
                </a:lnTo>
                <a:lnTo>
                  <a:pt x="3350653" y="139700"/>
                </a:lnTo>
                <a:lnTo>
                  <a:pt x="3357116" y="139700"/>
                </a:lnTo>
                <a:lnTo>
                  <a:pt x="3357905" y="127000"/>
                </a:lnTo>
                <a:close/>
              </a:path>
              <a:path w="3543934" h="1536700">
                <a:moveTo>
                  <a:pt x="3380197" y="127000"/>
                </a:moveTo>
                <a:lnTo>
                  <a:pt x="3359051" y="127000"/>
                </a:lnTo>
                <a:lnTo>
                  <a:pt x="3357116" y="139700"/>
                </a:lnTo>
                <a:lnTo>
                  <a:pt x="3384892" y="139700"/>
                </a:lnTo>
                <a:lnTo>
                  <a:pt x="3380197" y="127000"/>
                </a:lnTo>
                <a:close/>
              </a:path>
              <a:path w="3543934" h="1536700">
                <a:moveTo>
                  <a:pt x="3409695" y="127000"/>
                </a:moveTo>
                <a:lnTo>
                  <a:pt x="3392106" y="127000"/>
                </a:lnTo>
                <a:lnTo>
                  <a:pt x="3384892" y="139700"/>
                </a:lnTo>
                <a:lnTo>
                  <a:pt x="3411705" y="139700"/>
                </a:lnTo>
                <a:lnTo>
                  <a:pt x="3409695" y="127000"/>
                </a:lnTo>
                <a:close/>
              </a:path>
              <a:path w="3543934" h="1536700">
                <a:moveTo>
                  <a:pt x="3421359" y="127000"/>
                </a:moveTo>
                <a:lnTo>
                  <a:pt x="3409695" y="127000"/>
                </a:lnTo>
                <a:lnTo>
                  <a:pt x="3412337" y="139700"/>
                </a:lnTo>
                <a:lnTo>
                  <a:pt x="3423018" y="139700"/>
                </a:lnTo>
                <a:lnTo>
                  <a:pt x="3421359" y="127000"/>
                </a:lnTo>
                <a:close/>
              </a:path>
              <a:path w="3543934" h="1536700">
                <a:moveTo>
                  <a:pt x="3377777" y="114300"/>
                </a:moveTo>
                <a:lnTo>
                  <a:pt x="3365550" y="114300"/>
                </a:lnTo>
                <a:lnTo>
                  <a:pt x="3364853" y="127000"/>
                </a:lnTo>
                <a:lnTo>
                  <a:pt x="3383644" y="127000"/>
                </a:lnTo>
                <a:lnTo>
                  <a:pt x="3382346" y="121902"/>
                </a:lnTo>
                <a:lnTo>
                  <a:pt x="3377777" y="114300"/>
                </a:lnTo>
                <a:close/>
              </a:path>
              <a:path w="3543934" h="1536700">
                <a:moveTo>
                  <a:pt x="3411975" y="114300"/>
                </a:moveTo>
                <a:lnTo>
                  <a:pt x="3380411" y="114300"/>
                </a:lnTo>
                <a:lnTo>
                  <a:pt x="3382346" y="121902"/>
                </a:lnTo>
                <a:lnTo>
                  <a:pt x="3385410" y="127000"/>
                </a:lnTo>
                <a:lnTo>
                  <a:pt x="3405949" y="127000"/>
                </a:lnTo>
                <a:lnTo>
                  <a:pt x="3411975" y="114300"/>
                </a:lnTo>
                <a:close/>
              </a:path>
              <a:path w="3543934" h="1536700">
                <a:moveTo>
                  <a:pt x="3428390" y="114300"/>
                </a:moveTo>
                <a:lnTo>
                  <a:pt x="3414133" y="114300"/>
                </a:lnTo>
                <a:lnTo>
                  <a:pt x="3413345" y="127000"/>
                </a:lnTo>
                <a:lnTo>
                  <a:pt x="3418340" y="127000"/>
                </a:lnTo>
                <a:lnTo>
                  <a:pt x="3428390" y="114300"/>
                </a:lnTo>
                <a:close/>
              </a:path>
              <a:path w="3543934" h="1536700">
                <a:moveTo>
                  <a:pt x="3438867" y="114300"/>
                </a:moveTo>
                <a:lnTo>
                  <a:pt x="3428390" y="114300"/>
                </a:lnTo>
                <a:lnTo>
                  <a:pt x="3427605" y="127000"/>
                </a:lnTo>
                <a:lnTo>
                  <a:pt x="3436277" y="127000"/>
                </a:lnTo>
                <a:lnTo>
                  <a:pt x="3437873" y="125204"/>
                </a:lnTo>
                <a:lnTo>
                  <a:pt x="3438867" y="114300"/>
                </a:lnTo>
                <a:close/>
              </a:path>
              <a:path w="3543934" h="1536700">
                <a:moveTo>
                  <a:pt x="3445118" y="117054"/>
                </a:moveTo>
                <a:lnTo>
                  <a:pt x="3437873" y="125204"/>
                </a:lnTo>
                <a:lnTo>
                  <a:pt x="3437709" y="127000"/>
                </a:lnTo>
                <a:lnTo>
                  <a:pt x="3441814" y="127000"/>
                </a:lnTo>
                <a:lnTo>
                  <a:pt x="3445739" y="118334"/>
                </a:lnTo>
                <a:lnTo>
                  <a:pt x="3445118" y="117054"/>
                </a:lnTo>
                <a:close/>
              </a:path>
              <a:path w="3543934" h="1536700">
                <a:moveTo>
                  <a:pt x="3449853" y="114300"/>
                </a:moveTo>
                <a:lnTo>
                  <a:pt x="3447567" y="114300"/>
                </a:lnTo>
                <a:lnTo>
                  <a:pt x="3445739" y="118334"/>
                </a:lnTo>
                <a:lnTo>
                  <a:pt x="3449942" y="127000"/>
                </a:lnTo>
                <a:lnTo>
                  <a:pt x="3449853" y="114300"/>
                </a:lnTo>
                <a:close/>
              </a:path>
              <a:path w="3543934" h="1536700">
                <a:moveTo>
                  <a:pt x="3385033" y="101600"/>
                </a:moveTo>
                <a:lnTo>
                  <a:pt x="3377236" y="101600"/>
                </a:lnTo>
                <a:lnTo>
                  <a:pt x="3377777" y="114300"/>
                </a:lnTo>
                <a:lnTo>
                  <a:pt x="3382346" y="121902"/>
                </a:lnTo>
                <a:lnTo>
                  <a:pt x="3380411" y="114300"/>
                </a:lnTo>
                <a:lnTo>
                  <a:pt x="3384880" y="114300"/>
                </a:lnTo>
                <a:lnTo>
                  <a:pt x="3385033" y="101600"/>
                </a:lnTo>
                <a:close/>
              </a:path>
              <a:path w="3543934" h="1536700">
                <a:moveTo>
                  <a:pt x="3447567" y="114300"/>
                </a:moveTo>
                <a:lnTo>
                  <a:pt x="3445118" y="117054"/>
                </a:lnTo>
                <a:lnTo>
                  <a:pt x="3445739" y="118334"/>
                </a:lnTo>
                <a:lnTo>
                  <a:pt x="3447567" y="114300"/>
                </a:lnTo>
                <a:close/>
              </a:path>
              <a:path w="3543934" h="1536700">
                <a:moveTo>
                  <a:pt x="3447567" y="114300"/>
                </a:moveTo>
                <a:lnTo>
                  <a:pt x="3443782" y="114300"/>
                </a:lnTo>
                <a:lnTo>
                  <a:pt x="3445118" y="117054"/>
                </a:lnTo>
                <a:lnTo>
                  <a:pt x="3447567" y="114300"/>
                </a:lnTo>
                <a:close/>
              </a:path>
              <a:path w="3543934" h="1536700">
                <a:moveTo>
                  <a:pt x="3438437" y="101600"/>
                </a:moveTo>
                <a:lnTo>
                  <a:pt x="3386137" y="101600"/>
                </a:lnTo>
                <a:lnTo>
                  <a:pt x="3386612" y="114300"/>
                </a:lnTo>
                <a:lnTo>
                  <a:pt x="3441177" y="114300"/>
                </a:lnTo>
                <a:lnTo>
                  <a:pt x="3438437" y="101600"/>
                </a:lnTo>
                <a:close/>
              </a:path>
              <a:path w="3543934" h="1536700">
                <a:moveTo>
                  <a:pt x="3443880" y="101600"/>
                </a:moveTo>
                <a:lnTo>
                  <a:pt x="3438437" y="101600"/>
                </a:lnTo>
                <a:lnTo>
                  <a:pt x="3441306" y="114300"/>
                </a:lnTo>
                <a:lnTo>
                  <a:pt x="3443880" y="101600"/>
                </a:lnTo>
                <a:close/>
              </a:path>
              <a:path w="3543934" h="1536700">
                <a:moveTo>
                  <a:pt x="3402063" y="88900"/>
                </a:moveTo>
                <a:lnTo>
                  <a:pt x="3398100" y="88900"/>
                </a:lnTo>
                <a:lnTo>
                  <a:pt x="3400310" y="101600"/>
                </a:lnTo>
                <a:lnTo>
                  <a:pt x="3402063" y="88900"/>
                </a:lnTo>
                <a:close/>
              </a:path>
              <a:path w="3543934" h="1536700">
                <a:moveTo>
                  <a:pt x="3452317" y="88900"/>
                </a:moveTo>
                <a:lnTo>
                  <a:pt x="3409048" y="88900"/>
                </a:lnTo>
                <a:lnTo>
                  <a:pt x="3409264" y="101600"/>
                </a:lnTo>
                <a:lnTo>
                  <a:pt x="3444213" y="101600"/>
                </a:lnTo>
                <a:lnTo>
                  <a:pt x="3452317" y="88900"/>
                </a:lnTo>
                <a:close/>
              </a:path>
              <a:path w="3543934" h="1536700">
                <a:moveTo>
                  <a:pt x="3460253" y="88900"/>
                </a:moveTo>
                <a:lnTo>
                  <a:pt x="3452317" y="88900"/>
                </a:lnTo>
                <a:lnTo>
                  <a:pt x="3452217" y="101600"/>
                </a:lnTo>
                <a:lnTo>
                  <a:pt x="3460253" y="88900"/>
                </a:lnTo>
                <a:close/>
              </a:path>
              <a:path w="3543934" h="1536700">
                <a:moveTo>
                  <a:pt x="3473602" y="88900"/>
                </a:moveTo>
                <a:lnTo>
                  <a:pt x="3468124" y="88900"/>
                </a:lnTo>
                <a:lnTo>
                  <a:pt x="3467531" y="101600"/>
                </a:lnTo>
                <a:lnTo>
                  <a:pt x="3473703" y="101600"/>
                </a:lnTo>
                <a:lnTo>
                  <a:pt x="3473602" y="88900"/>
                </a:lnTo>
                <a:close/>
              </a:path>
              <a:path w="3543934" h="1536700">
                <a:moveTo>
                  <a:pt x="3477885" y="88900"/>
                </a:moveTo>
                <a:lnTo>
                  <a:pt x="3475327" y="88900"/>
                </a:lnTo>
                <a:lnTo>
                  <a:pt x="3473703" y="101600"/>
                </a:lnTo>
                <a:lnTo>
                  <a:pt x="3477717" y="101600"/>
                </a:lnTo>
                <a:lnTo>
                  <a:pt x="3477885" y="88900"/>
                </a:lnTo>
                <a:close/>
              </a:path>
              <a:path w="3543934" h="1536700">
                <a:moveTo>
                  <a:pt x="3431551" y="76200"/>
                </a:moveTo>
                <a:lnTo>
                  <a:pt x="3414073" y="76200"/>
                </a:lnTo>
                <a:lnTo>
                  <a:pt x="3407460" y="88900"/>
                </a:lnTo>
                <a:lnTo>
                  <a:pt x="3433406" y="88900"/>
                </a:lnTo>
                <a:lnTo>
                  <a:pt x="3431551" y="76200"/>
                </a:lnTo>
                <a:close/>
              </a:path>
              <a:path w="3543934" h="1536700">
                <a:moveTo>
                  <a:pt x="3475342" y="76200"/>
                </a:moveTo>
                <a:lnTo>
                  <a:pt x="3434726" y="76200"/>
                </a:lnTo>
                <a:lnTo>
                  <a:pt x="3437241" y="88900"/>
                </a:lnTo>
                <a:lnTo>
                  <a:pt x="3474829" y="88900"/>
                </a:lnTo>
                <a:lnTo>
                  <a:pt x="3475342" y="76200"/>
                </a:lnTo>
                <a:close/>
              </a:path>
              <a:path w="3543934" h="1536700">
                <a:moveTo>
                  <a:pt x="3490943" y="76200"/>
                </a:moveTo>
                <a:lnTo>
                  <a:pt x="3480244" y="76200"/>
                </a:lnTo>
                <a:lnTo>
                  <a:pt x="3480219" y="88900"/>
                </a:lnTo>
                <a:lnTo>
                  <a:pt x="3481298" y="88900"/>
                </a:lnTo>
                <a:lnTo>
                  <a:pt x="3490943" y="76200"/>
                </a:lnTo>
                <a:close/>
              </a:path>
              <a:path w="3543934" h="1536700">
                <a:moveTo>
                  <a:pt x="3437331" y="63500"/>
                </a:moveTo>
                <a:lnTo>
                  <a:pt x="3426971" y="63500"/>
                </a:lnTo>
                <a:lnTo>
                  <a:pt x="3419170" y="76200"/>
                </a:lnTo>
                <a:lnTo>
                  <a:pt x="3434908" y="76200"/>
                </a:lnTo>
                <a:lnTo>
                  <a:pt x="3437331" y="63500"/>
                </a:lnTo>
                <a:close/>
              </a:path>
              <a:path w="3543934" h="1536700">
                <a:moveTo>
                  <a:pt x="3446044" y="63500"/>
                </a:moveTo>
                <a:lnTo>
                  <a:pt x="3439825" y="76200"/>
                </a:lnTo>
                <a:lnTo>
                  <a:pt x="3447529" y="76200"/>
                </a:lnTo>
                <a:lnTo>
                  <a:pt x="3446044" y="63500"/>
                </a:lnTo>
                <a:close/>
              </a:path>
              <a:path w="3543934" h="1536700">
                <a:moveTo>
                  <a:pt x="3499662" y="63500"/>
                </a:moveTo>
                <a:lnTo>
                  <a:pt x="3455615" y="63500"/>
                </a:lnTo>
                <a:lnTo>
                  <a:pt x="3447529" y="76200"/>
                </a:lnTo>
                <a:lnTo>
                  <a:pt x="3500107" y="76200"/>
                </a:lnTo>
                <a:lnTo>
                  <a:pt x="3499662" y="63500"/>
                </a:lnTo>
                <a:close/>
              </a:path>
              <a:path w="3543934" h="1536700">
                <a:moveTo>
                  <a:pt x="3507282" y="63500"/>
                </a:moveTo>
                <a:lnTo>
                  <a:pt x="3501947" y="63500"/>
                </a:lnTo>
                <a:lnTo>
                  <a:pt x="3505106" y="76200"/>
                </a:lnTo>
                <a:lnTo>
                  <a:pt x="3507282" y="63500"/>
                </a:lnTo>
                <a:close/>
              </a:path>
              <a:path w="3543934" h="1536700">
                <a:moveTo>
                  <a:pt x="3436797" y="50800"/>
                </a:moveTo>
                <a:lnTo>
                  <a:pt x="3431781" y="63500"/>
                </a:lnTo>
                <a:lnTo>
                  <a:pt x="3433508" y="63500"/>
                </a:lnTo>
                <a:lnTo>
                  <a:pt x="3436797" y="50800"/>
                </a:lnTo>
                <a:close/>
              </a:path>
              <a:path w="3543934" h="1536700">
                <a:moveTo>
                  <a:pt x="3483906" y="38100"/>
                </a:moveTo>
                <a:lnTo>
                  <a:pt x="3480595" y="38100"/>
                </a:lnTo>
                <a:lnTo>
                  <a:pt x="3482707" y="50800"/>
                </a:lnTo>
                <a:lnTo>
                  <a:pt x="3450843" y="50800"/>
                </a:lnTo>
                <a:lnTo>
                  <a:pt x="3447245" y="63500"/>
                </a:lnTo>
                <a:lnTo>
                  <a:pt x="3494333" y="63500"/>
                </a:lnTo>
                <a:lnTo>
                  <a:pt x="3492580" y="52432"/>
                </a:lnTo>
                <a:lnTo>
                  <a:pt x="3491688" y="50800"/>
                </a:lnTo>
                <a:lnTo>
                  <a:pt x="3483906" y="38100"/>
                </a:lnTo>
                <a:close/>
              </a:path>
              <a:path w="3543934" h="1536700">
                <a:moveTo>
                  <a:pt x="3492580" y="52432"/>
                </a:moveTo>
                <a:lnTo>
                  <a:pt x="3494333" y="63500"/>
                </a:lnTo>
                <a:lnTo>
                  <a:pt x="3498625" y="63500"/>
                </a:lnTo>
                <a:lnTo>
                  <a:pt x="3492580" y="52432"/>
                </a:lnTo>
                <a:close/>
              </a:path>
              <a:path w="3543934" h="1536700">
                <a:moveTo>
                  <a:pt x="3506635" y="50800"/>
                </a:moveTo>
                <a:lnTo>
                  <a:pt x="3492322" y="50800"/>
                </a:lnTo>
                <a:lnTo>
                  <a:pt x="3492580" y="52432"/>
                </a:lnTo>
                <a:lnTo>
                  <a:pt x="3498625" y="63500"/>
                </a:lnTo>
                <a:lnTo>
                  <a:pt x="3507371" y="63500"/>
                </a:lnTo>
                <a:lnTo>
                  <a:pt x="3506635" y="50800"/>
                </a:lnTo>
                <a:close/>
              </a:path>
              <a:path w="3543934" h="1536700">
                <a:moveTo>
                  <a:pt x="3518416" y="50800"/>
                </a:moveTo>
                <a:lnTo>
                  <a:pt x="3513266" y="50800"/>
                </a:lnTo>
                <a:lnTo>
                  <a:pt x="3515956" y="63500"/>
                </a:lnTo>
                <a:lnTo>
                  <a:pt x="3517150" y="63500"/>
                </a:lnTo>
                <a:lnTo>
                  <a:pt x="3518416" y="50800"/>
                </a:lnTo>
                <a:close/>
              </a:path>
              <a:path w="3543934" h="1536700">
                <a:moveTo>
                  <a:pt x="3523602" y="50800"/>
                </a:moveTo>
                <a:lnTo>
                  <a:pt x="3520092" y="50800"/>
                </a:lnTo>
                <a:lnTo>
                  <a:pt x="3522064" y="63500"/>
                </a:lnTo>
                <a:lnTo>
                  <a:pt x="3524804" y="63500"/>
                </a:lnTo>
                <a:lnTo>
                  <a:pt x="3523602" y="50800"/>
                </a:lnTo>
                <a:close/>
              </a:path>
              <a:path w="3543934" h="1536700">
                <a:moveTo>
                  <a:pt x="3480595" y="38100"/>
                </a:moveTo>
                <a:lnTo>
                  <a:pt x="3456050" y="38100"/>
                </a:lnTo>
                <a:lnTo>
                  <a:pt x="3449015" y="50800"/>
                </a:lnTo>
                <a:lnTo>
                  <a:pt x="3482707" y="50800"/>
                </a:lnTo>
                <a:lnTo>
                  <a:pt x="3480595" y="38100"/>
                </a:lnTo>
                <a:close/>
              </a:path>
              <a:path w="3543934" h="1536700">
                <a:moveTo>
                  <a:pt x="3520211" y="38100"/>
                </a:moveTo>
                <a:lnTo>
                  <a:pt x="3483906" y="38100"/>
                </a:lnTo>
                <a:lnTo>
                  <a:pt x="3491688" y="50800"/>
                </a:lnTo>
                <a:lnTo>
                  <a:pt x="3518827" y="50800"/>
                </a:lnTo>
                <a:lnTo>
                  <a:pt x="3520211" y="38100"/>
                </a:lnTo>
                <a:close/>
              </a:path>
              <a:path w="3543934" h="1536700">
                <a:moveTo>
                  <a:pt x="3521523" y="40832"/>
                </a:moveTo>
                <a:lnTo>
                  <a:pt x="3525100" y="50800"/>
                </a:lnTo>
                <a:lnTo>
                  <a:pt x="3525304" y="50800"/>
                </a:lnTo>
                <a:lnTo>
                  <a:pt x="3525281" y="48662"/>
                </a:lnTo>
                <a:lnTo>
                  <a:pt x="3521523" y="40832"/>
                </a:lnTo>
                <a:close/>
              </a:path>
              <a:path w="3543934" h="1536700">
                <a:moveTo>
                  <a:pt x="3525281" y="48662"/>
                </a:moveTo>
                <a:lnTo>
                  <a:pt x="3525304" y="50800"/>
                </a:lnTo>
                <a:lnTo>
                  <a:pt x="3525748" y="49635"/>
                </a:lnTo>
                <a:lnTo>
                  <a:pt x="3525281" y="48662"/>
                </a:lnTo>
                <a:close/>
              </a:path>
              <a:path w="3543934" h="1536700">
                <a:moveTo>
                  <a:pt x="3525748" y="49635"/>
                </a:moveTo>
                <a:lnTo>
                  <a:pt x="3525304" y="50800"/>
                </a:lnTo>
                <a:lnTo>
                  <a:pt x="3526307" y="50800"/>
                </a:lnTo>
                <a:lnTo>
                  <a:pt x="3525748" y="49635"/>
                </a:lnTo>
                <a:close/>
              </a:path>
              <a:path w="3543934" h="1536700">
                <a:moveTo>
                  <a:pt x="3532971" y="39148"/>
                </a:moveTo>
                <a:lnTo>
                  <a:pt x="3529825" y="50800"/>
                </a:lnTo>
                <a:lnTo>
                  <a:pt x="3532352" y="50800"/>
                </a:lnTo>
                <a:lnTo>
                  <a:pt x="3533135" y="39773"/>
                </a:lnTo>
                <a:lnTo>
                  <a:pt x="3532971" y="39148"/>
                </a:lnTo>
                <a:close/>
              </a:path>
              <a:path w="3543934" h="1536700">
                <a:moveTo>
                  <a:pt x="3539912" y="38100"/>
                </a:moveTo>
                <a:lnTo>
                  <a:pt x="3533254" y="38100"/>
                </a:lnTo>
                <a:lnTo>
                  <a:pt x="3533135" y="39773"/>
                </a:lnTo>
                <a:lnTo>
                  <a:pt x="3536034" y="50800"/>
                </a:lnTo>
                <a:lnTo>
                  <a:pt x="3539912" y="38100"/>
                </a:lnTo>
                <a:close/>
              </a:path>
              <a:path w="3543934" h="1536700">
                <a:moveTo>
                  <a:pt x="3530154" y="38100"/>
                </a:moveTo>
                <a:lnTo>
                  <a:pt x="3525168" y="38100"/>
                </a:lnTo>
                <a:lnTo>
                  <a:pt x="3525281" y="48662"/>
                </a:lnTo>
                <a:lnTo>
                  <a:pt x="3525748" y="49635"/>
                </a:lnTo>
                <a:lnTo>
                  <a:pt x="3530154" y="38100"/>
                </a:lnTo>
                <a:close/>
              </a:path>
              <a:path w="3543934" h="1536700">
                <a:moveTo>
                  <a:pt x="3520542" y="38100"/>
                </a:moveTo>
                <a:lnTo>
                  <a:pt x="3520211" y="38100"/>
                </a:lnTo>
                <a:lnTo>
                  <a:pt x="3521523" y="40832"/>
                </a:lnTo>
                <a:lnTo>
                  <a:pt x="3520542" y="38100"/>
                </a:lnTo>
                <a:close/>
              </a:path>
              <a:path w="3543934" h="1536700">
                <a:moveTo>
                  <a:pt x="3533254" y="38100"/>
                </a:moveTo>
                <a:lnTo>
                  <a:pt x="3532695" y="38100"/>
                </a:lnTo>
                <a:lnTo>
                  <a:pt x="3532971" y="39148"/>
                </a:lnTo>
                <a:lnTo>
                  <a:pt x="3533254" y="38100"/>
                </a:lnTo>
                <a:close/>
              </a:path>
              <a:path w="3543934" h="1536700">
                <a:moveTo>
                  <a:pt x="3465233" y="25400"/>
                </a:moveTo>
                <a:lnTo>
                  <a:pt x="3466160" y="38100"/>
                </a:lnTo>
                <a:lnTo>
                  <a:pt x="3472713" y="38100"/>
                </a:lnTo>
                <a:lnTo>
                  <a:pt x="3465233" y="25400"/>
                </a:lnTo>
                <a:close/>
              </a:path>
              <a:path w="3543934" h="1536700">
                <a:moveTo>
                  <a:pt x="3483635" y="25400"/>
                </a:moveTo>
                <a:lnTo>
                  <a:pt x="3473958" y="25400"/>
                </a:lnTo>
                <a:lnTo>
                  <a:pt x="3478285" y="38100"/>
                </a:lnTo>
                <a:lnTo>
                  <a:pt x="3487534" y="38100"/>
                </a:lnTo>
                <a:lnTo>
                  <a:pt x="3483635" y="25400"/>
                </a:lnTo>
                <a:close/>
              </a:path>
              <a:path w="3543934" h="1536700">
                <a:moveTo>
                  <a:pt x="3538791" y="25400"/>
                </a:moveTo>
                <a:lnTo>
                  <a:pt x="3483952" y="25400"/>
                </a:lnTo>
                <a:lnTo>
                  <a:pt x="3487534" y="38100"/>
                </a:lnTo>
                <a:lnTo>
                  <a:pt x="3536594" y="38100"/>
                </a:lnTo>
                <a:lnTo>
                  <a:pt x="3538791" y="25400"/>
                </a:lnTo>
                <a:close/>
              </a:path>
              <a:path w="3543934" h="1536700">
                <a:moveTo>
                  <a:pt x="3486211" y="12700"/>
                </a:moveTo>
                <a:lnTo>
                  <a:pt x="3484017" y="25400"/>
                </a:lnTo>
                <a:lnTo>
                  <a:pt x="3491242" y="25400"/>
                </a:lnTo>
                <a:lnTo>
                  <a:pt x="3486211" y="12700"/>
                </a:lnTo>
                <a:close/>
              </a:path>
              <a:path w="3543934" h="1536700">
                <a:moveTo>
                  <a:pt x="3527615" y="12700"/>
                </a:moveTo>
                <a:lnTo>
                  <a:pt x="3491523" y="12700"/>
                </a:lnTo>
                <a:lnTo>
                  <a:pt x="3491242" y="25400"/>
                </a:lnTo>
                <a:lnTo>
                  <a:pt x="3523462" y="25400"/>
                </a:lnTo>
                <a:lnTo>
                  <a:pt x="3527615" y="12700"/>
                </a:lnTo>
                <a:close/>
              </a:path>
              <a:path w="3543934" h="1536700">
                <a:moveTo>
                  <a:pt x="3534701" y="12700"/>
                </a:moveTo>
                <a:lnTo>
                  <a:pt x="3527615" y="12700"/>
                </a:lnTo>
                <a:lnTo>
                  <a:pt x="3530904" y="25400"/>
                </a:lnTo>
                <a:lnTo>
                  <a:pt x="3533140" y="25400"/>
                </a:lnTo>
                <a:lnTo>
                  <a:pt x="3534701" y="12700"/>
                </a:lnTo>
                <a:close/>
              </a:path>
              <a:path w="3543934" h="1536700">
                <a:moveTo>
                  <a:pt x="3543604" y="12700"/>
                </a:moveTo>
                <a:lnTo>
                  <a:pt x="3535171" y="25400"/>
                </a:lnTo>
                <a:lnTo>
                  <a:pt x="3541445" y="25400"/>
                </a:lnTo>
                <a:lnTo>
                  <a:pt x="3543604" y="12700"/>
                </a:lnTo>
                <a:close/>
              </a:path>
              <a:path w="3543934" h="1536700">
                <a:moveTo>
                  <a:pt x="3496297" y="0"/>
                </a:moveTo>
                <a:lnTo>
                  <a:pt x="3495408" y="12700"/>
                </a:lnTo>
                <a:lnTo>
                  <a:pt x="3501669" y="12700"/>
                </a:lnTo>
                <a:lnTo>
                  <a:pt x="3496297" y="0"/>
                </a:lnTo>
                <a:close/>
              </a:path>
              <a:path w="3543934" h="1536700">
                <a:moveTo>
                  <a:pt x="3520389" y="0"/>
                </a:moveTo>
                <a:lnTo>
                  <a:pt x="3501212" y="0"/>
                </a:lnTo>
                <a:lnTo>
                  <a:pt x="3501718" y="12700"/>
                </a:lnTo>
                <a:lnTo>
                  <a:pt x="3523932" y="12700"/>
                </a:lnTo>
                <a:lnTo>
                  <a:pt x="3520389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4503" y="5593232"/>
            <a:ext cx="266433" cy="286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3100" y="3187700"/>
            <a:ext cx="5721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Navigate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project</a:t>
            </a:r>
            <a:r>
              <a:rPr sz="3000" spc="100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folder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27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1028700"/>
            <a:ext cx="36944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B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dirty="0"/>
              <a:t>W</a:t>
            </a:r>
            <a:r>
              <a:rPr spc="-550" dirty="0"/>
              <a:t> </a:t>
            </a:r>
            <a:r>
              <a:rPr spc="-500" dirty="0"/>
              <a:t>S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-50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28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2218944"/>
            <a:ext cx="7273925" cy="456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Clr>
                <a:srgbClr val="646464"/>
              </a:buClr>
              <a:buSzPct val="90000"/>
              <a:buChar char="•"/>
              <a:tabLst>
                <a:tab pos="469265" algn="l"/>
                <a:tab pos="469900" algn="l"/>
              </a:tabLst>
            </a:pPr>
            <a:r>
              <a:rPr sz="3500" spc="18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35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Arial"/>
                <a:cs typeface="Arial"/>
              </a:rPr>
              <a:t>Explorer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46464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646464"/>
              </a:buClr>
              <a:buSzPct val="90000"/>
              <a:buChar char="•"/>
              <a:tabLst>
                <a:tab pos="469265" algn="l"/>
                <a:tab pos="469900" algn="l"/>
              </a:tabLst>
            </a:pPr>
            <a:r>
              <a:rPr sz="3500" spc="18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Firefox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646464"/>
              </a:buClr>
              <a:buSzPct val="90000"/>
              <a:buChar char="•"/>
              <a:tabLst>
                <a:tab pos="469265" algn="l"/>
                <a:tab pos="469900" algn="l"/>
              </a:tabLst>
            </a:pPr>
            <a:r>
              <a:rPr sz="3500" spc="18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FFFFFF"/>
                </a:solidFill>
                <a:latin typeface="Arial"/>
                <a:cs typeface="Arial"/>
              </a:rPr>
              <a:t>Safari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646464"/>
              </a:buClr>
              <a:buSzPct val="90000"/>
              <a:buChar char="•"/>
              <a:tabLst>
                <a:tab pos="469265" algn="l"/>
                <a:tab pos="469900" algn="l"/>
              </a:tabLst>
            </a:pPr>
            <a:r>
              <a:rPr sz="3500" b="1" spc="-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500" b="1" spc="-40" dirty="0">
                <a:solidFill>
                  <a:srgbClr val="FFFFFF"/>
                </a:solidFill>
                <a:latin typeface="Arial"/>
                <a:cs typeface="Arial"/>
              </a:rPr>
              <a:t>Chrome </a:t>
            </a:r>
            <a:r>
              <a:rPr sz="3500" b="1" spc="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-65" dirty="0">
                <a:solidFill>
                  <a:srgbClr val="FFFFFF"/>
                </a:solidFill>
                <a:latin typeface="Arial"/>
                <a:cs typeface="Arial"/>
              </a:rPr>
              <a:t>Chromium</a:t>
            </a:r>
            <a:endParaRPr sz="3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3500" spc="-70" dirty="0">
                <a:solidFill>
                  <a:srgbClr val="919191"/>
                </a:solidFill>
                <a:latin typeface="Arial"/>
                <a:cs typeface="Arial"/>
              </a:rPr>
              <a:t>Because </a:t>
            </a:r>
            <a:r>
              <a:rPr sz="3500" spc="110" dirty="0">
                <a:solidFill>
                  <a:srgbClr val="919191"/>
                </a:solidFill>
                <a:latin typeface="Arial"/>
                <a:cs typeface="Arial"/>
              </a:rPr>
              <a:t>of </a:t>
            </a:r>
            <a:r>
              <a:rPr sz="3500" spc="55" dirty="0">
                <a:solidFill>
                  <a:srgbClr val="919191"/>
                </a:solidFill>
                <a:latin typeface="Arial"/>
                <a:cs typeface="Arial"/>
              </a:rPr>
              <a:t>Web-kit </a:t>
            </a:r>
            <a:r>
              <a:rPr sz="3500" spc="35" dirty="0">
                <a:solidFill>
                  <a:srgbClr val="919191"/>
                </a:solidFill>
                <a:latin typeface="Arial"/>
                <a:cs typeface="Arial"/>
              </a:rPr>
              <a:t>and </a:t>
            </a:r>
            <a:r>
              <a:rPr sz="3500" spc="-5" dirty="0">
                <a:solidFill>
                  <a:srgbClr val="919191"/>
                </a:solidFill>
                <a:latin typeface="Arial"/>
                <a:cs typeface="Arial"/>
              </a:rPr>
              <a:t>Dev</a:t>
            </a:r>
            <a:r>
              <a:rPr sz="3500" spc="-47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919191"/>
                </a:solidFill>
                <a:latin typeface="Arial"/>
                <a:cs typeface="Arial"/>
              </a:rPr>
              <a:t>Tools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6400" y="520700"/>
            <a:ext cx="20326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35" dirty="0" smtClean="0"/>
              <a:t>OLA</a:t>
            </a:r>
            <a:endParaRPr spc="80" dirty="0"/>
          </a:p>
        </p:txBody>
      </p:sp>
      <p:sp>
        <p:nvSpPr>
          <p:cNvPr id="4" name="object 4"/>
          <p:cNvSpPr/>
          <p:nvPr/>
        </p:nvSpPr>
        <p:spPr>
          <a:xfrm>
            <a:off x="0" y="1689100"/>
            <a:ext cx="13004800" cy="806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8129" y="9301632"/>
            <a:ext cx="2889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29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4203700"/>
            <a:ext cx="5495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/>
              <a:t>W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160" dirty="0"/>
              <a:t>AT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4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3</a:t>
            </a:fld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0" y="520700"/>
            <a:ext cx="71577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  <a:tab pos="489394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M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335" dirty="0"/>
              <a:t>V	</a:t>
            </a:r>
            <a:r>
              <a:rPr spc="-170" dirty="0"/>
              <a:t>T</a:t>
            </a:r>
            <a:r>
              <a:rPr spc="-555" dirty="0"/>
              <a:t> </a:t>
            </a:r>
            <a:r>
              <a:rPr spc="250" dirty="0"/>
              <a:t>O</a:t>
            </a:r>
            <a:r>
              <a:rPr spc="-555" dirty="0"/>
              <a:t> </a:t>
            </a:r>
            <a:r>
              <a:rPr spc="250" dirty="0"/>
              <a:t>O</a:t>
            </a:r>
            <a:r>
              <a:rPr spc="-555" dirty="0"/>
              <a:t> </a:t>
            </a:r>
            <a:r>
              <a:rPr spc="-254" dirty="0"/>
              <a:t>L</a:t>
            </a:r>
            <a:r>
              <a:rPr spc="-560" dirty="0"/>
              <a:t> </a:t>
            </a:r>
            <a:r>
              <a:rPr spc="-50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689100"/>
            <a:ext cx="13004800" cy="806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8129" y="9301632"/>
            <a:ext cx="2889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30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393700"/>
            <a:ext cx="6414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9670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105" dirty="0"/>
              <a:t>VA	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  <a:r>
              <a:rPr spc="-550" dirty="0"/>
              <a:t> </a:t>
            </a:r>
            <a:r>
              <a:rPr spc="-250" dirty="0"/>
              <a:t>F</a:t>
            </a:r>
            <a:r>
              <a:rPr spc="-555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31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228600" y="1384300"/>
            <a:ext cx="11609705" cy="795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config.xml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indent="609600">
              <a:lnSpc>
                <a:spcPts val="2350"/>
              </a:lnSpc>
              <a:buClr>
                <a:srgbClr val="D9D8AF"/>
              </a:buClr>
              <a:buFont typeface="Courier New"/>
              <a:buAutoNum type="arabicPlain"/>
              <a:tabLst>
                <a:tab pos="927100" algn="l"/>
                <a:tab pos="927735" algn="l"/>
                <a:tab pos="1841500" algn="l"/>
                <a:tab pos="3975100" algn="l"/>
                <a:tab pos="65665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&lt;?xml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version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"1.0"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encoding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"UTF-8"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standalone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"yes"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 marR="5080" indent="609600">
              <a:lnSpc>
                <a:spcPts val="2300"/>
              </a:lnSpc>
              <a:spcBef>
                <a:spcPts val="110"/>
              </a:spcBef>
              <a:buClr>
                <a:srgbClr val="D9D8AF"/>
              </a:buClr>
              <a:buFont typeface="Courier New"/>
              <a:buAutoNum type="arabicPlain"/>
              <a:tabLst>
                <a:tab pos="927100" algn="l"/>
                <a:tab pos="927735" algn="l"/>
                <a:tab pos="2146300" algn="l"/>
                <a:tab pos="3517900" algn="l"/>
                <a:tab pos="7023734" algn="l"/>
                <a:tab pos="946277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&lt;widget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"com.ionicframework.example"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version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"0.0.1"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xmlns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"http:// 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www.w3.org/ns/widgets"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xmlns: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cdv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  <a:hlinkClick r:id="rId3"/>
              </a:rPr>
              <a:t>"http://cordova.apache.org/ns/1.0"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231900" indent="-609600">
              <a:lnSpc>
                <a:spcPts val="219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</a:tabLst>
            </a:pP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&lt;name&gt;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Your app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name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&lt;/name&gt;</a:t>
            </a:r>
            <a:endParaRPr sz="2000">
              <a:latin typeface="Courier New"/>
              <a:cs typeface="Courier New"/>
            </a:endParaRPr>
          </a:p>
          <a:p>
            <a:pPr marL="1231900" indent="-6096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&lt;description&gt;</a:t>
            </a:r>
            <a:endParaRPr sz="2000">
              <a:latin typeface="Courier New"/>
              <a:cs typeface="Courier New"/>
            </a:endParaRPr>
          </a:p>
          <a:p>
            <a:pPr marL="1536700" indent="-914400">
              <a:lnSpc>
                <a:spcPts val="2300"/>
              </a:lnSpc>
              <a:buClr>
                <a:srgbClr val="D9D8AF"/>
              </a:buClr>
              <a:buAutoNum type="arabicPlain"/>
              <a:tabLst>
                <a:tab pos="1536700" algn="l"/>
                <a:tab pos="1537335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An Ionic Framework and Cordova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project.</a:t>
            </a:r>
            <a:endParaRPr sz="2000">
              <a:latin typeface="Courier New"/>
              <a:cs typeface="Courier New"/>
            </a:endParaRPr>
          </a:p>
          <a:p>
            <a:pPr marL="1231900" indent="-6096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&lt;/description&gt;</a:t>
            </a:r>
            <a:endParaRPr sz="2000">
              <a:latin typeface="Courier New"/>
              <a:cs typeface="Courier New"/>
            </a:endParaRPr>
          </a:p>
          <a:p>
            <a:pPr marL="1231900" indent="-6096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2451100" algn="l"/>
                <a:tab pos="64141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&lt;author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email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"hi@ionicframework"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href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  <a:hlinkClick r:id="rId4"/>
              </a:rPr>
              <a:t>"http://ionicframework.com/"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536700" indent="-914400">
              <a:lnSpc>
                <a:spcPts val="2300"/>
              </a:lnSpc>
              <a:buClr>
                <a:srgbClr val="D9D8AF"/>
              </a:buClr>
              <a:buAutoNum type="arabicPlain"/>
              <a:tabLst>
                <a:tab pos="1536700" algn="l"/>
                <a:tab pos="1537335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Ionic Framework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Team</a:t>
            </a:r>
            <a:endParaRPr sz="2000">
              <a:latin typeface="Courier New"/>
              <a:cs typeface="Courier New"/>
            </a:endParaRPr>
          </a:p>
          <a:p>
            <a:pPr marL="1231900" indent="-6096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&lt;/author&gt;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2603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&lt;content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"index.html"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2451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&lt;access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origin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"*"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2617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"webviewbounce"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"false"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5665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"UIWebViewBounce"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"false"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70237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"DisallowOverscroll"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"true"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74809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"android-minSdkVersion"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"16"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7189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"BackupWebStorage"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"none"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1093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"SplashScreen"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"screen"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8713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"SplashScreenDelay"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"3000"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59569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"Orientation"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"landscape"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3060700" algn="l"/>
                <a:tab pos="62617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&lt;preference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"target-device"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"tablet"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  <a:tab pos="2603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&lt;feature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"StatusBar"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536700" indent="-10668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536700" algn="l"/>
                <a:tab pos="1537335" algn="l"/>
                <a:tab pos="2603500" algn="l"/>
                <a:tab pos="5499735" algn="l"/>
                <a:tab pos="870077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&lt;param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"ios-package"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"CDVStatusBar"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onload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"true"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 indent="-762000">
              <a:lnSpc>
                <a:spcPts val="2300"/>
              </a:lnSpc>
              <a:buClr>
                <a:srgbClr val="D9D8AF"/>
              </a:buClr>
              <a:buFont typeface="Courier New"/>
              <a:buAutoNum type="arabicPlain"/>
              <a:tabLst>
                <a:tab pos="1231900" algn="l"/>
                <a:tab pos="12325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&lt;/feature&gt;</a:t>
            </a:r>
            <a:endParaRPr sz="2000">
              <a:latin typeface="Courier New"/>
              <a:cs typeface="Courier New"/>
            </a:endParaRPr>
          </a:p>
          <a:p>
            <a:pPr marL="927100" indent="-457200">
              <a:lnSpc>
                <a:spcPts val="2350"/>
              </a:lnSpc>
              <a:buClr>
                <a:srgbClr val="D9D8AF"/>
              </a:buClr>
              <a:buFont typeface="Courier New"/>
              <a:buAutoNum type="arabicPlain"/>
              <a:tabLst>
                <a:tab pos="9277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&lt;/widget&gt;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254500"/>
            <a:ext cx="26638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-420" dirty="0"/>
              <a:t>P</a:t>
            </a:r>
            <a:r>
              <a:rPr spc="-550" dirty="0"/>
              <a:t> </a:t>
            </a:r>
            <a:r>
              <a:rPr spc="-254" dirty="0"/>
              <a:t>L</a:t>
            </a:r>
            <a:r>
              <a:rPr spc="-55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420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32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1498600"/>
            <a:ext cx="5763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420" dirty="0"/>
              <a:t>P</a:t>
            </a:r>
            <a:r>
              <a:rPr spc="-545" dirty="0"/>
              <a:t> </a:t>
            </a:r>
            <a:r>
              <a:rPr spc="-254" dirty="0"/>
              <a:t>L</a:t>
            </a:r>
            <a:r>
              <a:rPr spc="-545" dirty="0"/>
              <a:t> </a:t>
            </a:r>
            <a:r>
              <a:rPr spc="160" dirty="0"/>
              <a:t>AT</a:t>
            </a:r>
            <a:r>
              <a:rPr spc="-545" dirty="0"/>
              <a:t> </a:t>
            </a:r>
            <a:r>
              <a:rPr spc="-250" dirty="0"/>
              <a:t>F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250" dirty="0"/>
              <a:t>M</a:t>
            </a:r>
            <a:r>
              <a:rPr spc="-545" dirty="0"/>
              <a:t> </a:t>
            </a:r>
            <a:r>
              <a:rPr spc="-500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33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67249" y="4950790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15"/>
              </a:spcBef>
            </a:pP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600" spc="5" dirty="0">
                <a:solidFill>
                  <a:srgbClr val="00F900"/>
                </a:solidFill>
                <a:latin typeface="Courier New"/>
                <a:cs typeface="Courier New"/>
              </a:rPr>
              <a:t>cordova platform add</a:t>
            </a: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 android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062" y="6055474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cordova platform add</a:t>
            </a:r>
            <a:r>
              <a:rPr sz="2700" spc="-1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ios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700" y="5575300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1498600"/>
            <a:ext cx="5763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420" dirty="0"/>
              <a:t>P</a:t>
            </a:r>
            <a:r>
              <a:rPr spc="-545" dirty="0"/>
              <a:t> </a:t>
            </a:r>
            <a:r>
              <a:rPr spc="-254" dirty="0"/>
              <a:t>L</a:t>
            </a:r>
            <a:r>
              <a:rPr spc="-545" dirty="0"/>
              <a:t> </a:t>
            </a:r>
            <a:r>
              <a:rPr spc="160" dirty="0"/>
              <a:t>AT</a:t>
            </a:r>
            <a:r>
              <a:rPr spc="-545" dirty="0"/>
              <a:t> </a:t>
            </a:r>
            <a:r>
              <a:rPr spc="-250" dirty="0"/>
              <a:t>F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250" dirty="0"/>
              <a:t>M</a:t>
            </a:r>
            <a:r>
              <a:rPr spc="-545" dirty="0"/>
              <a:t> </a:t>
            </a:r>
            <a:r>
              <a:rPr spc="-5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49" y="4950790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15"/>
              </a:spcBef>
            </a:pP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600" spc="5" dirty="0">
                <a:solidFill>
                  <a:srgbClr val="00F900"/>
                </a:solidFill>
                <a:latin typeface="Courier New"/>
                <a:cs typeface="Courier New"/>
              </a:rPr>
              <a:t>cordova platform add</a:t>
            </a: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 android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062" y="6055474"/>
            <a:ext cx="11684635" cy="520700"/>
          </a:xfrm>
          <a:custGeom>
            <a:avLst/>
            <a:gdLst/>
            <a:ahLst/>
            <a:cxnLst/>
            <a:rect l="l" t="t" r="r" b="b"/>
            <a:pathLst>
              <a:path w="11684635" h="520700">
                <a:moveTo>
                  <a:pt x="0" y="0"/>
                </a:moveTo>
                <a:lnTo>
                  <a:pt x="11684007" y="0"/>
                </a:lnTo>
                <a:lnTo>
                  <a:pt x="11684007" y="520699"/>
                </a:lnTo>
                <a:lnTo>
                  <a:pt x="0" y="5206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062" y="6055474"/>
            <a:ext cx="11684000" cy="520700"/>
          </a:xfrm>
          <a:custGeom>
            <a:avLst/>
            <a:gdLst/>
            <a:ahLst/>
            <a:cxnLst/>
            <a:rect l="l" t="t" r="r" b="b"/>
            <a:pathLst>
              <a:path w="11684000" h="520700">
                <a:moveTo>
                  <a:pt x="0" y="0"/>
                </a:moveTo>
                <a:lnTo>
                  <a:pt x="11684000" y="0"/>
                </a:lnTo>
                <a:lnTo>
                  <a:pt x="116840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" y="6083300"/>
            <a:ext cx="53759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cordova platform add</a:t>
            </a:r>
            <a:r>
              <a:rPr sz="2700" spc="-9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ios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700" y="5575300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9712" y="5742228"/>
            <a:ext cx="3520440" cy="1809114"/>
          </a:xfrm>
          <a:custGeom>
            <a:avLst/>
            <a:gdLst/>
            <a:ahLst/>
            <a:cxnLst/>
            <a:rect l="l" t="t" r="r" b="b"/>
            <a:pathLst>
              <a:path w="3520440" h="1809115">
                <a:moveTo>
                  <a:pt x="3127287" y="1477175"/>
                </a:moveTo>
                <a:lnTo>
                  <a:pt x="2576118" y="1477175"/>
                </a:lnTo>
                <a:lnTo>
                  <a:pt x="3505200" y="1808568"/>
                </a:lnTo>
                <a:lnTo>
                  <a:pt x="3127287" y="1477175"/>
                </a:lnTo>
                <a:close/>
              </a:path>
              <a:path w="3520440" h="1809115">
                <a:moveTo>
                  <a:pt x="1760143" y="0"/>
                </a:moveTo>
                <a:lnTo>
                  <a:pt x="1695616" y="516"/>
                </a:lnTo>
                <a:lnTo>
                  <a:pt x="1631674" y="2054"/>
                </a:lnTo>
                <a:lnTo>
                  <a:pt x="1568357" y="4596"/>
                </a:lnTo>
                <a:lnTo>
                  <a:pt x="1505705" y="8123"/>
                </a:lnTo>
                <a:lnTo>
                  <a:pt x="1443756" y="12619"/>
                </a:lnTo>
                <a:lnTo>
                  <a:pt x="1382552" y="18066"/>
                </a:lnTo>
                <a:lnTo>
                  <a:pt x="1322132" y="24446"/>
                </a:lnTo>
                <a:lnTo>
                  <a:pt x="1262536" y="31740"/>
                </a:lnTo>
                <a:lnTo>
                  <a:pt x="1203803" y="39933"/>
                </a:lnTo>
                <a:lnTo>
                  <a:pt x="1145974" y="49005"/>
                </a:lnTo>
                <a:lnTo>
                  <a:pt x="1089087" y="58940"/>
                </a:lnTo>
                <a:lnTo>
                  <a:pt x="1033184" y="69719"/>
                </a:lnTo>
                <a:lnTo>
                  <a:pt x="978303" y="81324"/>
                </a:lnTo>
                <a:lnTo>
                  <a:pt x="924484" y="93739"/>
                </a:lnTo>
                <a:lnTo>
                  <a:pt x="871767" y="106946"/>
                </a:lnTo>
                <a:lnTo>
                  <a:pt x="820192" y="120926"/>
                </a:lnTo>
                <a:lnTo>
                  <a:pt x="769799" y="135662"/>
                </a:lnTo>
                <a:lnTo>
                  <a:pt x="720627" y="151137"/>
                </a:lnTo>
                <a:lnTo>
                  <a:pt x="672717" y="167332"/>
                </a:lnTo>
                <a:lnTo>
                  <a:pt x="626107" y="184231"/>
                </a:lnTo>
                <a:lnTo>
                  <a:pt x="580838" y="201814"/>
                </a:lnTo>
                <a:lnTo>
                  <a:pt x="536949" y="220066"/>
                </a:lnTo>
                <a:lnTo>
                  <a:pt x="494481" y="238967"/>
                </a:lnTo>
                <a:lnTo>
                  <a:pt x="453473" y="258500"/>
                </a:lnTo>
                <a:lnTo>
                  <a:pt x="413965" y="278649"/>
                </a:lnTo>
                <a:lnTo>
                  <a:pt x="375996" y="299394"/>
                </a:lnTo>
                <a:lnTo>
                  <a:pt x="339606" y="320718"/>
                </a:lnTo>
                <a:lnTo>
                  <a:pt x="304836" y="342604"/>
                </a:lnTo>
                <a:lnTo>
                  <a:pt x="271725" y="365033"/>
                </a:lnTo>
                <a:lnTo>
                  <a:pt x="240312" y="387989"/>
                </a:lnTo>
                <a:lnTo>
                  <a:pt x="182741" y="435408"/>
                </a:lnTo>
                <a:lnTo>
                  <a:pt x="132442" y="484720"/>
                </a:lnTo>
                <a:lnTo>
                  <a:pt x="89733" y="535783"/>
                </a:lnTo>
                <a:lnTo>
                  <a:pt x="54932" y="588455"/>
                </a:lnTo>
                <a:lnTo>
                  <a:pt x="28358" y="642594"/>
                </a:lnTo>
                <a:lnTo>
                  <a:pt x="10328" y="698060"/>
                </a:lnTo>
                <a:lnTo>
                  <a:pt x="1160" y="754711"/>
                </a:lnTo>
                <a:lnTo>
                  <a:pt x="0" y="783437"/>
                </a:lnTo>
                <a:lnTo>
                  <a:pt x="1160" y="812163"/>
                </a:lnTo>
                <a:lnTo>
                  <a:pt x="10328" y="868819"/>
                </a:lnTo>
                <a:lnTo>
                  <a:pt x="28358" y="924293"/>
                </a:lnTo>
                <a:lnTo>
                  <a:pt x="54932" y="978445"/>
                </a:lnTo>
                <a:lnTo>
                  <a:pt x="89733" y="1031133"/>
                </a:lnTo>
                <a:lnTo>
                  <a:pt x="132442" y="1082213"/>
                </a:lnTo>
                <a:lnTo>
                  <a:pt x="182741" y="1131545"/>
                </a:lnTo>
                <a:lnTo>
                  <a:pt x="240312" y="1178987"/>
                </a:lnTo>
                <a:lnTo>
                  <a:pt x="271725" y="1201955"/>
                </a:lnTo>
                <a:lnTo>
                  <a:pt x="304836" y="1224397"/>
                </a:lnTo>
                <a:lnTo>
                  <a:pt x="339606" y="1246295"/>
                </a:lnTo>
                <a:lnTo>
                  <a:pt x="375996" y="1267632"/>
                </a:lnTo>
                <a:lnTo>
                  <a:pt x="413965" y="1288390"/>
                </a:lnTo>
                <a:lnTo>
                  <a:pt x="453473" y="1308551"/>
                </a:lnTo>
                <a:lnTo>
                  <a:pt x="494481" y="1328098"/>
                </a:lnTo>
                <a:lnTo>
                  <a:pt x="536949" y="1347012"/>
                </a:lnTo>
                <a:lnTo>
                  <a:pt x="580838" y="1365276"/>
                </a:lnTo>
                <a:lnTo>
                  <a:pt x="626107" y="1382873"/>
                </a:lnTo>
                <a:lnTo>
                  <a:pt x="672717" y="1399784"/>
                </a:lnTo>
                <a:lnTo>
                  <a:pt x="720627" y="1415993"/>
                </a:lnTo>
                <a:lnTo>
                  <a:pt x="769799" y="1431480"/>
                </a:lnTo>
                <a:lnTo>
                  <a:pt x="820192" y="1446228"/>
                </a:lnTo>
                <a:lnTo>
                  <a:pt x="871767" y="1460220"/>
                </a:lnTo>
                <a:lnTo>
                  <a:pt x="924484" y="1473438"/>
                </a:lnTo>
                <a:lnTo>
                  <a:pt x="978303" y="1485864"/>
                </a:lnTo>
                <a:lnTo>
                  <a:pt x="1033184" y="1497480"/>
                </a:lnTo>
                <a:lnTo>
                  <a:pt x="1089087" y="1508269"/>
                </a:lnTo>
                <a:lnTo>
                  <a:pt x="1145974" y="1518213"/>
                </a:lnTo>
                <a:lnTo>
                  <a:pt x="1203803" y="1527294"/>
                </a:lnTo>
                <a:lnTo>
                  <a:pt x="1262536" y="1535495"/>
                </a:lnTo>
                <a:lnTo>
                  <a:pt x="1322132" y="1542797"/>
                </a:lnTo>
                <a:lnTo>
                  <a:pt x="1382552" y="1549183"/>
                </a:lnTo>
                <a:lnTo>
                  <a:pt x="1443756" y="1554635"/>
                </a:lnTo>
                <a:lnTo>
                  <a:pt x="1505705" y="1559136"/>
                </a:lnTo>
                <a:lnTo>
                  <a:pt x="1568357" y="1562667"/>
                </a:lnTo>
                <a:lnTo>
                  <a:pt x="1631674" y="1565212"/>
                </a:lnTo>
                <a:lnTo>
                  <a:pt x="1695616" y="1566751"/>
                </a:lnTo>
                <a:lnTo>
                  <a:pt x="1760143" y="1567268"/>
                </a:lnTo>
                <a:lnTo>
                  <a:pt x="1815194" y="1566883"/>
                </a:lnTo>
                <a:lnTo>
                  <a:pt x="1869811" y="1565735"/>
                </a:lnTo>
                <a:lnTo>
                  <a:pt x="1923972" y="1563838"/>
                </a:lnTo>
                <a:lnTo>
                  <a:pt x="1977654" y="1561207"/>
                </a:lnTo>
                <a:lnTo>
                  <a:pt x="2030834" y="1557853"/>
                </a:lnTo>
                <a:lnTo>
                  <a:pt x="2083490" y="1553791"/>
                </a:lnTo>
                <a:lnTo>
                  <a:pt x="2135597" y="1549034"/>
                </a:lnTo>
                <a:lnTo>
                  <a:pt x="2187133" y="1543596"/>
                </a:lnTo>
                <a:lnTo>
                  <a:pt x="2238076" y="1537489"/>
                </a:lnTo>
                <a:lnTo>
                  <a:pt x="2288402" y="1530729"/>
                </a:lnTo>
                <a:lnTo>
                  <a:pt x="2338088" y="1523327"/>
                </a:lnTo>
                <a:lnTo>
                  <a:pt x="2387111" y="1515298"/>
                </a:lnTo>
                <a:lnTo>
                  <a:pt x="2435449" y="1506654"/>
                </a:lnTo>
                <a:lnTo>
                  <a:pt x="2483078" y="1497410"/>
                </a:lnTo>
                <a:lnTo>
                  <a:pt x="2529975" y="1487579"/>
                </a:lnTo>
                <a:lnTo>
                  <a:pt x="2576118" y="1477175"/>
                </a:lnTo>
                <a:lnTo>
                  <a:pt x="3127287" y="1477175"/>
                </a:lnTo>
                <a:lnTo>
                  <a:pt x="2979737" y="1347787"/>
                </a:lnTo>
                <a:lnTo>
                  <a:pt x="3037136" y="1322043"/>
                </a:lnTo>
                <a:lnTo>
                  <a:pt x="3091842" y="1295149"/>
                </a:lnTo>
                <a:lnTo>
                  <a:pt x="3143753" y="1267149"/>
                </a:lnTo>
                <a:lnTo>
                  <a:pt x="3192767" y="1238087"/>
                </a:lnTo>
                <a:lnTo>
                  <a:pt x="3238784" y="1208006"/>
                </a:lnTo>
                <a:lnTo>
                  <a:pt x="3281703" y="1176950"/>
                </a:lnTo>
                <a:lnTo>
                  <a:pt x="3321421" y="1144963"/>
                </a:lnTo>
                <a:lnTo>
                  <a:pt x="3357837" y="1112087"/>
                </a:lnTo>
                <a:lnTo>
                  <a:pt x="3390850" y="1078367"/>
                </a:lnTo>
                <a:lnTo>
                  <a:pt x="3420359" y="1043846"/>
                </a:lnTo>
                <a:lnTo>
                  <a:pt x="3446263" y="1008568"/>
                </a:lnTo>
                <a:lnTo>
                  <a:pt x="3468459" y="972576"/>
                </a:lnTo>
                <a:lnTo>
                  <a:pt x="3486847" y="935914"/>
                </a:lnTo>
                <a:lnTo>
                  <a:pt x="3501325" y="898626"/>
                </a:lnTo>
                <a:lnTo>
                  <a:pt x="3511792" y="860754"/>
                </a:lnTo>
                <a:lnTo>
                  <a:pt x="3518146" y="822344"/>
                </a:lnTo>
                <a:lnTo>
                  <a:pt x="3520287" y="783437"/>
                </a:lnTo>
                <a:lnTo>
                  <a:pt x="3519126" y="754711"/>
                </a:lnTo>
                <a:lnTo>
                  <a:pt x="3509959" y="698060"/>
                </a:lnTo>
                <a:lnTo>
                  <a:pt x="3491929" y="642594"/>
                </a:lnTo>
                <a:lnTo>
                  <a:pt x="3465354" y="588455"/>
                </a:lnTo>
                <a:lnTo>
                  <a:pt x="3430553" y="535783"/>
                </a:lnTo>
                <a:lnTo>
                  <a:pt x="3387844" y="484720"/>
                </a:lnTo>
                <a:lnTo>
                  <a:pt x="3337546" y="435408"/>
                </a:lnTo>
                <a:lnTo>
                  <a:pt x="3279975" y="387989"/>
                </a:lnTo>
                <a:lnTo>
                  <a:pt x="3248562" y="365033"/>
                </a:lnTo>
                <a:lnTo>
                  <a:pt x="3215451" y="342604"/>
                </a:lnTo>
                <a:lnTo>
                  <a:pt x="3180680" y="320718"/>
                </a:lnTo>
                <a:lnTo>
                  <a:pt x="3144291" y="299394"/>
                </a:lnTo>
                <a:lnTo>
                  <a:pt x="3106322" y="278649"/>
                </a:lnTo>
                <a:lnTo>
                  <a:pt x="3066813" y="258500"/>
                </a:lnTo>
                <a:lnTo>
                  <a:pt x="3025805" y="238967"/>
                </a:lnTo>
                <a:lnTo>
                  <a:pt x="2983337" y="220066"/>
                </a:lnTo>
                <a:lnTo>
                  <a:pt x="2939449" y="201814"/>
                </a:lnTo>
                <a:lnTo>
                  <a:pt x="2894180" y="184231"/>
                </a:lnTo>
                <a:lnTo>
                  <a:pt x="2847570" y="167332"/>
                </a:lnTo>
                <a:lnTo>
                  <a:pt x="2799659" y="151137"/>
                </a:lnTo>
                <a:lnTo>
                  <a:pt x="2750488" y="135662"/>
                </a:lnTo>
                <a:lnTo>
                  <a:pt x="2700094" y="120926"/>
                </a:lnTo>
                <a:lnTo>
                  <a:pt x="2648520" y="106946"/>
                </a:lnTo>
                <a:lnTo>
                  <a:pt x="2595803" y="93739"/>
                </a:lnTo>
                <a:lnTo>
                  <a:pt x="2541984" y="81324"/>
                </a:lnTo>
                <a:lnTo>
                  <a:pt x="2487103" y="69719"/>
                </a:lnTo>
                <a:lnTo>
                  <a:pt x="2431199" y="58940"/>
                </a:lnTo>
                <a:lnTo>
                  <a:pt x="2374313" y="49005"/>
                </a:lnTo>
                <a:lnTo>
                  <a:pt x="2316483" y="39933"/>
                </a:lnTo>
                <a:lnTo>
                  <a:pt x="2257750" y="31740"/>
                </a:lnTo>
                <a:lnTo>
                  <a:pt x="2198154" y="24446"/>
                </a:lnTo>
                <a:lnTo>
                  <a:pt x="2137734" y="18066"/>
                </a:lnTo>
                <a:lnTo>
                  <a:pt x="2076530" y="12619"/>
                </a:lnTo>
                <a:lnTo>
                  <a:pt x="2014582" y="8123"/>
                </a:lnTo>
                <a:lnTo>
                  <a:pt x="1951930" y="4596"/>
                </a:lnTo>
                <a:lnTo>
                  <a:pt x="1888612" y="2054"/>
                </a:lnTo>
                <a:lnTo>
                  <a:pt x="1824670" y="516"/>
                </a:lnTo>
                <a:lnTo>
                  <a:pt x="1760143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400" y="5918200"/>
            <a:ext cx="25139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0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latin typeface="Comic Sans MS"/>
                <a:cs typeface="Comic Sans MS"/>
              </a:rPr>
              <a:t>iOS </a:t>
            </a:r>
            <a:r>
              <a:rPr sz="3000" dirty="0">
                <a:latin typeface="Comic Sans MS"/>
                <a:cs typeface="Comic Sans MS"/>
              </a:rPr>
              <a:t>only  </a:t>
            </a:r>
            <a:r>
              <a:rPr sz="3000" spc="-5" dirty="0">
                <a:latin typeface="Comic Sans MS"/>
                <a:cs typeface="Comic Sans MS"/>
              </a:rPr>
              <a:t>for Mac OS</a:t>
            </a:r>
            <a:r>
              <a:rPr sz="3000" spc="-9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X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34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1181100"/>
            <a:ext cx="9611995" cy="157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0" marR="5080" indent="-1905000">
              <a:lnSpc>
                <a:spcPct val="112999"/>
              </a:lnSpc>
              <a:spcBef>
                <a:spcPts val="95"/>
              </a:spcBef>
              <a:tabLst>
                <a:tab pos="1870710" algn="l"/>
                <a:tab pos="3888740" algn="l"/>
                <a:tab pos="4001135" algn="l"/>
                <a:tab pos="5232400" algn="l"/>
                <a:tab pos="5648325" algn="l"/>
              </a:tabLst>
            </a:pPr>
            <a:r>
              <a:rPr spc="-170" dirty="0"/>
              <a:t>T</a:t>
            </a:r>
            <a:r>
              <a:rPr spc="-535" dirty="0"/>
              <a:t> </a:t>
            </a:r>
            <a:r>
              <a:rPr dirty="0"/>
              <a:t>W</a:t>
            </a:r>
            <a:r>
              <a:rPr spc="-535" dirty="0"/>
              <a:t> </a:t>
            </a:r>
            <a:r>
              <a:rPr spc="250" dirty="0"/>
              <a:t>O	</a:t>
            </a:r>
            <a:r>
              <a:rPr dirty="0"/>
              <a:t>W</a:t>
            </a:r>
            <a:r>
              <a:rPr spc="-615" dirty="0"/>
              <a:t> </a:t>
            </a:r>
            <a:r>
              <a:rPr spc="20" dirty="0"/>
              <a:t>AY</a:t>
            </a:r>
            <a:r>
              <a:rPr spc="-530" dirty="0"/>
              <a:t> </a:t>
            </a:r>
            <a:r>
              <a:rPr spc="-500" dirty="0"/>
              <a:t>S		</a:t>
            </a:r>
            <a:r>
              <a:rPr spc="-250" dirty="0"/>
              <a:t>F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585" dirty="0"/>
              <a:t>R	</a:t>
            </a:r>
            <a:r>
              <a:rPr spc="80" dirty="0"/>
              <a:t>D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420" dirty="0"/>
              <a:t>P</a:t>
            </a:r>
            <a:r>
              <a:rPr spc="-545" dirty="0"/>
              <a:t> </a:t>
            </a:r>
            <a:r>
              <a:rPr spc="-254" dirty="0"/>
              <a:t>L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-420" dirty="0"/>
              <a:t>Y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250" dirty="0"/>
              <a:t>N</a:t>
            </a:r>
            <a:r>
              <a:rPr spc="-545" dirty="0"/>
              <a:t> </a:t>
            </a:r>
            <a:r>
              <a:rPr dirty="0"/>
              <a:t>G  </a:t>
            </a:r>
            <a:r>
              <a:rPr spc="80" dirty="0"/>
              <a:t>A</a:t>
            </a:r>
            <a:r>
              <a:rPr spc="-650" dirty="0"/>
              <a:t> </a:t>
            </a:r>
            <a:r>
              <a:rPr spc="-420" dirty="0"/>
              <a:t>P P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N	</a:t>
            </a:r>
            <a:r>
              <a:rPr spc="80" dirty="0"/>
              <a:t>D</a:t>
            </a:r>
            <a:r>
              <a:rPr spc="-540" dirty="0"/>
              <a:t> </a:t>
            </a:r>
            <a:r>
              <a:rPr spc="-335" dirty="0"/>
              <a:t>E</a:t>
            </a:r>
            <a:r>
              <a:rPr spc="-54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40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35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1251466" y="4921694"/>
            <a:ext cx="3991610" cy="1708150"/>
          </a:xfrm>
          <a:prstGeom prst="rect">
            <a:avLst/>
          </a:prstGeom>
          <a:solidFill>
            <a:srgbClr val="1E3C6E"/>
          </a:solidFill>
        </p:spPr>
        <p:txBody>
          <a:bodyPr vert="horz" wrap="square" lIns="0" tIns="513715" rIns="0" bIns="0" rtlCol="0">
            <a:spAutoFit/>
          </a:bodyPr>
          <a:lstStyle/>
          <a:p>
            <a:pPr marL="920115">
              <a:lnSpc>
                <a:spcPct val="100000"/>
              </a:lnSpc>
              <a:spcBef>
                <a:spcPts val="4045"/>
              </a:spcBef>
            </a:pP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60" dirty="0">
                <a:solidFill>
                  <a:srgbClr val="FFFFFF"/>
                </a:solidFill>
                <a:latin typeface="Arial"/>
                <a:cs typeface="Arial"/>
              </a:rPr>
              <a:t>cable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1922" y="4921694"/>
            <a:ext cx="3991610" cy="1708150"/>
          </a:xfrm>
          <a:prstGeom prst="rect">
            <a:avLst/>
          </a:prstGeom>
          <a:solidFill>
            <a:srgbClr val="D47116"/>
          </a:solidFill>
        </p:spPr>
        <p:txBody>
          <a:bodyPr vert="horz" wrap="square" lIns="0" tIns="2978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345"/>
              </a:spcBef>
            </a:pP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Remotely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sz="25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647700"/>
            <a:ext cx="9266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1005" algn="l"/>
                <a:tab pos="7232015" algn="l"/>
              </a:tabLst>
            </a:pPr>
            <a:r>
              <a:rPr spc="-335" dirty="0"/>
              <a:t>E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170" dirty="0"/>
              <a:t>B</a:t>
            </a:r>
            <a:r>
              <a:rPr spc="-530" dirty="0"/>
              <a:t> </a:t>
            </a:r>
            <a:r>
              <a:rPr spc="-254" dirty="0"/>
              <a:t>L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254" dirty="0"/>
              <a:t>L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420" dirty="0"/>
              <a:t>P</a:t>
            </a:r>
            <a:r>
              <a:rPr spc="-530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585" dirty="0"/>
              <a:t>R	</a:t>
            </a:r>
            <a:r>
              <a:rPr spc="250" dirty="0"/>
              <a:t>M</a:t>
            </a:r>
            <a:r>
              <a:rPr spc="-560" dirty="0"/>
              <a:t> </a:t>
            </a:r>
            <a:r>
              <a:rPr spc="250" dirty="0"/>
              <a:t>O</a:t>
            </a:r>
            <a:r>
              <a:rPr spc="-565" dirty="0"/>
              <a:t> </a:t>
            </a:r>
            <a:r>
              <a:rPr spc="80" dirty="0"/>
              <a:t>D</a:t>
            </a:r>
            <a:r>
              <a:rPr spc="-565" dirty="0"/>
              <a:t> </a:t>
            </a:r>
            <a:r>
              <a:rPr spc="-33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0" y="1803400"/>
            <a:ext cx="9117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Settings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3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3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3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4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1400" y="2832100"/>
            <a:ext cx="3302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150" y="4098099"/>
            <a:ext cx="5438272" cy="4133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3600" y="3352800"/>
            <a:ext cx="3072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15" dirty="0">
                <a:solidFill>
                  <a:srgbClr val="FF2E00"/>
                </a:solidFill>
                <a:latin typeface="Verdana"/>
                <a:cs typeface="Verdana"/>
              </a:rPr>
              <a:t>Click </a:t>
            </a:r>
            <a:r>
              <a:rPr sz="3000" spc="-130" dirty="0">
                <a:solidFill>
                  <a:srgbClr val="FF2E00"/>
                </a:solidFill>
                <a:latin typeface="Verdana"/>
                <a:cs typeface="Verdana"/>
              </a:rPr>
              <a:t>7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times!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36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7" name="object 7"/>
          <p:cNvSpPr txBox="1"/>
          <p:nvPr/>
        </p:nvSpPr>
        <p:spPr>
          <a:xfrm>
            <a:off x="4330700" y="8978900"/>
            <a:ext cx="43326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25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www.androidpure.com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1498600"/>
            <a:ext cx="61918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9990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0" dirty="0"/>
              <a:t> </a:t>
            </a:r>
            <a:r>
              <a:rPr spc="-170" dirty="0"/>
              <a:t>T	</a:t>
            </a:r>
            <a:r>
              <a:rPr spc="80" dirty="0"/>
              <a:t>D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37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67249" y="5077790"/>
            <a:ext cx="11684000" cy="1409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265"/>
              </a:spcBef>
            </a:pPr>
            <a:r>
              <a:rPr sz="1750" spc="15" dirty="0">
                <a:solidFill>
                  <a:srgbClr val="00F900"/>
                </a:solidFill>
                <a:latin typeface="Courier New"/>
                <a:cs typeface="Courier New"/>
              </a:rPr>
              <a:t>$ adb</a:t>
            </a:r>
            <a:r>
              <a:rPr sz="1750" spc="1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00F900"/>
                </a:solidFill>
                <a:latin typeface="Courier New"/>
                <a:cs typeface="Courier New"/>
              </a:rPr>
              <a:t>devices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58115" marR="8258809">
              <a:lnSpc>
                <a:spcPct val="114300"/>
              </a:lnSpc>
              <a:spcBef>
                <a:spcPts val="5"/>
              </a:spcBef>
            </a:pPr>
            <a:r>
              <a:rPr sz="1750" spc="15" dirty="0">
                <a:solidFill>
                  <a:srgbClr val="00F900"/>
                </a:solidFill>
                <a:latin typeface="Courier New"/>
                <a:cs typeface="Courier New"/>
              </a:rPr>
              <a:t>List of </a:t>
            </a:r>
            <a:r>
              <a:rPr sz="1750" spc="10" dirty="0">
                <a:solidFill>
                  <a:srgbClr val="00F900"/>
                </a:solidFill>
                <a:latin typeface="Courier New"/>
                <a:cs typeface="Courier New"/>
              </a:rPr>
              <a:t>devices </a:t>
            </a:r>
            <a:r>
              <a:rPr sz="1750" spc="15" dirty="0">
                <a:solidFill>
                  <a:srgbClr val="00F900"/>
                </a:solidFill>
                <a:latin typeface="Courier New"/>
                <a:cs typeface="Courier New"/>
              </a:rPr>
              <a:t>attached  GII7D6RGR8Y9TSS4</a:t>
            </a:r>
            <a:r>
              <a:rPr sz="1750" spc="-47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00F900"/>
                </a:solidFill>
                <a:latin typeface="Courier New"/>
                <a:cs typeface="Courier New"/>
              </a:rPr>
              <a:t>device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0" y="4483100"/>
            <a:ext cx="4293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Check devices (Android</a:t>
            </a:r>
            <a:r>
              <a:rPr sz="2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498600"/>
            <a:ext cx="93757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3045460" algn="l"/>
                <a:tab pos="5824855" algn="l"/>
                <a:tab pos="7218680" algn="l"/>
              </a:tabLst>
            </a:pPr>
            <a:r>
              <a:rPr spc="-585" dirty="0"/>
              <a:t>R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250" dirty="0"/>
              <a:t>N	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80" dirty="0"/>
              <a:t>D</a:t>
            </a:r>
            <a:r>
              <a:rPr spc="-530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335" dirty="0"/>
              <a:t>E	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80" dirty="0"/>
              <a:t>A	</a:t>
            </a:r>
            <a:r>
              <a:rPr spc="-85" dirty="0"/>
              <a:t>C</a:t>
            </a:r>
            <a:r>
              <a:rPr spc="-555" dirty="0"/>
              <a:t> </a:t>
            </a:r>
            <a:r>
              <a:rPr spc="80" dirty="0"/>
              <a:t>A</a:t>
            </a:r>
            <a:r>
              <a:rPr spc="-555" dirty="0"/>
              <a:t> </a:t>
            </a:r>
            <a:r>
              <a:rPr spc="-170" dirty="0"/>
              <a:t>B</a:t>
            </a:r>
            <a:r>
              <a:rPr spc="-560" dirty="0"/>
              <a:t> </a:t>
            </a:r>
            <a:r>
              <a:rPr spc="-254" dirty="0"/>
              <a:t>L</a:t>
            </a:r>
            <a:r>
              <a:rPr spc="-555" dirty="0"/>
              <a:t> </a:t>
            </a:r>
            <a:r>
              <a:rPr spc="-335"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38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67249" y="4950790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15"/>
              </a:spcBef>
            </a:pP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600" spc="5" dirty="0">
                <a:solidFill>
                  <a:srgbClr val="00F900"/>
                </a:solidFill>
                <a:latin typeface="Courier New"/>
                <a:cs typeface="Courier New"/>
              </a:rPr>
              <a:t>cordova run</a:t>
            </a: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 android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062" y="6055474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700" spc="-5" dirty="0">
                <a:solidFill>
                  <a:srgbClr val="00F900"/>
                </a:solidFill>
                <a:latin typeface="Courier New"/>
                <a:cs typeface="Courier New"/>
              </a:rPr>
              <a:t>cordova run</a:t>
            </a:r>
            <a:r>
              <a:rPr sz="2700" spc="-15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00F900"/>
                </a:solidFill>
                <a:latin typeface="Courier New"/>
                <a:cs typeface="Courier New"/>
              </a:rPr>
              <a:t>ios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700" y="5575300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1498600"/>
            <a:ext cx="84778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3768725" algn="l"/>
                <a:tab pos="6015990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	</a:t>
            </a:r>
            <a:r>
              <a:rPr spc="-254" dirty="0"/>
              <a:t>L </a:t>
            </a:r>
            <a:r>
              <a:rPr spc="250" dirty="0"/>
              <a:t>O</a:t>
            </a:r>
            <a:r>
              <a:rPr spc="-815" dirty="0"/>
              <a:t> </a:t>
            </a:r>
            <a:r>
              <a:rPr dirty="0"/>
              <a:t>G</a:t>
            </a:r>
            <a:r>
              <a:rPr spc="-530" dirty="0"/>
              <a:t> </a:t>
            </a:r>
            <a:r>
              <a:rPr spc="-500" dirty="0"/>
              <a:t>S	</a:t>
            </a:r>
            <a:r>
              <a:rPr spc="-250" dirty="0"/>
              <a:t>F </a:t>
            </a:r>
            <a:r>
              <a:rPr spc="-585" dirty="0"/>
              <a:t>R</a:t>
            </a:r>
            <a:r>
              <a:rPr spc="-819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M	</a:t>
            </a:r>
            <a:r>
              <a:rPr spc="80" dirty="0"/>
              <a:t>D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897437"/>
            <a:ext cx="11684000" cy="2351405"/>
          </a:xfrm>
          <a:custGeom>
            <a:avLst/>
            <a:gdLst/>
            <a:ahLst/>
            <a:cxnLst/>
            <a:rect l="l" t="t" r="r" b="b"/>
            <a:pathLst>
              <a:path w="11684000" h="2351404">
                <a:moveTo>
                  <a:pt x="0" y="0"/>
                </a:moveTo>
                <a:lnTo>
                  <a:pt x="11684000" y="0"/>
                </a:lnTo>
                <a:lnTo>
                  <a:pt x="11684000" y="2351227"/>
                </a:lnTo>
                <a:lnTo>
                  <a:pt x="0" y="235122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4897437"/>
            <a:ext cx="11684000" cy="2351405"/>
          </a:xfrm>
          <a:custGeom>
            <a:avLst/>
            <a:gdLst/>
            <a:ahLst/>
            <a:cxnLst/>
            <a:rect l="l" t="t" r="r" b="b"/>
            <a:pathLst>
              <a:path w="11684000" h="2351404">
                <a:moveTo>
                  <a:pt x="0" y="0"/>
                </a:moveTo>
                <a:lnTo>
                  <a:pt x="11684000" y="0"/>
                </a:lnTo>
                <a:lnTo>
                  <a:pt x="11684000" y="2351227"/>
                </a:lnTo>
                <a:lnTo>
                  <a:pt x="0" y="23512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050" y="5024685"/>
          <a:ext cx="6852918" cy="180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320"/>
                <a:gridCol w="1440180"/>
                <a:gridCol w="411480"/>
                <a:gridCol w="1028699"/>
                <a:gridCol w="2809239"/>
              </a:tblGrid>
              <a:tr h="901700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700" spc="-10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adb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700" spc="-10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adb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57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logcat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logcat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grep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"Web</a:t>
                      </a:r>
                      <a:r>
                        <a:rPr sz="2700" spc="-9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Console"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1D1D1D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700" spc="-7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adb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75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logcat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7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75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grep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317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"Chromium"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700" spc="-7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adb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logcat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270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grep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3125"/>
                        </a:lnSpc>
                      </a:pPr>
                      <a:r>
                        <a:rPr sz="270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"Exception"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39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6" name="object 6"/>
          <p:cNvSpPr txBox="1"/>
          <p:nvPr/>
        </p:nvSpPr>
        <p:spPr>
          <a:xfrm>
            <a:off x="774700" y="4432300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(Android</a:t>
            </a:r>
            <a:r>
              <a:rPr sz="2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13004800" cy="876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9200" y="393700"/>
            <a:ext cx="5495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/>
              <a:t>W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160" dirty="0"/>
              <a:t>AT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42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4</a:t>
            </a:fld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4203700"/>
            <a:ext cx="10917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5552440" algn="l"/>
                <a:tab pos="6945630" algn="l"/>
                <a:tab pos="9264015" algn="l"/>
              </a:tabLst>
            </a:pPr>
            <a:r>
              <a:rPr spc="-585" dirty="0"/>
              <a:t>R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585" dirty="0"/>
              <a:t>R</a:t>
            </a:r>
            <a:r>
              <a:rPr spc="-530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250" dirty="0"/>
              <a:t>M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229" dirty="0"/>
              <a:t>LY	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80" dirty="0"/>
              <a:t>A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85" dirty="0"/>
              <a:t>C	</a:t>
            </a:r>
            <a:r>
              <a:rPr spc="-335" dirty="0"/>
              <a:t>V </a:t>
            </a:r>
            <a:r>
              <a:rPr spc="-85" dirty="0"/>
              <a:t>I</a:t>
            </a:r>
            <a:r>
              <a:rPr spc="-1025" dirty="0"/>
              <a:t> </a:t>
            </a:r>
            <a:r>
              <a:rPr spc="-335" dirty="0"/>
              <a:t>E 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40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3580" algn="l"/>
                <a:tab pos="3115310" algn="l"/>
                <a:tab pos="4343400" algn="l"/>
              </a:tabLst>
            </a:pPr>
            <a:r>
              <a:rPr spc="-500" dirty="0"/>
              <a:t>S </a:t>
            </a:r>
            <a:r>
              <a:rPr spc="-85" dirty="0"/>
              <a:t>I</a:t>
            </a:r>
            <a:r>
              <a:rPr spc="-570" dirty="0"/>
              <a:t> </a:t>
            </a:r>
            <a:r>
              <a:rPr dirty="0"/>
              <a:t>G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-420" dirty="0"/>
              <a:t>P	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250" dirty="0"/>
              <a:t>O	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250" dirty="0"/>
              <a:t>N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45" dirty="0"/>
              <a:t> </a:t>
            </a:r>
            <a:r>
              <a:rPr spc="-85" dirty="0"/>
              <a:t>.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250"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41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3378200" y="5029200"/>
            <a:ext cx="6254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https://apps.ionic.io/signup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1498600"/>
            <a:ext cx="6481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7530" algn="l"/>
                <a:tab pos="5237480" algn="l"/>
              </a:tabLst>
            </a:pPr>
            <a:r>
              <a:rPr spc="-175" dirty="0"/>
              <a:t>U</a:t>
            </a:r>
            <a:r>
              <a:rPr spc="-535" dirty="0"/>
              <a:t> </a:t>
            </a:r>
            <a:r>
              <a:rPr spc="-420" dirty="0"/>
              <a:t>P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420" dirty="0"/>
              <a:t>Y </a:t>
            </a:r>
            <a:r>
              <a:rPr spc="250" dirty="0"/>
              <a:t>O</a:t>
            </a:r>
            <a:r>
              <a:rPr spc="-645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-585" dirty="0"/>
              <a:t>R	</a:t>
            </a:r>
            <a:r>
              <a:rPr spc="80" dirty="0"/>
              <a:t>A</a:t>
            </a:r>
            <a:r>
              <a:rPr spc="-735" dirty="0"/>
              <a:t> </a:t>
            </a:r>
            <a:r>
              <a:rPr spc="-420" dirty="0"/>
              <a:t>P P</a:t>
            </a:r>
          </a:p>
        </p:txBody>
      </p:sp>
      <p:sp>
        <p:nvSpPr>
          <p:cNvPr id="3" name="object 3"/>
          <p:cNvSpPr/>
          <p:nvPr/>
        </p:nvSpPr>
        <p:spPr>
          <a:xfrm>
            <a:off x="667249" y="4616450"/>
            <a:ext cx="11684000" cy="821055"/>
          </a:xfrm>
          <a:custGeom>
            <a:avLst/>
            <a:gdLst/>
            <a:ahLst/>
            <a:cxnLst/>
            <a:rect l="l" t="t" r="r" b="b"/>
            <a:pathLst>
              <a:path w="11684000" h="821054">
                <a:moveTo>
                  <a:pt x="0" y="0"/>
                </a:moveTo>
                <a:lnTo>
                  <a:pt x="11683996" y="0"/>
                </a:lnTo>
                <a:lnTo>
                  <a:pt x="11683996" y="820686"/>
                </a:lnTo>
                <a:lnTo>
                  <a:pt x="0" y="82068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249" y="4616450"/>
            <a:ext cx="11684000" cy="821055"/>
          </a:xfrm>
          <a:custGeom>
            <a:avLst/>
            <a:gdLst/>
            <a:ahLst/>
            <a:cxnLst/>
            <a:rect l="l" t="t" r="r" b="b"/>
            <a:pathLst>
              <a:path w="11684000" h="821054">
                <a:moveTo>
                  <a:pt x="0" y="0"/>
                </a:moveTo>
                <a:lnTo>
                  <a:pt x="11684000" y="0"/>
                </a:lnTo>
                <a:lnTo>
                  <a:pt x="11684000" y="820687"/>
                </a:lnTo>
                <a:lnTo>
                  <a:pt x="0" y="8206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3750" y="4718429"/>
          <a:ext cx="5225412" cy="6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016634"/>
                <a:gridCol w="391160"/>
                <a:gridCol w="1094739"/>
                <a:gridCol w="782320"/>
                <a:gridCol w="735964"/>
              </a:tblGrid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1955"/>
                        </a:lnSpc>
                      </a:pPr>
                      <a:r>
                        <a:rPr sz="205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50" spc="-6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ionic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955"/>
                        </a:lnSpc>
                      </a:pPr>
                      <a:r>
                        <a:rPr sz="205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login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55"/>
                        </a:lnSpc>
                      </a:pPr>
                      <a:r>
                        <a:rPr sz="2050" spc="-5" dirty="0">
                          <a:solidFill>
                            <a:srgbClr val="91919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55"/>
                        </a:lnSpc>
                      </a:pPr>
                      <a:r>
                        <a:rPr sz="2050" spc="-5" dirty="0">
                          <a:solidFill>
                            <a:srgbClr val="919191"/>
                          </a:solidFill>
                          <a:latin typeface="Courier New"/>
                          <a:cs typeface="Courier New"/>
                        </a:rPr>
                        <a:t>Needed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55"/>
                        </a:lnSpc>
                      </a:pPr>
                      <a:r>
                        <a:rPr sz="2050" spc="-5" dirty="0">
                          <a:solidFill>
                            <a:srgbClr val="919191"/>
                          </a:solidFill>
                          <a:latin typeface="Courier New"/>
                          <a:cs typeface="Courier New"/>
                        </a:rPr>
                        <a:t>only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955"/>
                        </a:lnSpc>
                      </a:pPr>
                      <a:r>
                        <a:rPr sz="2050" dirty="0">
                          <a:solidFill>
                            <a:srgbClr val="919191"/>
                          </a:solidFill>
                          <a:latin typeface="Courier New"/>
                          <a:cs typeface="Courier New"/>
                        </a:rPr>
                        <a:t>once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sz="205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50" spc="-6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-5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ionic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375"/>
                        </a:lnSpc>
                      </a:pPr>
                      <a:r>
                        <a:rPr sz="2050" dirty="0">
                          <a:solidFill>
                            <a:srgbClr val="00F900"/>
                          </a:solidFill>
                          <a:latin typeface="Courier New"/>
                          <a:cs typeface="Courier New"/>
                        </a:rPr>
                        <a:t>upload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D1D1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42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1498600"/>
            <a:ext cx="74142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9520" algn="l"/>
                <a:tab pos="4544060" algn="l"/>
              </a:tabLst>
            </a:pPr>
            <a:r>
              <a:rPr spc="-500" dirty="0"/>
              <a:t>S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dirty="0"/>
              <a:t>W</a:t>
            </a:r>
            <a:r>
              <a:rPr spc="-980" dirty="0"/>
              <a:t> </a:t>
            </a:r>
            <a:r>
              <a:rPr spc="-85" dirty="0"/>
              <a:t>I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-5" dirty="0"/>
              <a:t>H	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-50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43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60400" y="4620374"/>
            <a:ext cx="11684000" cy="5207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20"/>
              </a:spcBef>
            </a:pPr>
            <a:r>
              <a:rPr sz="2600" spc="10" dirty="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sz="2600" spc="5" dirty="0">
                <a:solidFill>
                  <a:srgbClr val="00F900"/>
                </a:solidFill>
                <a:latin typeface="Courier New"/>
                <a:cs typeface="Courier New"/>
              </a:rPr>
              <a:t>ionic share </a:t>
            </a:r>
            <a:r>
              <a:rPr sz="2600" u="heavy" spc="10" dirty="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ourier New"/>
                <a:cs typeface="Courier New"/>
                <a:hlinkClick r:id="rId2"/>
              </a:rPr>
              <a:t>space@director.com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0" y="4064000"/>
            <a:ext cx="4445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Sending app invite for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others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1417955"/>
            <a:ext cx="7263765" cy="1346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  <a:tabLst>
                <a:tab pos="3768090" algn="l"/>
                <a:tab pos="5772150" algn="l"/>
              </a:tabLst>
            </a:pPr>
            <a:r>
              <a:rPr sz="3800" spc="90" dirty="0"/>
              <a:t>D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20" dirty="0"/>
              <a:t>W</a:t>
            </a:r>
            <a:r>
              <a:rPr sz="3800" spc="-440" dirty="0"/>
              <a:t> </a:t>
            </a:r>
            <a:r>
              <a:rPr sz="3800" spc="229" dirty="0"/>
              <a:t>N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0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b="1" spc="5" dirty="0">
                <a:latin typeface="Arial"/>
                <a:cs typeface="Arial"/>
              </a:rPr>
              <a:t>I</a:t>
            </a:r>
            <a:r>
              <a:rPr sz="3800" b="1" spc="-445" dirty="0">
                <a:latin typeface="Arial"/>
                <a:cs typeface="Arial"/>
              </a:rPr>
              <a:t> </a:t>
            </a:r>
            <a:r>
              <a:rPr sz="3800" b="1" spc="229" dirty="0">
                <a:latin typeface="Arial"/>
                <a:cs typeface="Arial"/>
              </a:rPr>
              <a:t>O</a:t>
            </a:r>
            <a:r>
              <a:rPr sz="3800" b="1" spc="-445" dirty="0">
                <a:latin typeface="Arial"/>
                <a:cs typeface="Arial"/>
              </a:rPr>
              <a:t> </a:t>
            </a:r>
            <a:r>
              <a:rPr sz="3800" b="1" spc="300" dirty="0">
                <a:latin typeface="Arial"/>
                <a:cs typeface="Arial"/>
              </a:rPr>
              <a:t>N</a:t>
            </a:r>
            <a:r>
              <a:rPr sz="3800" b="1" spc="-440" dirty="0">
                <a:latin typeface="Arial"/>
                <a:cs typeface="Arial"/>
              </a:rPr>
              <a:t> </a:t>
            </a:r>
            <a:r>
              <a:rPr sz="3800" b="1" spc="5" dirty="0">
                <a:latin typeface="Arial"/>
                <a:cs typeface="Arial"/>
              </a:rPr>
              <a:t>I</a:t>
            </a:r>
            <a:r>
              <a:rPr sz="3800" b="1" spc="-445" dirty="0">
                <a:latin typeface="Arial"/>
                <a:cs typeface="Arial"/>
              </a:rPr>
              <a:t> </a:t>
            </a:r>
            <a:r>
              <a:rPr sz="3800" b="1" spc="-125" dirty="0">
                <a:latin typeface="Arial"/>
                <a:cs typeface="Arial"/>
              </a:rPr>
              <a:t>C	</a:t>
            </a:r>
            <a:r>
              <a:rPr sz="3800" b="1" spc="15" dirty="0">
                <a:latin typeface="Arial"/>
                <a:cs typeface="Arial"/>
              </a:rPr>
              <a:t>V</a:t>
            </a:r>
            <a:r>
              <a:rPr sz="3800" b="1" spc="-475" dirty="0">
                <a:latin typeface="Arial"/>
                <a:cs typeface="Arial"/>
              </a:rPr>
              <a:t> </a:t>
            </a:r>
            <a:r>
              <a:rPr sz="3800" b="1" spc="5" dirty="0">
                <a:latin typeface="Arial"/>
                <a:cs typeface="Arial"/>
              </a:rPr>
              <a:t>I</a:t>
            </a:r>
            <a:r>
              <a:rPr sz="3800" b="1" spc="-475" dirty="0">
                <a:latin typeface="Arial"/>
                <a:cs typeface="Arial"/>
              </a:rPr>
              <a:t> </a:t>
            </a:r>
            <a:r>
              <a:rPr sz="3800" b="1" spc="-200" dirty="0">
                <a:latin typeface="Arial"/>
                <a:cs typeface="Arial"/>
              </a:rPr>
              <a:t>E</a:t>
            </a:r>
            <a:r>
              <a:rPr sz="3800" b="1" spc="-475" dirty="0">
                <a:latin typeface="Arial"/>
                <a:cs typeface="Arial"/>
              </a:rPr>
              <a:t> </a:t>
            </a:r>
            <a:r>
              <a:rPr sz="3800" b="1" spc="165" dirty="0">
                <a:latin typeface="Arial"/>
                <a:cs typeface="Arial"/>
              </a:rPr>
              <a:t>W</a:t>
            </a:r>
            <a:endParaRPr sz="38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40"/>
              </a:spcBef>
              <a:tabLst>
                <a:tab pos="1142365" algn="l"/>
                <a:tab pos="3165475" algn="l"/>
              </a:tabLst>
            </a:pP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229" dirty="0"/>
              <a:t>N	</a:t>
            </a:r>
            <a:r>
              <a:rPr sz="3800" spc="-340" dirty="0"/>
              <a:t>Y </a:t>
            </a:r>
            <a:r>
              <a:rPr sz="3800" spc="229" dirty="0"/>
              <a:t>O</a:t>
            </a:r>
            <a:r>
              <a:rPr sz="3800" spc="-550" dirty="0"/>
              <a:t> </a:t>
            </a:r>
            <a:r>
              <a:rPr sz="3800" spc="-130" dirty="0"/>
              <a:t>U</a:t>
            </a:r>
            <a:r>
              <a:rPr sz="3800" spc="-440" dirty="0"/>
              <a:t> </a:t>
            </a:r>
            <a:r>
              <a:rPr sz="3800" spc="-480" dirty="0"/>
              <a:t>R	</a:t>
            </a:r>
            <a:r>
              <a:rPr sz="3800" spc="90" dirty="0"/>
              <a:t>D</a:t>
            </a:r>
            <a:r>
              <a:rPr sz="3800" spc="-450" dirty="0"/>
              <a:t> </a:t>
            </a:r>
            <a:r>
              <a:rPr sz="3800" spc="-270" dirty="0"/>
              <a:t>E</a:t>
            </a:r>
            <a:r>
              <a:rPr sz="3800" spc="-450" dirty="0"/>
              <a:t> </a:t>
            </a:r>
            <a:r>
              <a:rPr sz="3800" spc="-270" dirty="0"/>
              <a:t>V</a:t>
            </a:r>
            <a:r>
              <a:rPr sz="3800" spc="-450" dirty="0"/>
              <a:t> </a:t>
            </a:r>
            <a:r>
              <a:rPr sz="3800" spc="-65" dirty="0"/>
              <a:t>I</a:t>
            </a:r>
            <a:r>
              <a:rPr sz="3800" spc="-450" dirty="0"/>
              <a:t> </a:t>
            </a:r>
            <a:r>
              <a:rPr sz="3800" spc="-55" dirty="0"/>
              <a:t>C</a:t>
            </a:r>
            <a:r>
              <a:rPr sz="3800" spc="-450" dirty="0"/>
              <a:t> </a:t>
            </a:r>
            <a:r>
              <a:rPr sz="3800" spc="-270" dirty="0"/>
              <a:t>E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717800" y="4025900"/>
            <a:ext cx="2908300" cy="100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8700" y="4038600"/>
            <a:ext cx="2908300" cy="101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7800" y="5372100"/>
            <a:ext cx="2908300" cy="290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8700" y="5397500"/>
            <a:ext cx="2908300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44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  <a:tabLst>
                <a:tab pos="2338070" algn="l"/>
              </a:tabLst>
            </a:pP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85" dirty="0"/>
              <a:t>C	C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85"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45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3644900"/>
            <a:ext cx="843407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Exports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prototypes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0" y="8140700"/>
            <a:ext cx="20904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sz="250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sz="250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eato</a:t>
            </a:r>
            <a:r>
              <a:rPr sz="2500" u="heavy" spc="-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sz="25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.ionic.io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1333500"/>
            <a:ext cx="41059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250" dirty="0"/>
              <a:t>M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dirty="0"/>
              <a:t>W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-254" dirty="0"/>
              <a:t>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46</a:t>
            </a:fld>
            <a:r>
              <a:rPr sz="2700" spc="15" baseline="1543" dirty="0"/>
              <a:t>/53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1155700" y="3213100"/>
            <a:ext cx="107029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5000" b="1" spc="60" dirty="0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sz="5000" b="1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5000" b="1" spc="-130" dirty="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sz="50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b="1" spc="-5" dirty="0">
                <a:solidFill>
                  <a:srgbClr val="FFFFFF"/>
                </a:solidFill>
                <a:latin typeface="Arial"/>
                <a:cs typeface="Arial"/>
              </a:rPr>
              <a:t>Creator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700" y="6248400"/>
            <a:ext cx="509778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0">
              <a:lnSpc>
                <a:spcPct val="114599"/>
              </a:lnSpc>
              <a:spcBef>
                <a:spcPts val="100"/>
              </a:spcBef>
            </a:pP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Assignment  </a:t>
            </a:r>
            <a:r>
              <a:rPr sz="4000" u="heavy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</a:t>
            </a:r>
            <a:r>
              <a:rPr sz="4000" u="heavy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tps://goo.gl/guAstQ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7700" y="1346200"/>
            <a:ext cx="8336280" cy="827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47515" algn="ctr">
              <a:lnSpc>
                <a:spcPct val="100000"/>
              </a:lnSpc>
            </a:pPr>
            <a:r>
              <a:rPr sz="4500" spc="-5" dirty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335" dirty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sz="4500" spc="-55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58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4500" spc="-54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-254" dirty="0">
                <a:solidFill>
                  <a:srgbClr val="55D7FF"/>
                </a:solidFill>
                <a:latin typeface="Arial"/>
                <a:cs typeface="Arial"/>
              </a:rPr>
              <a:t>K</a:t>
            </a:r>
            <a:endParaRPr sz="4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/>
              <a:cs typeface="Times New Roman"/>
            </a:endParaRPr>
          </a:p>
          <a:p>
            <a:pPr marR="4231005" algn="ctr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creator.ionic.io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190"/>
              </a:spcBef>
            </a:pPr>
            <a:r>
              <a:rPr sz="1800" spc="10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9890" y="8498371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2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829" y="930163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51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03700"/>
            <a:ext cx="4352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Q</a:t>
            </a:r>
            <a:r>
              <a:rPr spc="-545" dirty="0"/>
              <a:t> </a:t>
            </a:r>
            <a:r>
              <a:rPr spc="-175" dirty="0"/>
              <a:t>U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00" dirty="0"/>
              <a:t>S</a:t>
            </a:r>
            <a:r>
              <a:rPr spc="-540" dirty="0"/>
              <a:t> </a:t>
            </a:r>
            <a:r>
              <a:rPr spc="-170" dirty="0"/>
              <a:t>T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40" dirty="0"/>
              <a:t> </a:t>
            </a:r>
            <a:r>
              <a:rPr spc="250" dirty="0"/>
              <a:t>N</a:t>
            </a:r>
            <a:r>
              <a:rPr spc="-545" dirty="0"/>
              <a:t> </a:t>
            </a:r>
            <a:r>
              <a:rPr spc="-500" dirty="0"/>
              <a:t>S</a:t>
            </a:r>
            <a:r>
              <a:rPr spc="-545" dirty="0"/>
              <a:t> </a:t>
            </a:r>
            <a:r>
              <a:rPr spc="-420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70" dirty="0"/>
              <a:t>48</a:t>
            </a:fld>
            <a:r>
              <a:rPr sz="2700" spc="15" baseline="1543" dirty="0"/>
              <a:t>/53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393700"/>
            <a:ext cx="5495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/>
              <a:t>W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160" dirty="0"/>
              <a:t>AT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42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539213" y="1443873"/>
            <a:ext cx="4213373" cy="106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2900" y="1305560"/>
            <a:ext cx="25253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62990" algn="l"/>
                <a:tab pos="1775460" algn="l"/>
              </a:tabLst>
            </a:pPr>
            <a:r>
              <a:rPr sz="2500" spc="110" dirty="0">
                <a:solidFill>
                  <a:srgbClr val="FF2E00"/>
                </a:solidFill>
                <a:latin typeface="Verdana"/>
                <a:cs typeface="Verdana"/>
              </a:rPr>
              <a:t>90%	</a:t>
            </a:r>
            <a:r>
              <a:rPr sz="2500" spc="575" dirty="0">
                <a:solidFill>
                  <a:srgbClr val="FF2E00"/>
                </a:solidFill>
                <a:latin typeface="Verdana"/>
                <a:cs typeface="Verdana"/>
              </a:rPr>
              <a:t>of	</a:t>
            </a:r>
            <a:r>
              <a:rPr sz="2500" spc="290" dirty="0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sz="2500" spc="-4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2500" spc="145" dirty="0">
                <a:solidFill>
                  <a:srgbClr val="FF2E00"/>
                </a:solidFill>
                <a:latin typeface="Verdana"/>
                <a:cs typeface="Verdana"/>
              </a:rPr>
              <a:t>u</a:t>
            </a:r>
            <a:r>
              <a:rPr sz="2500" spc="-48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2500" spc="260" dirty="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3915" y="1305560"/>
            <a:ext cx="15144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45" dirty="0">
                <a:solidFill>
                  <a:srgbClr val="FF2E00"/>
                </a:solidFill>
                <a:latin typeface="Verdana"/>
                <a:cs typeface="Verdana"/>
              </a:rPr>
              <a:t>co</a:t>
            </a:r>
            <a:r>
              <a:rPr sz="2500" spc="-4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2500" spc="145" dirty="0">
                <a:solidFill>
                  <a:srgbClr val="FF2E00"/>
                </a:solidFill>
                <a:latin typeface="Verdana"/>
                <a:cs typeface="Verdana"/>
              </a:rPr>
              <a:t>u</a:t>
            </a:r>
            <a:r>
              <a:rPr sz="2500" spc="-459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2500" spc="260" dirty="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r>
              <a:rPr sz="2500" spc="-5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2500" spc="220" dirty="0">
                <a:solidFill>
                  <a:srgbClr val="FF2E00"/>
                </a:solidFill>
                <a:latin typeface="Verdana"/>
                <a:cs typeface="Verdana"/>
              </a:rPr>
              <a:t>se</a:t>
            </a:r>
            <a:r>
              <a:rPr sz="2500" spc="-47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90600"/>
            <a:ext cx="13004800" cy="876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5</a:t>
            </a:fld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4123054"/>
            <a:ext cx="8629015" cy="1346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735"/>
              </a:spcBef>
              <a:tabLst>
                <a:tab pos="1670685" algn="l"/>
                <a:tab pos="3509010" algn="l"/>
              </a:tabLst>
            </a:pPr>
            <a:r>
              <a:rPr sz="3800" spc="15" dirty="0"/>
              <a:t>H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20" dirty="0"/>
              <a:t>W	</a:t>
            </a:r>
            <a:r>
              <a:rPr sz="3800" spc="90" dirty="0"/>
              <a:t>D</a:t>
            </a:r>
            <a:r>
              <a:rPr sz="3800" spc="-440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409" dirty="0"/>
              <a:t>S	</a:t>
            </a:r>
            <a:r>
              <a:rPr sz="3800" spc="85" dirty="0"/>
              <a:t>A</a:t>
            </a:r>
            <a:endParaRPr sz="3800"/>
          </a:p>
          <a:p>
            <a:pPr algn="ctr">
              <a:lnSpc>
                <a:spcPct val="100000"/>
              </a:lnSpc>
              <a:spcBef>
                <a:spcPts val="640"/>
              </a:spcBef>
              <a:tabLst>
                <a:tab pos="2470150" algn="l"/>
                <a:tab pos="6618605" algn="l"/>
              </a:tabLst>
            </a:pPr>
            <a:r>
              <a:rPr sz="3800" spc="235" dirty="0"/>
              <a:t>M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125" dirty="0"/>
              <a:t>B</a:t>
            </a:r>
            <a:r>
              <a:rPr sz="3800" spc="-440" dirty="0"/>
              <a:t> </a:t>
            </a:r>
            <a:r>
              <a:rPr sz="3800" spc="-65" dirty="0"/>
              <a:t>I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270" dirty="0"/>
              <a:t>E	</a:t>
            </a:r>
            <a:r>
              <a:rPr sz="3800" spc="85" dirty="0"/>
              <a:t>A</a:t>
            </a:r>
            <a:r>
              <a:rPr sz="3800" spc="-440" dirty="0"/>
              <a:t> </a:t>
            </a:r>
            <a:r>
              <a:rPr sz="3800" spc="-340" dirty="0"/>
              <a:t>P</a:t>
            </a:r>
            <a:r>
              <a:rPr sz="3800" spc="-445" dirty="0"/>
              <a:t> </a:t>
            </a:r>
            <a:r>
              <a:rPr sz="3800" spc="-340" dirty="0"/>
              <a:t>P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0" dirty="0"/>
              <a:t> </a:t>
            </a:r>
            <a:r>
              <a:rPr sz="3800" spc="-65" dirty="0"/>
              <a:t>I</a:t>
            </a:r>
            <a:r>
              <a:rPr sz="3800" spc="-445" dirty="0"/>
              <a:t> </a:t>
            </a:r>
            <a:r>
              <a:rPr sz="3800" spc="-55" dirty="0"/>
              <a:t>C</a:t>
            </a:r>
            <a:r>
              <a:rPr sz="3800" spc="-440" dirty="0"/>
              <a:t> </a:t>
            </a:r>
            <a:r>
              <a:rPr sz="3800" spc="155" dirty="0"/>
              <a:t>AT</a:t>
            </a:r>
            <a:r>
              <a:rPr sz="3800" spc="-445" dirty="0"/>
              <a:t> </a:t>
            </a:r>
            <a:r>
              <a:rPr sz="3800" spc="-65" dirty="0"/>
              <a:t>I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0" dirty="0"/>
              <a:t> </a:t>
            </a:r>
            <a:r>
              <a:rPr sz="3800" spc="229" dirty="0"/>
              <a:t>N	</a:t>
            </a:r>
            <a:r>
              <a:rPr sz="3800" spc="20" dirty="0"/>
              <a:t>W</a:t>
            </a:r>
            <a:r>
              <a:rPr sz="3800" spc="-465" dirty="0"/>
              <a:t> </a:t>
            </a:r>
            <a:r>
              <a:rPr sz="3800" spc="229" dirty="0"/>
              <a:t>O</a:t>
            </a:r>
            <a:r>
              <a:rPr sz="3800" spc="-465" dirty="0"/>
              <a:t> </a:t>
            </a:r>
            <a:r>
              <a:rPr sz="3800" spc="-480" dirty="0"/>
              <a:t>R</a:t>
            </a:r>
            <a:r>
              <a:rPr sz="3800" spc="-465" dirty="0"/>
              <a:t> </a:t>
            </a:r>
            <a:r>
              <a:rPr sz="3800" spc="-200" dirty="0"/>
              <a:t>K</a:t>
            </a:r>
            <a:r>
              <a:rPr sz="3800" spc="-465" dirty="0"/>
              <a:t> </a:t>
            </a:r>
            <a:r>
              <a:rPr sz="3800" spc="-345" dirty="0"/>
              <a:t>?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6</a:t>
            </a:fld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401" y="9309100"/>
            <a:ext cx="44132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7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401" y="9309100"/>
            <a:ext cx="44132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8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117" y="6585153"/>
            <a:ext cx="12282170" cy="2260600"/>
          </a:xfrm>
          <a:prstGeom prst="rect">
            <a:avLst/>
          </a:prstGeom>
          <a:solidFill>
            <a:srgbClr val="BF1D4F"/>
          </a:solidFill>
        </p:spPr>
        <p:txBody>
          <a:bodyPr vert="horz" wrap="square" lIns="0" tIns="170815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1345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401" y="9309100"/>
            <a:ext cx="441325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spc="-70" dirty="0">
                <a:solidFill>
                  <a:srgbClr val="919191"/>
                </a:solidFill>
                <a:latin typeface="Arial"/>
                <a:cs typeface="Arial"/>
              </a:rPr>
              <a:t>9</a:t>
            </a:r>
            <a:r>
              <a:rPr sz="2700" spc="15" baseline="1543" dirty="0">
                <a:solidFill>
                  <a:srgbClr val="919191"/>
                </a:solidFill>
                <a:latin typeface="Arial"/>
                <a:cs typeface="Arial"/>
              </a:rPr>
              <a:t>/53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117" y="6566916"/>
            <a:ext cx="12282170" cy="20516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1490"/>
              </a:spcBef>
            </a:pP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787140" indent="-32512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787140" algn="l"/>
                <a:tab pos="3787775" algn="l"/>
              </a:tabLst>
            </a:pP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90500"/>
            <a:ext cx="37928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26" y="4472279"/>
            <a:ext cx="2612390" cy="974725"/>
          </a:xfrm>
          <a:custGeom>
            <a:avLst/>
            <a:gdLst/>
            <a:ahLst/>
            <a:cxnLst/>
            <a:rect l="l" t="t" r="r" b="b"/>
            <a:pathLst>
              <a:path w="2612390" h="974725">
                <a:moveTo>
                  <a:pt x="0" y="0"/>
                </a:moveTo>
                <a:lnTo>
                  <a:pt x="2612148" y="0"/>
                </a:lnTo>
                <a:lnTo>
                  <a:pt x="2612148" y="974712"/>
                </a:lnTo>
                <a:lnTo>
                  <a:pt x="0" y="974712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9226" y="4622800"/>
            <a:ext cx="2612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0"/>
              </a:spcBef>
            </a:pPr>
            <a:r>
              <a:rPr sz="4000" spc="3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5293" y="5597576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-44450" y="447363"/>
                </a:moveTo>
                <a:lnTo>
                  <a:pt x="44450" y="447363"/>
                </a:lnTo>
              </a:path>
            </a:pathLst>
          </a:custGeom>
          <a:ln w="894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034" y="529150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20"/>
                </a:lnTo>
                <a:lnTo>
                  <a:pt x="350520" y="350520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034" y="644785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1500" y="9093200"/>
            <a:ext cx="168973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810</Words>
  <Application>Microsoft Office PowerPoint</Application>
  <PresentationFormat>Custom</PresentationFormat>
  <Paragraphs>353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O V E R V I E W</vt:lpstr>
      <vt:lpstr>W H AT I S I O N I C ?</vt:lpstr>
      <vt:lpstr>W H AT I S I O N I C ?</vt:lpstr>
      <vt:lpstr>W H AT I S I O N I C ?</vt:lpstr>
      <vt:lpstr>H O W D O E S A M O B I L E A P P L I C AT I O N W O R K ?</vt:lpstr>
      <vt:lpstr>PowerPoint Presentation</vt:lpstr>
      <vt:lpstr>PowerPoint Presentation</vt:lpstr>
      <vt:lpstr>PowerPoint Presentation</vt:lpstr>
      <vt:lpstr>Core library</vt:lpstr>
      <vt:lpstr>View</vt:lpstr>
      <vt:lpstr>View</vt:lpstr>
      <vt:lpstr>ListView</vt:lpstr>
      <vt:lpstr>ListView</vt:lpstr>
      <vt:lpstr>W H AT I F W E U S E C O R D O VA ?</vt:lpstr>
      <vt:lpstr>PowerPoint Presentation</vt:lpstr>
      <vt:lpstr>WebView</vt:lpstr>
      <vt:lpstr>Web application</vt:lpstr>
      <vt:lpstr>Web application</vt:lpstr>
      <vt:lpstr>C R E AT E B A S I C P R O J E C T ON IONIC</vt:lpstr>
      <vt:lpstr>C R E AT E N E W P R O J E C T</vt:lpstr>
      <vt:lpstr>C R E AT E N E W P R O J E C T</vt:lpstr>
      <vt:lpstr>C R E AT E N E W P R O J E C T</vt:lpstr>
      <vt:lpstr>C R E AT E N E W P R O J E C T</vt:lpstr>
      <vt:lpstr>R U N S E R V E R</vt:lpstr>
      <vt:lpstr>R U N S E R V E R</vt:lpstr>
      <vt:lpstr>R U N S E R V E R</vt:lpstr>
      <vt:lpstr>B R O W S E R S</vt:lpstr>
      <vt:lpstr>OLA</vt:lpstr>
      <vt:lpstr>C H R O M E D E V T O O L S</vt:lpstr>
      <vt:lpstr>C O R D O VA C O N F I G</vt:lpstr>
      <vt:lpstr>D E P L O Y</vt:lpstr>
      <vt:lpstr>A D D P L AT F O R M S</vt:lpstr>
      <vt:lpstr>A D D P L AT F O R M S</vt:lpstr>
      <vt:lpstr>T W O W AY S  F O R D E P L O Y I N G  A P P S O N D E V I C E</vt:lpstr>
      <vt:lpstr>E N A B L E D E V E L O P E R M O D E</vt:lpstr>
      <vt:lpstr>C O N N E C T D E V I C E</vt:lpstr>
      <vt:lpstr>R U N O N D E V I C E V I A C A B L E</vt:lpstr>
      <vt:lpstr>G E T L O G S F R O M D E V I C E</vt:lpstr>
      <vt:lpstr>R U N R E M O T E LY V I A I O N I C V I E W</vt:lpstr>
      <vt:lpstr>S I G N U P T O I O N I C . I O</vt:lpstr>
      <vt:lpstr>U P L O A D Y O U R A P P</vt:lpstr>
      <vt:lpstr>S H A R E W I T H T E S T E R S</vt:lpstr>
      <vt:lpstr>D O W N L O A D I O N I C V I E W O N Y O U R D E V I C E</vt:lpstr>
      <vt:lpstr>I O N I C C R E AT O R</vt:lpstr>
      <vt:lpstr>H O M E W O R K</vt:lpstr>
      <vt:lpstr>PowerPoint Presentation</vt:lpstr>
      <vt:lpstr>Q U E S T I O N 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buithanh</cp:lastModifiedBy>
  <cp:revision>5</cp:revision>
  <dcterms:created xsi:type="dcterms:W3CDTF">2019-08-15T08:24:38Z</dcterms:created>
  <dcterms:modified xsi:type="dcterms:W3CDTF">2019-09-05T00:43:00Z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