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20" r:id="rId7"/>
    <p:sldId id="321" r:id="rId8"/>
    <p:sldId id="322" r:id="rId9"/>
    <p:sldId id="323" r:id="rId10"/>
    <p:sldId id="324" r:id="rId11"/>
    <p:sldId id="325" r:id="rId12"/>
    <p:sldId id="326" r:id="rId13"/>
    <p:sldId id="327" r:id="rId14"/>
    <p:sldId id="328" r:id="rId15"/>
    <p:sldId id="329" r:id="rId16"/>
    <p:sldId id="332" r:id="rId17"/>
    <p:sldId id="331" r:id="rId18"/>
    <p:sldId id="330" r:id="rId19"/>
    <p:sldId id="333" r:id="rId20"/>
    <p:sldId id="334" r:id="rId21"/>
    <p:sldId id="335" r:id="rId22"/>
    <p:sldId id="336" r:id="rId23"/>
    <p:sldId id="337" r:id="rId24"/>
    <p:sldId id="338" r:id="rId25"/>
    <p:sldId id="341" r:id="rId26"/>
    <p:sldId id="339" r:id="rId27"/>
    <p:sldId id="340" r:id="rId28"/>
    <p:sldId id="342" r:id="rId29"/>
    <p:sldId id="343" r:id="rId30"/>
    <p:sldId id="262" r:id="rId31"/>
    <p:sldId id="263" r:id="rId32"/>
    <p:sldId id="264" r:id="rId33"/>
    <p:sldId id="265" r:id="rId34"/>
    <p:sldId id="266" r:id="rId35"/>
    <p:sldId id="267" r:id="rId36"/>
    <p:sldId id="268" r:id="rId37"/>
    <p:sldId id="270" r:id="rId38"/>
    <p:sldId id="275" r:id="rId39"/>
    <p:sldId id="276" r:id="rId40"/>
    <p:sldId id="278" r:id="rId41"/>
    <p:sldId id="279" r:id="rId42"/>
    <p:sldId id="283" r:id="rId43"/>
    <p:sldId id="284" r:id="rId44"/>
    <p:sldId id="285" r:id="rId45"/>
    <p:sldId id="286" r:id="rId46"/>
    <p:sldId id="291" r:id="rId47"/>
    <p:sldId id="292" r:id="rId48"/>
    <p:sldId id="293" r:id="rId49"/>
    <p:sldId id="294" r:id="rId50"/>
    <p:sldId id="295" r:id="rId51"/>
    <p:sldId id="296" r:id="rId52"/>
    <p:sldId id="297" r:id="rId53"/>
    <p:sldId id="298" r:id="rId54"/>
    <p:sldId id="299" r:id="rId55"/>
    <p:sldId id="300"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1" d="100"/>
          <a:sy n="51" d="100"/>
        </p:scale>
        <p:origin x="-122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8500" y="647700"/>
            <a:ext cx="11607800" cy="7112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05/09/19</a:t>
            </a:fld>
            <a:endParaRPr lang="en-US"/>
          </a:p>
        </p:txBody>
      </p:sp>
      <p:sp>
        <p:nvSpPr>
          <p:cNvPr id="6" name="Holder 6"/>
          <p:cNvSpPr>
            <a:spLocks noGrp="1"/>
          </p:cNvSpPr>
          <p:nvPr>
            <p:ph type="sldNum" sz="quarter" idx="7"/>
          </p:nvPr>
        </p:nvSpPr>
        <p:spPr/>
        <p:txBody>
          <a:bodyPr lIns="0" tIns="0" rIns="0" bIns="0"/>
          <a:lstStyle>
            <a:lvl1pPr>
              <a:defRPr sz="1800" b="0" i="0">
                <a:solidFill>
                  <a:srgbClr val="919191"/>
                </a:solidFill>
                <a:latin typeface="Arial"/>
                <a:cs typeface="Arial"/>
              </a:defRPr>
            </a:lvl1pPr>
          </a:lstStyle>
          <a:p>
            <a:pPr marL="25400">
              <a:lnSpc>
                <a:spcPct val="100000"/>
              </a:lnSpc>
              <a:spcBef>
                <a:spcPts val="140"/>
              </a:spcBef>
            </a:pPr>
            <a:fld id="{81D60167-4931-47E6-BA6A-407CBD079E47}" type="slidenum">
              <a:rPr spc="-70" dirty="0"/>
              <a:t>‹#›</a:t>
            </a:fld>
            <a:r>
              <a:rPr sz="2700" spc="15" baseline="1543" dirty="0"/>
              <a:t>/64</a:t>
            </a:r>
            <a:endParaRPr sz="2700" baseline="1543"/>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55D7F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100" b="1" i="0">
                <a:solidFill>
                  <a:srgbClr val="8FCCF2"/>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05/09/19</a:t>
            </a:fld>
            <a:endParaRPr lang="en-US"/>
          </a:p>
        </p:txBody>
      </p:sp>
      <p:sp>
        <p:nvSpPr>
          <p:cNvPr id="6" name="Holder 6"/>
          <p:cNvSpPr>
            <a:spLocks noGrp="1"/>
          </p:cNvSpPr>
          <p:nvPr>
            <p:ph type="sldNum" sz="quarter" idx="7"/>
          </p:nvPr>
        </p:nvSpPr>
        <p:spPr/>
        <p:txBody>
          <a:bodyPr lIns="0" tIns="0" rIns="0" bIns="0"/>
          <a:lstStyle>
            <a:lvl1pPr>
              <a:defRPr sz="1800" b="0" i="0">
                <a:solidFill>
                  <a:srgbClr val="919191"/>
                </a:solidFill>
                <a:latin typeface="Arial"/>
                <a:cs typeface="Arial"/>
              </a:defRPr>
            </a:lvl1pPr>
          </a:lstStyle>
          <a:p>
            <a:pPr marL="25400">
              <a:lnSpc>
                <a:spcPct val="100000"/>
              </a:lnSpc>
              <a:spcBef>
                <a:spcPts val="140"/>
              </a:spcBef>
            </a:pPr>
            <a:fld id="{81D60167-4931-47E6-BA6A-407CBD079E47}" type="slidenum">
              <a:rPr spc="-70" dirty="0"/>
              <a:t>‹#›</a:t>
            </a:fld>
            <a:r>
              <a:rPr sz="2700" spc="15" baseline="1543" dirty="0"/>
              <a:t>/64</a:t>
            </a:r>
            <a:endParaRPr sz="2700" baseline="1543"/>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55D7FF"/>
                </a:solidFill>
                <a:latin typeface="Arial"/>
                <a:cs typeface="Arial"/>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05/09/19</a:t>
            </a:fld>
            <a:endParaRPr lang="en-US"/>
          </a:p>
        </p:txBody>
      </p:sp>
      <p:sp>
        <p:nvSpPr>
          <p:cNvPr id="7" name="Holder 7"/>
          <p:cNvSpPr>
            <a:spLocks noGrp="1"/>
          </p:cNvSpPr>
          <p:nvPr>
            <p:ph type="sldNum" sz="quarter" idx="7"/>
          </p:nvPr>
        </p:nvSpPr>
        <p:spPr/>
        <p:txBody>
          <a:bodyPr lIns="0" tIns="0" rIns="0" bIns="0"/>
          <a:lstStyle>
            <a:lvl1pPr>
              <a:defRPr sz="1800" b="0" i="0">
                <a:solidFill>
                  <a:srgbClr val="919191"/>
                </a:solidFill>
                <a:latin typeface="Arial"/>
                <a:cs typeface="Arial"/>
              </a:defRPr>
            </a:lvl1pPr>
          </a:lstStyle>
          <a:p>
            <a:pPr marL="25400">
              <a:lnSpc>
                <a:spcPct val="100000"/>
              </a:lnSpc>
              <a:spcBef>
                <a:spcPts val="140"/>
              </a:spcBef>
            </a:pPr>
            <a:fld id="{81D60167-4931-47E6-BA6A-407CBD079E47}" type="slidenum">
              <a:rPr spc="-70" dirty="0"/>
              <a:t>‹#›</a:t>
            </a:fld>
            <a:r>
              <a:rPr sz="2700" spc="15" baseline="1543" dirty="0"/>
              <a:t>/64</a:t>
            </a:r>
            <a:endParaRPr sz="2700" baseline="1543"/>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55D7F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05/09/19</a:t>
            </a:fld>
            <a:endParaRPr lang="en-US"/>
          </a:p>
        </p:txBody>
      </p:sp>
      <p:sp>
        <p:nvSpPr>
          <p:cNvPr id="5" name="Holder 5"/>
          <p:cNvSpPr>
            <a:spLocks noGrp="1"/>
          </p:cNvSpPr>
          <p:nvPr>
            <p:ph type="sldNum" sz="quarter" idx="7"/>
          </p:nvPr>
        </p:nvSpPr>
        <p:spPr/>
        <p:txBody>
          <a:bodyPr lIns="0" tIns="0" rIns="0" bIns="0"/>
          <a:lstStyle>
            <a:lvl1pPr>
              <a:defRPr sz="1800" b="0" i="0">
                <a:solidFill>
                  <a:srgbClr val="919191"/>
                </a:solidFill>
                <a:latin typeface="Arial"/>
                <a:cs typeface="Arial"/>
              </a:defRPr>
            </a:lvl1pPr>
          </a:lstStyle>
          <a:p>
            <a:pPr marL="25400">
              <a:lnSpc>
                <a:spcPct val="100000"/>
              </a:lnSpc>
              <a:spcBef>
                <a:spcPts val="140"/>
              </a:spcBef>
            </a:pPr>
            <a:fld id="{81D60167-4931-47E6-BA6A-407CBD079E47}" type="slidenum">
              <a:rPr spc="-70" dirty="0"/>
              <a:t>‹#›</a:t>
            </a:fld>
            <a:r>
              <a:rPr sz="2700" spc="15" baseline="1543" dirty="0"/>
              <a:t>/64</a:t>
            </a:r>
            <a:endParaRPr sz="2700" baseline="1543"/>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05/09/19</a:t>
            </a:fld>
            <a:endParaRPr lang="en-US"/>
          </a:p>
        </p:txBody>
      </p:sp>
      <p:sp>
        <p:nvSpPr>
          <p:cNvPr id="4" name="Holder 4"/>
          <p:cNvSpPr>
            <a:spLocks noGrp="1"/>
          </p:cNvSpPr>
          <p:nvPr>
            <p:ph type="sldNum" sz="quarter" idx="7"/>
          </p:nvPr>
        </p:nvSpPr>
        <p:spPr/>
        <p:txBody>
          <a:bodyPr lIns="0" tIns="0" rIns="0" bIns="0"/>
          <a:lstStyle>
            <a:lvl1pPr>
              <a:defRPr sz="1800" b="0" i="0">
                <a:solidFill>
                  <a:srgbClr val="919191"/>
                </a:solidFill>
                <a:latin typeface="Arial"/>
                <a:cs typeface="Arial"/>
              </a:defRPr>
            </a:lvl1pPr>
          </a:lstStyle>
          <a:p>
            <a:pPr marL="25400">
              <a:lnSpc>
                <a:spcPct val="100000"/>
              </a:lnSpc>
              <a:spcBef>
                <a:spcPts val="140"/>
              </a:spcBef>
            </a:pPr>
            <a:fld id="{81D60167-4931-47E6-BA6A-407CBD079E47}" type="slidenum">
              <a:rPr spc="-70" dirty="0"/>
              <a:t>‹#›</a:t>
            </a:fld>
            <a:r>
              <a:rPr sz="2700" spc="15" baseline="1543" dirty="0"/>
              <a:t>/64</a:t>
            </a:r>
            <a:endParaRPr sz="2700" baseline="1543"/>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3004800" cy="9753600"/>
          </a:xfrm>
          <a:custGeom>
            <a:avLst/>
            <a:gdLst/>
            <a:ahLst/>
            <a:cxnLst/>
            <a:rect l="l" t="t" r="r" b="b"/>
            <a:pathLst>
              <a:path w="13004800" h="9753600">
                <a:moveTo>
                  <a:pt x="0" y="0"/>
                </a:moveTo>
                <a:lnTo>
                  <a:pt x="13004800" y="0"/>
                </a:lnTo>
                <a:lnTo>
                  <a:pt x="13004800" y="9753600"/>
                </a:lnTo>
                <a:lnTo>
                  <a:pt x="0" y="9753600"/>
                </a:lnTo>
                <a:lnTo>
                  <a:pt x="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4321175" y="4203700"/>
            <a:ext cx="4362450" cy="711200"/>
          </a:xfrm>
          <a:prstGeom prst="rect">
            <a:avLst/>
          </a:prstGeom>
        </p:spPr>
        <p:txBody>
          <a:bodyPr wrap="square" lIns="0" tIns="0" rIns="0" bIns="0">
            <a:spAutoFit/>
          </a:bodyPr>
          <a:lstStyle>
            <a:lvl1pPr>
              <a:defRPr sz="4500" b="0" i="0">
                <a:solidFill>
                  <a:srgbClr val="55D7FF"/>
                </a:solidFill>
                <a:latin typeface="Arial"/>
                <a:cs typeface="Arial"/>
              </a:defRPr>
            </a:lvl1pPr>
          </a:lstStyle>
          <a:p>
            <a:endParaRPr/>
          </a:p>
        </p:txBody>
      </p:sp>
      <p:sp>
        <p:nvSpPr>
          <p:cNvPr id="3" name="Holder 3"/>
          <p:cNvSpPr>
            <a:spLocks noGrp="1"/>
          </p:cNvSpPr>
          <p:nvPr>
            <p:ph type="body" idx="1"/>
          </p:nvPr>
        </p:nvSpPr>
        <p:spPr>
          <a:xfrm>
            <a:off x="1994166" y="4038600"/>
            <a:ext cx="10588625" cy="4142740"/>
          </a:xfrm>
          <a:prstGeom prst="rect">
            <a:avLst/>
          </a:prstGeom>
        </p:spPr>
        <p:txBody>
          <a:bodyPr wrap="square" lIns="0" tIns="0" rIns="0" bIns="0">
            <a:spAutoFit/>
          </a:bodyPr>
          <a:lstStyle>
            <a:lvl1pPr>
              <a:defRPr sz="2100" b="1" i="0">
                <a:solidFill>
                  <a:srgbClr val="8FCCF2"/>
                </a:solidFill>
                <a:latin typeface="Courier New"/>
                <a:cs typeface="Courier New"/>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05/09/19</a:t>
            </a:fld>
            <a:endParaRPr lang="en-US"/>
          </a:p>
        </p:txBody>
      </p:sp>
      <p:sp>
        <p:nvSpPr>
          <p:cNvPr id="6" name="Holder 6"/>
          <p:cNvSpPr>
            <a:spLocks noGrp="1"/>
          </p:cNvSpPr>
          <p:nvPr>
            <p:ph type="sldNum" sz="quarter" idx="7"/>
          </p:nvPr>
        </p:nvSpPr>
        <p:spPr>
          <a:xfrm>
            <a:off x="12219178" y="9296400"/>
            <a:ext cx="587375" cy="342900"/>
          </a:xfrm>
          <a:prstGeom prst="rect">
            <a:avLst/>
          </a:prstGeom>
        </p:spPr>
        <p:txBody>
          <a:bodyPr wrap="square" lIns="0" tIns="0" rIns="0" bIns="0">
            <a:spAutoFit/>
          </a:bodyPr>
          <a:lstStyle>
            <a:lvl1pPr>
              <a:defRPr sz="1800" b="0" i="0">
                <a:solidFill>
                  <a:srgbClr val="919191"/>
                </a:solidFill>
                <a:latin typeface="Arial"/>
                <a:cs typeface="Arial"/>
              </a:defRPr>
            </a:lvl1pPr>
          </a:lstStyle>
          <a:p>
            <a:pPr marL="25400">
              <a:lnSpc>
                <a:spcPct val="100000"/>
              </a:lnSpc>
              <a:spcBef>
                <a:spcPts val="140"/>
              </a:spcBef>
            </a:pPr>
            <a:fld id="{81D60167-4931-47E6-BA6A-407CBD079E47}" type="slidenum">
              <a:rPr spc="-70" dirty="0"/>
              <a:t>‹#›</a:t>
            </a:fld>
            <a:r>
              <a:rPr sz="2700" spc="15" baseline="1543" dirty="0"/>
              <a:t>/64</a:t>
            </a:r>
            <a:endParaRPr sz="2700" baseline="1543"/>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goo.gl/GnEE8E" TargetMode="External"/><Relationship Id="rId2" Type="http://schemas.openxmlformats.org/officeDocument/2006/relationships/hyperlink" Target="http://zdrojak.cz/clanky/vyvijime-hybridni-aplikace-v-ionic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hyperlink" Target="http://WWW.USERTECHNOLOGIES.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1700" y="4660900"/>
            <a:ext cx="8659495" cy="970280"/>
          </a:xfrm>
          <a:prstGeom prst="rect">
            <a:avLst/>
          </a:prstGeom>
        </p:spPr>
        <p:txBody>
          <a:bodyPr vert="horz" wrap="square" lIns="0" tIns="12700" rIns="0" bIns="0" rtlCol="0">
            <a:spAutoFit/>
          </a:bodyPr>
          <a:lstStyle/>
          <a:p>
            <a:pPr marL="12700">
              <a:lnSpc>
                <a:spcPct val="100000"/>
              </a:lnSpc>
              <a:spcBef>
                <a:spcPts val="100"/>
              </a:spcBef>
              <a:tabLst>
                <a:tab pos="3206115" algn="l"/>
                <a:tab pos="4187190" algn="l"/>
              </a:tabLst>
            </a:pPr>
            <a:r>
              <a:rPr sz="6200" spc="-114" dirty="0">
                <a:solidFill>
                  <a:srgbClr val="FFFFFF"/>
                </a:solidFill>
                <a:latin typeface="Arial"/>
                <a:cs typeface="Arial"/>
              </a:rPr>
              <a:t>I</a:t>
            </a:r>
            <a:r>
              <a:rPr sz="6200" spc="-735" dirty="0">
                <a:solidFill>
                  <a:srgbClr val="FFFFFF"/>
                </a:solidFill>
                <a:latin typeface="Arial"/>
                <a:cs typeface="Arial"/>
              </a:rPr>
              <a:t> </a:t>
            </a:r>
            <a:r>
              <a:rPr sz="6200" spc="345" dirty="0">
                <a:solidFill>
                  <a:srgbClr val="FFFFFF"/>
                </a:solidFill>
                <a:latin typeface="Arial"/>
                <a:cs typeface="Arial"/>
              </a:rPr>
              <a:t>O</a:t>
            </a:r>
            <a:r>
              <a:rPr sz="6200" spc="-735" dirty="0">
                <a:solidFill>
                  <a:srgbClr val="FFFFFF"/>
                </a:solidFill>
                <a:latin typeface="Arial"/>
                <a:cs typeface="Arial"/>
              </a:rPr>
              <a:t> </a:t>
            </a:r>
            <a:r>
              <a:rPr sz="6200" spc="345" dirty="0">
                <a:solidFill>
                  <a:srgbClr val="FFFFFF"/>
                </a:solidFill>
                <a:latin typeface="Arial"/>
                <a:cs typeface="Arial"/>
              </a:rPr>
              <a:t>N</a:t>
            </a:r>
            <a:r>
              <a:rPr sz="6200" spc="-730" dirty="0">
                <a:solidFill>
                  <a:srgbClr val="FFFFFF"/>
                </a:solidFill>
                <a:latin typeface="Arial"/>
                <a:cs typeface="Arial"/>
              </a:rPr>
              <a:t> </a:t>
            </a:r>
            <a:r>
              <a:rPr sz="6200" spc="-114" dirty="0">
                <a:solidFill>
                  <a:srgbClr val="FFFFFF"/>
                </a:solidFill>
                <a:latin typeface="Arial"/>
                <a:cs typeface="Arial"/>
              </a:rPr>
              <a:t>I</a:t>
            </a:r>
            <a:r>
              <a:rPr sz="6200" spc="-735" dirty="0">
                <a:solidFill>
                  <a:srgbClr val="FFFFFF"/>
                </a:solidFill>
                <a:latin typeface="Arial"/>
                <a:cs typeface="Arial"/>
              </a:rPr>
              <a:t> </a:t>
            </a:r>
            <a:r>
              <a:rPr sz="6200" spc="-114" dirty="0">
                <a:solidFill>
                  <a:srgbClr val="FFFFFF"/>
                </a:solidFill>
                <a:latin typeface="Arial"/>
                <a:cs typeface="Arial"/>
              </a:rPr>
              <a:t>C	</a:t>
            </a:r>
            <a:r>
              <a:rPr sz="6200" spc="505" dirty="0">
                <a:solidFill>
                  <a:srgbClr val="FFFFFF"/>
                </a:solidFill>
                <a:latin typeface="Arial"/>
                <a:cs typeface="Arial"/>
              </a:rPr>
              <a:t>+	</a:t>
            </a:r>
            <a:r>
              <a:rPr sz="6200" spc="110" dirty="0">
                <a:solidFill>
                  <a:srgbClr val="FFFFFF"/>
                </a:solidFill>
                <a:latin typeface="Arial"/>
                <a:cs typeface="Arial"/>
              </a:rPr>
              <a:t>A</a:t>
            </a:r>
            <a:r>
              <a:rPr sz="6200" spc="-750" dirty="0">
                <a:solidFill>
                  <a:srgbClr val="FFFFFF"/>
                </a:solidFill>
                <a:latin typeface="Arial"/>
                <a:cs typeface="Arial"/>
              </a:rPr>
              <a:t> </a:t>
            </a:r>
            <a:r>
              <a:rPr sz="6200" spc="345" dirty="0">
                <a:solidFill>
                  <a:srgbClr val="FFFFFF"/>
                </a:solidFill>
                <a:latin typeface="Arial"/>
                <a:cs typeface="Arial"/>
              </a:rPr>
              <a:t>N</a:t>
            </a:r>
            <a:r>
              <a:rPr sz="6200" spc="-745" dirty="0">
                <a:solidFill>
                  <a:srgbClr val="FFFFFF"/>
                </a:solidFill>
                <a:latin typeface="Arial"/>
                <a:cs typeface="Arial"/>
              </a:rPr>
              <a:t> </a:t>
            </a:r>
            <a:r>
              <a:rPr sz="6200" dirty="0">
                <a:solidFill>
                  <a:srgbClr val="FFFFFF"/>
                </a:solidFill>
                <a:latin typeface="Arial"/>
                <a:cs typeface="Arial"/>
              </a:rPr>
              <a:t>G</a:t>
            </a:r>
            <a:r>
              <a:rPr sz="6200" spc="-750" dirty="0">
                <a:solidFill>
                  <a:srgbClr val="FFFFFF"/>
                </a:solidFill>
                <a:latin typeface="Arial"/>
                <a:cs typeface="Arial"/>
              </a:rPr>
              <a:t> </a:t>
            </a:r>
            <a:r>
              <a:rPr sz="6200" spc="-240" dirty="0">
                <a:solidFill>
                  <a:srgbClr val="FFFFFF"/>
                </a:solidFill>
                <a:latin typeface="Arial"/>
                <a:cs typeface="Arial"/>
              </a:rPr>
              <a:t>U</a:t>
            </a:r>
            <a:r>
              <a:rPr sz="6200" spc="-750" dirty="0">
                <a:solidFill>
                  <a:srgbClr val="FFFFFF"/>
                </a:solidFill>
                <a:latin typeface="Arial"/>
                <a:cs typeface="Arial"/>
              </a:rPr>
              <a:t> </a:t>
            </a:r>
            <a:r>
              <a:rPr sz="6200" spc="-350" dirty="0">
                <a:solidFill>
                  <a:srgbClr val="FFFFFF"/>
                </a:solidFill>
                <a:latin typeface="Arial"/>
                <a:cs typeface="Arial"/>
              </a:rPr>
              <a:t>L</a:t>
            </a:r>
            <a:r>
              <a:rPr sz="6200" spc="-750" dirty="0">
                <a:solidFill>
                  <a:srgbClr val="FFFFFF"/>
                </a:solidFill>
                <a:latin typeface="Arial"/>
                <a:cs typeface="Arial"/>
              </a:rPr>
              <a:t> </a:t>
            </a:r>
            <a:r>
              <a:rPr sz="6200" spc="110" dirty="0">
                <a:solidFill>
                  <a:srgbClr val="FFFFFF"/>
                </a:solidFill>
                <a:latin typeface="Arial"/>
                <a:cs typeface="Arial"/>
              </a:rPr>
              <a:t>A</a:t>
            </a:r>
            <a:r>
              <a:rPr sz="6200" spc="-750" dirty="0">
                <a:solidFill>
                  <a:srgbClr val="FFFFFF"/>
                </a:solidFill>
                <a:latin typeface="Arial"/>
                <a:cs typeface="Arial"/>
              </a:rPr>
              <a:t> </a:t>
            </a:r>
            <a:r>
              <a:rPr sz="6200" spc="-805" dirty="0">
                <a:solidFill>
                  <a:srgbClr val="FFFFFF"/>
                </a:solidFill>
                <a:latin typeface="Arial"/>
                <a:cs typeface="Arial"/>
              </a:rPr>
              <a:t>R</a:t>
            </a:r>
            <a:endParaRPr sz="6200">
              <a:latin typeface="Arial"/>
              <a:cs typeface="Arial"/>
            </a:endParaRPr>
          </a:p>
        </p:txBody>
      </p:sp>
      <p:sp>
        <p:nvSpPr>
          <p:cNvPr id="3" name="object 3"/>
          <p:cNvSpPr txBox="1"/>
          <p:nvPr/>
        </p:nvSpPr>
        <p:spPr>
          <a:xfrm>
            <a:off x="5524500" y="4025900"/>
            <a:ext cx="1963420" cy="391160"/>
          </a:xfrm>
          <a:prstGeom prst="rect">
            <a:avLst/>
          </a:prstGeom>
        </p:spPr>
        <p:txBody>
          <a:bodyPr vert="horz" wrap="square" lIns="0" tIns="12700" rIns="0" bIns="0" rtlCol="0">
            <a:spAutoFit/>
          </a:bodyPr>
          <a:lstStyle/>
          <a:p>
            <a:pPr marL="12700">
              <a:lnSpc>
                <a:spcPct val="100000"/>
              </a:lnSpc>
              <a:spcBef>
                <a:spcPts val="100"/>
              </a:spcBef>
              <a:tabLst>
                <a:tab pos="1780539" algn="l"/>
              </a:tabLst>
            </a:pPr>
            <a:r>
              <a:rPr sz="2400" spc="265" dirty="0">
                <a:solidFill>
                  <a:srgbClr val="55D7FF"/>
                </a:solidFill>
                <a:latin typeface="Verdana"/>
                <a:cs typeface="Verdana"/>
              </a:rPr>
              <a:t>LECTUR</a:t>
            </a:r>
            <a:r>
              <a:rPr sz="2400" spc="-110" dirty="0">
                <a:solidFill>
                  <a:srgbClr val="55D7FF"/>
                </a:solidFill>
                <a:latin typeface="Verdana"/>
                <a:cs typeface="Verdana"/>
              </a:rPr>
              <a:t>E</a:t>
            </a:r>
            <a:r>
              <a:rPr sz="2400" dirty="0">
                <a:solidFill>
                  <a:srgbClr val="55D7FF"/>
                </a:solidFill>
                <a:latin typeface="Verdana"/>
                <a:cs typeface="Verdana"/>
              </a:rPr>
              <a:t>	</a:t>
            </a:r>
            <a:r>
              <a:rPr sz="2400" spc="-195" dirty="0">
                <a:solidFill>
                  <a:srgbClr val="55D7FF"/>
                </a:solidFill>
                <a:latin typeface="Verdana"/>
                <a:cs typeface="Verdana"/>
              </a:rPr>
              <a:t>3</a:t>
            </a:r>
            <a:endParaRPr sz="2400">
              <a:latin typeface="Verdana"/>
              <a:cs typeface="Verdana"/>
            </a:endParaRPr>
          </a:p>
        </p:txBody>
      </p:sp>
      <p:sp>
        <p:nvSpPr>
          <p:cNvPr id="4" name="object 4"/>
          <p:cNvSpPr txBox="1"/>
          <p:nvPr/>
        </p:nvSpPr>
        <p:spPr>
          <a:xfrm>
            <a:off x="4787900" y="7848600"/>
            <a:ext cx="3418204" cy="1066800"/>
          </a:xfrm>
          <a:prstGeom prst="rect">
            <a:avLst/>
          </a:prstGeom>
        </p:spPr>
        <p:txBody>
          <a:bodyPr vert="horz" wrap="square" lIns="0" tIns="12700" rIns="0" bIns="0" rtlCol="0">
            <a:spAutoFit/>
          </a:bodyPr>
          <a:lstStyle/>
          <a:p>
            <a:pPr marL="12700" marR="5080" indent="317500">
              <a:lnSpc>
                <a:spcPct val="113900"/>
              </a:lnSpc>
              <a:spcBef>
                <a:spcPts val="100"/>
              </a:spcBef>
              <a:tabLst>
                <a:tab pos="1116965" algn="l"/>
                <a:tab pos="2252980" algn="l"/>
              </a:tabLst>
            </a:pPr>
            <a:r>
              <a:rPr sz="3000" spc="415" dirty="0">
                <a:solidFill>
                  <a:srgbClr val="55D7FF"/>
                </a:solidFill>
                <a:latin typeface="Arial"/>
                <a:cs typeface="Arial"/>
              </a:rPr>
              <a:t>DANIEL	</a:t>
            </a:r>
            <a:r>
              <a:rPr sz="3000" spc="-335" dirty="0">
                <a:solidFill>
                  <a:srgbClr val="55D7FF"/>
                </a:solidFill>
                <a:latin typeface="Arial"/>
                <a:cs typeface="Arial"/>
              </a:rPr>
              <a:t>R </a:t>
            </a:r>
            <a:r>
              <a:rPr sz="3000" spc="-10" dirty="0">
                <a:solidFill>
                  <a:srgbClr val="55D7FF"/>
                </a:solidFill>
                <a:latin typeface="Arial"/>
                <a:cs typeface="Arial"/>
              </a:rPr>
              <a:t>YS  </a:t>
            </a:r>
            <a:r>
              <a:rPr sz="3000" spc="409" dirty="0">
                <a:solidFill>
                  <a:srgbClr val="55D7FF"/>
                </a:solidFill>
                <a:latin typeface="Arial"/>
                <a:cs typeface="Arial"/>
              </a:rPr>
              <a:t>JAN	</a:t>
            </a:r>
            <a:r>
              <a:rPr sz="3000" spc="280" dirty="0">
                <a:solidFill>
                  <a:srgbClr val="55D7FF"/>
                </a:solidFill>
                <a:latin typeface="Arial"/>
                <a:cs typeface="Arial"/>
              </a:rPr>
              <a:t>VÁCL</a:t>
            </a:r>
            <a:r>
              <a:rPr sz="3000" spc="-400" dirty="0">
                <a:solidFill>
                  <a:srgbClr val="55D7FF"/>
                </a:solidFill>
                <a:latin typeface="Arial"/>
                <a:cs typeface="Arial"/>
              </a:rPr>
              <a:t> </a:t>
            </a:r>
            <a:r>
              <a:rPr sz="3000" spc="310" dirty="0">
                <a:solidFill>
                  <a:srgbClr val="55D7FF"/>
                </a:solidFill>
                <a:latin typeface="Arial"/>
                <a:cs typeface="Arial"/>
              </a:rPr>
              <a:t>AVÍK</a:t>
            </a:r>
            <a:r>
              <a:rPr sz="3000" spc="-355" dirty="0">
                <a:solidFill>
                  <a:srgbClr val="55D7FF"/>
                </a:solidFill>
                <a:latin typeface="Arial"/>
                <a:cs typeface="Arial"/>
              </a:rPr>
              <a:t> </a:t>
            </a:r>
            <a:endParaRPr sz="3000" dirty="0">
              <a:latin typeface="Arial"/>
              <a:cs typeface="Arial"/>
            </a:endParaRPr>
          </a:p>
        </p:txBody>
      </p:sp>
      <p:sp>
        <p:nvSpPr>
          <p:cNvPr id="5" name="object 5"/>
          <p:cNvSpPr/>
          <p:nvPr/>
        </p:nvSpPr>
        <p:spPr>
          <a:xfrm>
            <a:off x="5257800" y="787400"/>
            <a:ext cx="2489200" cy="11049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8400" y="3783211"/>
            <a:ext cx="7391400" cy="4154984"/>
          </a:xfrm>
        </p:spPr>
        <p:txBody>
          <a:bodyPr/>
          <a:lstStyle/>
          <a:p>
            <a:r>
              <a:rPr lang="en-US" dirty="0" smtClean="0"/>
              <a:t>will </a:t>
            </a:r>
            <a:r>
              <a:rPr lang="en-US" dirty="0"/>
              <a:t>be automatically generated with the required </a:t>
            </a:r>
            <a:r>
              <a:rPr lang="en-US" b="1" dirty="0" err="1"/>
              <a:t>cordova</a:t>
            </a:r>
            <a:r>
              <a:rPr lang="en-US" b="1" dirty="0"/>
              <a:t> plugins</a:t>
            </a:r>
            <a:r>
              <a:rPr lang="en-US" dirty="0"/>
              <a:t> like keyboard or </a:t>
            </a:r>
            <a:r>
              <a:rPr lang="en-US" dirty="0" err="1"/>
              <a:t>splashscreen</a:t>
            </a:r>
            <a:r>
              <a:rPr lang="en-US" dirty="0"/>
              <a:t>. (only for </a:t>
            </a:r>
            <a:r>
              <a:rPr lang="en-US" dirty="0" err="1"/>
              <a:t>cordova</a:t>
            </a:r>
            <a:r>
              <a:rPr lang="en-US" dirty="0"/>
              <a:t> project)</a:t>
            </a:r>
            <a:br>
              <a:rPr lang="en-US" dirty="0"/>
            </a:br>
            <a:endParaRPr lang="en-US" dirty="0"/>
          </a:p>
        </p:txBody>
      </p:sp>
      <p:pic>
        <p:nvPicPr>
          <p:cNvPr id="3" name="Picture 2" descr="https://blobscdn.gitbook.com/v0/b/gitbook-28427.appspot.com/o/assets%2F-LX5O9ed6QuUbQmpkuCd%2F-LXJuCZodjPQclJ0CX7B%2F-LXJvivrGzdqLH1WhAS4%2FScreen%20Shot%202019-01-28%20at%2011.48.08%20AM.png?alt=media&amp;token=0e14d804-be77-41e3-85c2-85409e855b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3352800" cy="9191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grpSp>
        <p:nvGrpSpPr>
          <p:cNvPr id="6" name="Group 5"/>
          <p:cNvGrpSpPr/>
          <p:nvPr/>
        </p:nvGrpSpPr>
        <p:grpSpPr>
          <a:xfrm>
            <a:off x="1930400" y="1828800"/>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5367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3200" y="3048000"/>
            <a:ext cx="7391400" cy="5539978"/>
          </a:xfrm>
        </p:spPr>
        <p:txBody>
          <a:bodyPr/>
          <a:lstStyle/>
          <a:p>
            <a:r>
              <a:rPr lang="en-US" dirty="0"/>
              <a:t>when building the app for different platforms (like </a:t>
            </a:r>
            <a:r>
              <a:rPr lang="en-US" dirty="0" err="1"/>
              <a:t>iOS</a:t>
            </a:r>
            <a:r>
              <a:rPr lang="en-US" dirty="0"/>
              <a:t> or android), this folder will be automatically generated with the app resources like the logo and the splash screen image. You should put your own resources here.</a:t>
            </a:r>
          </a:p>
        </p:txBody>
      </p:sp>
      <p:pic>
        <p:nvPicPr>
          <p:cNvPr id="3" name="Picture 2" descr="https://blobscdn.gitbook.com/v0/b/gitbook-28427.appspot.com/o/assets%2F-LX5O9ed6QuUbQmpkuCd%2F-LXJuCZodjPQclJ0CX7B%2F-LXJvivrGzdqLH1WhAS4%2FScreen%20Shot%202019-01-28%20at%2011.48.08%20AM.png?alt=media&amp;token=0e14d804-be77-41e3-85c2-85409e855b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3352800" cy="9191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grpSp>
        <p:nvGrpSpPr>
          <p:cNvPr id="6" name="Group 5"/>
          <p:cNvGrpSpPr/>
          <p:nvPr/>
        </p:nvGrpSpPr>
        <p:grpSpPr>
          <a:xfrm>
            <a:off x="2034260" y="2209800"/>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76141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200" y="4800600"/>
            <a:ext cx="7391400" cy="2077492"/>
          </a:xfrm>
        </p:spPr>
        <p:txBody>
          <a:bodyPr/>
          <a:lstStyle/>
          <a:p>
            <a:r>
              <a:rPr lang="en-US" dirty="0"/>
              <a:t>the most important folder and where the majority of the app will be developed.</a:t>
            </a:r>
          </a:p>
        </p:txBody>
      </p:sp>
      <p:pic>
        <p:nvPicPr>
          <p:cNvPr id="3" name="Picture 2" descr="https://blobscdn.gitbook.com/v0/b/gitbook-28427.appspot.com/o/assets%2F-LX5O9ed6QuUbQmpkuCd%2F-LXJuCZodjPQclJ0CX7B%2F-LXJvivrGzdqLH1WhAS4%2FScreen%20Shot%202019-01-28%20at%2011.48.08%20AM.png?alt=media&amp;token=0e14d804-be77-41e3-85c2-85409e855b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3352800" cy="9191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grpSp>
        <p:nvGrpSpPr>
          <p:cNvPr id="6" name="Group 5"/>
          <p:cNvGrpSpPr/>
          <p:nvPr/>
        </p:nvGrpSpPr>
        <p:grpSpPr>
          <a:xfrm>
            <a:off x="1461630" y="2590800"/>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30383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0" y="5107262"/>
            <a:ext cx="7391400" cy="3462486"/>
          </a:xfrm>
        </p:spPr>
        <p:txBody>
          <a:bodyPr/>
          <a:lstStyle/>
          <a:p>
            <a:r>
              <a:rPr lang="en-US" dirty="0"/>
              <a:t>This folder is generated automatically and you shouldn't change anything from here. It's where all the compiled files will go.</a:t>
            </a:r>
          </a:p>
        </p:txBody>
      </p:sp>
      <p:pic>
        <p:nvPicPr>
          <p:cNvPr id="3" name="Picture 2" descr="https://blobscdn.gitbook.com/v0/b/gitbook-28427.appspot.com/o/assets%2F-LX5O9ed6QuUbQmpkuCd%2F-LXJuCZodjPQclJ0CX7B%2F-LXJvivrGzdqLH1WhAS4%2FScreen%20Shot%202019-01-28%20at%2011.48.08%20AM.png?alt=media&amp;token=0e14d804-be77-41e3-85c2-85409e855b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3352800" cy="9191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grpSp>
        <p:nvGrpSpPr>
          <p:cNvPr id="6" name="Group 5"/>
          <p:cNvGrpSpPr/>
          <p:nvPr/>
        </p:nvGrpSpPr>
        <p:grpSpPr>
          <a:xfrm>
            <a:off x="1676400" y="2920611"/>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83039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8400" y="3150758"/>
            <a:ext cx="7391400" cy="2077492"/>
          </a:xfrm>
        </p:spPr>
        <p:txBody>
          <a:bodyPr/>
          <a:lstStyle/>
          <a:p>
            <a:r>
              <a:rPr lang="en-US" dirty="0" smtClean="0"/>
              <a:t>package </a:t>
            </a:r>
            <a:r>
              <a:rPr lang="en-US" dirty="0"/>
              <a:t>manager to handle all the third-party libraries and modules our app uses.</a:t>
            </a:r>
          </a:p>
        </p:txBody>
      </p:sp>
      <p:pic>
        <p:nvPicPr>
          <p:cNvPr id="3" name="Picture 2" descr="https://blobscdn.gitbook.com/v0/b/gitbook-28427.appspot.com/o/assets%2F-LX5O9ed6QuUbQmpkuCd%2F-LXJuCZodjPQclJ0CX7B%2F-LXJvivrGzdqLH1WhAS4%2FScreen%20Shot%202019-01-28%20at%2011.48.08%20AM.png?alt=media&amp;token=0e14d804-be77-41e3-85c2-85409e855b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3352800" cy="9191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grpSp>
        <p:nvGrpSpPr>
          <p:cNvPr id="6" name="Group 5"/>
          <p:cNvGrpSpPr/>
          <p:nvPr/>
        </p:nvGrpSpPr>
        <p:grpSpPr>
          <a:xfrm>
            <a:off x="2463800" y="5549900"/>
            <a:ext cx="3782340" cy="1758950"/>
            <a:chOff x="2387600" y="-469900"/>
            <a:chExt cx="3782340" cy="1758950"/>
          </a:xfrm>
        </p:grpSpPr>
        <p:sp>
          <p:nvSpPr>
            <p:cNvPr id="4" name="object 10"/>
            <p:cNvSpPr/>
            <p:nvPr/>
          </p:nvSpPr>
          <p:spPr>
            <a:xfrm flipV="1">
              <a:off x="2582190" y="-469900"/>
              <a:ext cx="3587750" cy="16891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5952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bscdn.gitbook.com/v0/b/gitbook-28427.appspot.com/o/assets%2F-LX5O9ed6QuUbQmpkuCd%2F-LXtxZ0ykPbllwdGDOwp%2F-LXu5LgE0Ch-nZCBqi4D%2FScreen%20Shot%202019-02-04%20at%205.00.35%20PM.png?alt=media&amp;token=9f71c6d7-c0df-416d-9422-565022ecc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0" y="1335088"/>
            <a:ext cx="3552717" cy="46847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78400" y="3150758"/>
            <a:ext cx="7391400" cy="2769989"/>
          </a:xfrm>
        </p:spPr>
        <p:txBody>
          <a:bodyPr/>
          <a:lstStyle/>
          <a:p>
            <a:r>
              <a:rPr lang="en-US" dirty="0">
                <a:solidFill>
                  <a:srgbClr val="FF0000"/>
                </a:solidFill>
              </a:rPr>
              <a:t>The </a:t>
            </a:r>
            <a:r>
              <a:rPr lang="en-US" dirty="0" err="1">
                <a:solidFill>
                  <a:srgbClr val="FF0000"/>
                </a:solidFill>
              </a:rPr>
              <a:t>npm</a:t>
            </a:r>
            <a:r>
              <a:rPr lang="en-US" dirty="0">
                <a:solidFill>
                  <a:srgbClr val="FF0000"/>
                </a:solidFill>
              </a:rPr>
              <a:t> packages installed in the project with the </a:t>
            </a:r>
            <a:r>
              <a:rPr lang="en-US" dirty="0" err="1">
                <a:solidFill>
                  <a:srgbClr val="FF0000"/>
                </a:solidFill>
              </a:rPr>
              <a:t>npm</a:t>
            </a:r>
            <a:r>
              <a:rPr lang="en-US" dirty="0">
                <a:solidFill>
                  <a:srgbClr val="FF0000"/>
                </a:solidFill>
              </a:rPr>
              <a:t> install command.</a:t>
            </a:r>
            <a:r>
              <a:rPr lang="en-US" dirty="0"/>
              <a:t/>
            </a:r>
            <a:br>
              <a:rPr lang="en-US" dirty="0"/>
            </a:br>
            <a:endParaRPr lang="en-US" dirty="0"/>
          </a:p>
        </p:txBody>
      </p:sp>
      <p:grpSp>
        <p:nvGrpSpPr>
          <p:cNvPr id="6" name="Group 5"/>
          <p:cNvGrpSpPr/>
          <p:nvPr/>
        </p:nvGrpSpPr>
        <p:grpSpPr>
          <a:xfrm>
            <a:off x="2035113" y="1828800"/>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4102521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bscdn.gitbook.com/v0/b/gitbook-28427.appspot.com/o/assets%2F-LX5O9ed6QuUbQmpkuCd%2F-LXtxZ0ykPbllwdGDOwp%2F-LXu5LgE0Ch-nZCBqi4D%2FScreen%20Shot%202019-02-04%20at%205.00.35%20PM.png?alt=media&amp;token=9f71c6d7-c0df-416d-9422-565022ecc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0" y="1335088"/>
            <a:ext cx="3552717" cy="46847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826000" y="3893976"/>
            <a:ext cx="7391400" cy="2769989"/>
          </a:xfrm>
        </p:spPr>
        <p:txBody>
          <a:bodyPr/>
          <a:lstStyle/>
          <a:p>
            <a:r>
              <a:rPr lang="en-US" dirty="0" smtClean="0"/>
              <a:t>all </a:t>
            </a:r>
            <a:r>
              <a:rPr lang="en-US" dirty="0"/>
              <a:t>the components, modules, pages, services and styles you will use to build your app.</a:t>
            </a:r>
          </a:p>
        </p:txBody>
      </p:sp>
      <p:grpSp>
        <p:nvGrpSpPr>
          <p:cNvPr id="6" name="Group 5"/>
          <p:cNvGrpSpPr/>
          <p:nvPr/>
        </p:nvGrpSpPr>
        <p:grpSpPr>
          <a:xfrm>
            <a:off x="2035113" y="1828800"/>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261558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bscdn.gitbook.com/v0/b/gitbook-28427.appspot.com/o/assets%2F-LX5O9ed6QuUbQmpkuCd%2F-LXtxZ0ykPbllwdGDOwp%2F-LXu5LgE0Ch-nZCBqi4D%2FScreen%20Shot%202019-02-04%20at%205.00.35%20PM.png?alt=media&amp;token=9f71c6d7-c0df-416d-9422-565022ecc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0" y="1335088"/>
            <a:ext cx="3552717" cy="46847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78400" y="4191000"/>
            <a:ext cx="7391400" cy="2077492"/>
          </a:xfrm>
        </p:spPr>
        <p:txBody>
          <a:bodyPr/>
          <a:lstStyle/>
          <a:p>
            <a:r>
              <a:rPr lang="en-US" dirty="0" smtClean="0"/>
              <a:t>sample </a:t>
            </a:r>
            <a:r>
              <a:rPr lang="en-US" dirty="0"/>
              <a:t>images, sample-data </a:t>
            </a:r>
            <a:r>
              <a:rPr lang="en-US" dirty="0" err="1"/>
              <a:t>json’s</a:t>
            </a:r>
            <a:r>
              <a:rPr lang="en-US" dirty="0"/>
              <a:t>, and any other asset you may require in your app.</a:t>
            </a:r>
          </a:p>
        </p:txBody>
      </p:sp>
      <p:grpSp>
        <p:nvGrpSpPr>
          <p:cNvPr id="6" name="Group 5"/>
          <p:cNvGrpSpPr/>
          <p:nvPr/>
        </p:nvGrpSpPr>
        <p:grpSpPr>
          <a:xfrm>
            <a:off x="2035113" y="2286000"/>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936811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bscdn.gitbook.com/v0/b/gitbook-28427.appspot.com/o/assets%2F-LX5O9ed6QuUbQmpkuCd%2F-LXtxZ0ykPbllwdGDOwp%2F-LXu5LgE0Ch-nZCBqi4D%2FScreen%20Shot%202019-02-04%20at%205.00.35%20PM.png?alt=media&amp;token=9f71c6d7-c0df-416d-9422-565022ecc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0" y="1335088"/>
            <a:ext cx="3552717" cy="46847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30800" y="4634805"/>
            <a:ext cx="7391400" cy="2769989"/>
          </a:xfrm>
        </p:spPr>
        <p:txBody>
          <a:bodyPr/>
          <a:lstStyle/>
          <a:p>
            <a:r>
              <a:rPr lang="en-US" dirty="0"/>
              <a:t>configuration files used by the Angular CLI to manage the different environment variables</a:t>
            </a:r>
          </a:p>
        </p:txBody>
      </p:sp>
      <p:grpSp>
        <p:nvGrpSpPr>
          <p:cNvPr id="6" name="Group 5"/>
          <p:cNvGrpSpPr/>
          <p:nvPr/>
        </p:nvGrpSpPr>
        <p:grpSpPr>
          <a:xfrm>
            <a:off x="2692400" y="2648744"/>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92901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bscdn.gitbook.com/v0/b/gitbook-28427.appspot.com/o/assets%2F-LX5O9ed6QuUbQmpkuCd%2F-LXtxZ0ykPbllwdGDOwp%2F-LXu5LgE0Ch-nZCBqi4D%2FScreen%20Shot%202019-02-04%20at%205.00.35%20PM.png?alt=media&amp;token=9f71c6d7-c0df-416d-9422-565022ecc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0" y="1335088"/>
            <a:ext cx="3552717" cy="46847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207000" y="5200261"/>
            <a:ext cx="7391400" cy="2077492"/>
          </a:xfrm>
        </p:spPr>
        <p:txBody>
          <a:bodyPr/>
          <a:lstStyle/>
          <a:p>
            <a:r>
              <a:rPr lang="en-US" dirty="0" smtClean="0"/>
              <a:t>all </a:t>
            </a:r>
            <a:r>
              <a:rPr lang="en-US" dirty="0"/>
              <a:t>the theming, variables and sass </a:t>
            </a:r>
            <a:r>
              <a:rPr lang="en-US" dirty="0" err="1"/>
              <a:t>mixins</a:t>
            </a:r>
            <a:r>
              <a:rPr lang="en-US" dirty="0"/>
              <a:t> to be used in our ionic app.</a:t>
            </a:r>
          </a:p>
        </p:txBody>
      </p:sp>
      <p:grpSp>
        <p:nvGrpSpPr>
          <p:cNvPr id="6" name="Group 5"/>
          <p:cNvGrpSpPr/>
          <p:nvPr/>
        </p:nvGrpSpPr>
        <p:grpSpPr>
          <a:xfrm>
            <a:off x="2082800" y="3124200"/>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6597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3528695" cy="711200"/>
          </a:xfrm>
          <a:prstGeom prst="rect">
            <a:avLst/>
          </a:prstGeom>
        </p:spPr>
        <p:txBody>
          <a:bodyPr vert="horz" wrap="square" lIns="0" tIns="12700" rIns="0" bIns="0" rtlCol="0">
            <a:spAutoFit/>
          </a:bodyPr>
          <a:lstStyle/>
          <a:p>
            <a:pPr marL="12700">
              <a:lnSpc>
                <a:spcPct val="100000"/>
              </a:lnSpc>
              <a:spcBef>
                <a:spcPts val="100"/>
              </a:spcBef>
            </a:pPr>
            <a:r>
              <a:rPr spc="250" dirty="0"/>
              <a:t>O</a:t>
            </a:r>
            <a:r>
              <a:rPr spc="-550" dirty="0"/>
              <a:t> </a:t>
            </a:r>
            <a:r>
              <a:rPr spc="-335" dirty="0"/>
              <a:t>V</a:t>
            </a:r>
            <a:r>
              <a:rPr spc="-545" dirty="0"/>
              <a:t> </a:t>
            </a:r>
            <a:r>
              <a:rPr spc="-335" dirty="0"/>
              <a:t>E</a:t>
            </a:r>
            <a:r>
              <a:rPr spc="-545" dirty="0"/>
              <a:t> </a:t>
            </a:r>
            <a:r>
              <a:rPr spc="-585" dirty="0"/>
              <a:t>R</a:t>
            </a:r>
            <a:r>
              <a:rPr spc="-515" dirty="0"/>
              <a:t> </a:t>
            </a:r>
            <a:r>
              <a:rPr spc="-335" dirty="0"/>
              <a:t>V</a:t>
            </a:r>
            <a:r>
              <a:rPr spc="-550" dirty="0"/>
              <a:t> </a:t>
            </a:r>
            <a:r>
              <a:rPr spc="-85" dirty="0"/>
              <a:t>I</a:t>
            </a:r>
            <a:r>
              <a:rPr spc="-545" dirty="0"/>
              <a:t> </a:t>
            </a:r>
            <a:r>
              <a:rPr spc="-335" dirty="0"/>
              <a:t>E</a:t>
            </a:r>
            <a:r>
              <a:rPr spc="-545" dirty="0"/>
              <a:t> </a:t>
            </a:r>
            <a:r>
              <a:rPr dirty="0"/>
              <a:t>W</a:t>
            </a: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2</a:t>
            </a:fld>
            <a:r>
              <a:rPr sz="2700" spc="15" baseline="1543" dirty="0"/>
              <a:t>/64</a:t>
            </a:r>
            <a:endParaRPr sz="2700" baseline="1543"/>
          </a:p>
        </p:txBody>
      </p:sp>
      <p:sp>
        <p:nvSpPr>
          <p:cNvPr id="3" name="object 3"/>
          <p:cNvSpPr txBox="1"/>
          <p:nvPr/>
        </p:nvSpPr>
        <p:spPr>
          <a:xfrm>
            <a:off x="698500" y="2743200"/>
            <a:ext cx="3806825" cy="5196840"/>
          </a:xfrm>
          <a:prstGeom prst="rect">
            <a:avLst/>
          </a:prstGeom>
        </p:spPr>
        <p:txBody>
          <a:bodyPr vert="horz" wrap="square" lIns="0" tIns="12700" rIns="0" bIns="0" rtlCol="0">
            <a:spAutoFit/>
          </a:bodyPr>
          <a:lstStyle/>
          <a:p>
            <a:pPr marL="482600" indent="-469900">
              <a:lnSpc>
                <a:spcPct val="100000"/>
              </a:lnSpc>
              <a:spcBef>
                <a:spcPts val="100"/>
              </a:spcBef>
              <a:buClr>
                <a:srgbClr val="646464"/>
              </a:buClr>
              <a:buSzPct val="90277"/>
              <a:buChar char="•"/>
              <a:tabLst>
                <a:tab pos="481965" algn="l"/>
                <a:tab pos="482600" algn="l"/>
              </a:tabLst>
            </a:pPr>
            <a:r>
              <a:rPr sz="3600" spc="-10" dirty="0">
                <a:solidFill>
                  <a:srgbClr val="FFFFFF"/>
                </a:solidFill>
                <a:latin typeface="Arial"/>
                <a:cs typeface="Arial"/>
              </a:rPr>
              <a:t>Project</a:t>
            </a:r>
            <a:r>
              <a:rPr sz="3600" spc="-120" dirty="0">
                <a:solidFill>
                  <a:srgbClr val="FFFFFF"/>
                </a:solidFill>
                <a:latin typeface="Arial"/>
                <a:cs typeface="Arial"/>
              </a:rPr>
              <a:t> </a:t>
            </a:r>
            <a:r>
              <a:rPr sz="3600" spc="-5" dirty="0">
                <a:solidFill>
                  <a:srgbClr val="FFFFFF"/>
                </a:solidFill>
                <a:latin typeface="Arial"/>
                <a:cs typeface="Arial"/>
              </a:rPr>
              <a:t>structure</a:t>
            </a:r>
            <a:endParaRPr sz="3600">
              <a:latin typeface="Arial"/>
              <a:cs typeface="Arial"/>
            </a:endParaRPr>
          </a:p>
          <a:p>
            <a:pPr>
              <a:lnSpc>
                <a:spcPct val="100000"/>
              </a:lnSpc>
              <a:spcBef>
                <a:spcPts val="5"/>
              </a:spcBef>
              <a:buClr>
                <a:srgbClr val="646464"/>
              </a:buClr>
              <a:buFont typeface="Arial"/>
              <a:buChar char="•"/>
            </a:pPr>
            <a:endParaRPr sz="4150">
              <a:latin typeface="Times New Roman"/>
              <a:cs typeface="Times New Roman"/>
            </a:endParaRPr>
          </a:p>
          <a:p>
            <a:pPr marL="482600" indent="-469900">
              <a:lnSpc>
                <a:spcPct val="100000"/>
              </a:lnSpc>
              <a:buClr>
                <a:srgbClr val="646464"/>
              </a:buClr>
              <a:buSzPct val="90277"/>
              <a:buChar char="•"/>
              <a:tabLst>
                <a:tab pos="481965" algn="l"/>
                <a:tab pos="482600" algn="l"/>
              </a:tabLst>
            </a:pPr>
            <a:r>
              <a:rPr sz="3600" spc="15" dirty="0">
                <a:solidFill>
                  <a:srgbClr val="FFFFFF"/>
                </a:solidFill>
                <a:latin typeface="Arial"/>
                <a:cs typeface="Arial"/>
              </a:rPr>
              <a:t>Routing</a:t>
            </a:r>
            <a:endParaRPr sz="3600">
              <a:latin typeface="Arial"/>
              <a:cs typeface="Arial"/>
            </a:endParaRPr>
          </a:p>
          <a:p>
            <a:pPr>
              <a:lnSpc>
                <a:spcPct val="100000"/>
              </a:lnSpc>
              <a:spcBef>
                <a:spcPts val="10"/>
              </a:spcBef>
              <a:buClr>
                <a:srgbClr val="646464"/>
              </a:buClr>
              <a:buFont typeface="Arial"/>
              <a:buChar char="•"/>
            </a:pPr>
            <a:endParaRPr sz="4150">
              <a:latin typeface="Times New Roman"/>
              <a:cs typeface="Times New Roman"/>
            </a:endParaRPr>
          </a:p>
          <a:p>
            <a:pPr marL="482600" indent="-469900">
              <a:lnSpc>
                <a:spcPct val="100000"/>
              </a:lnSpc>
              <a:buClr>
                <a:srgbClr val="646464"/>
              </a:buClr>
              <a:buSzPct val="90277"/>
              <a:buChar char="•"/>
              <a:tabLst>
                <a:tab pos="481965" algn="l"/>
                <a:tab pos="482600" algn="l"/>
              </a:tabLst>
            </a:pPr>
            <a:r>
              <a:rPr sz="3600" spc="114" dirty="0">
                <a:solidFill>
                  <a:srgbClr val="FFFFFF"/>
                </a:solidFill>
                <a:latin typeface="Arial"/>
                <a:cs typeface="Arial"/>
              </a:rPr>
              <a:t>Model</a:t>
            </a:r>
            <a:endParaRPr sz="3600">
              <a:latin typeface="Arial"/>
              <a:cs typeface="Arial"/>
            </a:endParaRPr>
          </a:p>
          <a:p>
            <a:pPr>
              <a:lnSpc>
                <a:spcPct val="100000"/>
              </a:lnSpc>
              <a:spcBef>
                <a:spcPts val="5"/>
              </a:spcBef>
              <a:buClr>
                <a:srgbClr val="646464"/>
              </a:buClr>
              <a:buFont typeface="Arial"/>
              <a:buChar char="•"/>
            </a:pPr>
            <a:endParaRPr sz="4150">
              <a:latin typeface="Times New Roman"/>
              <a:cs typeface="Times New Roman"/>
            </a:endParaRPr>
          </a:p>
          <a:p>
            <a:pPr marL="482600" indent="-469900">
              <a:lnSpc>
                <a:spcPct val="100000"/>
              </a:lnSpc>
              <a:buClr>
                <a:srgbClr val="646464"/>
              </a:buClr>
              <a:buSzPct val="90277"/>
              <a:buChar char="•"/>
              <a:tabLst>
                <a:tab pos="481965" algn="l"/>
                <a:tab pos="482600" algn="l"/>
              </a:tabLst>
            </a:pPr>
            <a:r>
              <a:rPr sz="3600" spc="-65" dirty="0">
                <a:solidFill>
                  <a:srgbClr val="FFFFFF"/>
                </a:solidFill>
                <a:latin typeface="Arial"/>
                <a:cs typeface="Arial"/>
              </a:rPr>
              <a:t>View</a:t>
            </a:r>
            <a:endParaRPr sz="3600">
              <a:latin typeface="Arial"/>
              <a:cs typeface="Arial"/>
            </a:endParaRPr>
          </a:p>
          <a:p>
            <a:pPr>
              <a:lnSpc>
                <a:spcPct val="100000"/>
              </a:lnSpc>
              <a:spcBef>
                <a:spcPts val="10"/>
              </a:spcBef>
              <a:buClr>
                <a:srgbClr val="646464"/>
              </a:buClr>
              <a:buFont typeface="Arial"/>
              <a:buChar char="•"/>
            </a:pPr>
            <a:endParaRPr sz="4150">
              <a:latin typeface="Times New Roman"/>
              <a:cs typeface="Times New Roman"/>
            </a:endParaRPr>
          </a:p>
          <a:p>
            <a:pPr marL="482600" indent="-469900">
              <a:lnSpc>
                <a:spcPct val="100000"/>
              </a:lnSpc>
              <a:buClr>
                <a:srgbClr val="646464"/>
              </a:buClr>
              <a:buSzPct val="90277"/>
              <a:buChar char="•"/>
              <a:tabLst>
                <a:tab pos="481965" algn="l"/>
                <a:tab pos="482600" algn="l"/>
              </a:tabLst>
            </a:pPr>
            <a:r>
              <a:rPr sz="3600" spc="45" dirty="0">
                <a:solidFill>
                  <a:srgbClr val="FFFFFF"/>
                </a:solidFill>
                <a:latin typeface="Arial"/>
                <a:cs typeface="Arial"/>
              </a:rPr>
              <a:t>Controller</a:t>
            </a:r>
            <a:endParaRPr sz="3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bscdn.gitbook.com/v0/b/gitbook-28427.appspot.com/o/assets%2F-LX5O9ed6QuUbQmpkuCd%2F-LXtxZ0ykPbllwdGDOwp%2F-LXu5LgE0Ch-nZCBqi4D%2FScreen%20Shot%202019-02-04%20at%205.00.35%20PM.png?alt=media&amp;token=9f71c6d7-c0df-416d-9422-565022ecc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0" y="1335088"/>
            <a:ext cx="3552717" cy="46847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283200" y="6172200"/>
            <a:ext cx="7391400" cy="1384995"/>
          </a:xfrm>
        </p:spPr>
        <p:txBody>
          <a:bodyPr/>
          <a:lstStyle/>
          <a:p>
            <a:r>
              <a:rPr lang="en-US" dirty="0"/>
              <a:t>This is the main entry point for the </a:t>
            </a:r>
            <a:r>
              <a:rPr lang="en-US" dirty="0" smtClean="0"/>
              <a:t>app</a:t>
            </a:r>
            <a:endParaRPr lang="en-US" dirty="0"/>
          </a:p>
        </p:txBody>
      </p:sp>
      <p:grpSp>
        <p:nvGrpSpPr>
          <p:cNvPr id="6" name="Group 5"/>
          <p:cNvGrpSpPr/>
          <p:nvPr/>
        </p:nvGrpSpPr>
        <p:grpSpPr>
          <a:xfrm>
            <a:off x="2415260" y="3962400"/>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514713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bscdn.gitbook.com/v0/b/gitbook-28427.appspot.com/o/assets%2F-LX5O9ed6QuUbQmpkuCd%2F-LXtxZ0ykPbllwdGDOwp%2F-LXu5LgE0Ch-nZCBqi4D%2FScreen%20Shot%202019-02-04%20at%205.00.35%20PM.png?alt=media&amp;token=9f71c6d7-c0df-416d-9422-565022ecc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0" y="1335088"/>
            <a:ext cx="3552717" cy="46847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207000" y="5200261"/>
            <a:ext cx="7391400" cy="2077492"/>
          </a:xfrm>
        </p:spPr>
        <p:txBody>
          <a:bodyPr/>
          <a:lstStyle/>
          <a:p>
            <a:r>
              <a:rPr lang="en-US" dirty="0" smtClean="0"/>
              <a:t>all </a:t>
            </a:r>
            <a:r>
              <a:rPr lang="en-US" dirty="0"/>
              <a:t>the theming, variables and sass </a:t>
            </a:r>
            <a:r>
              <a:rPr lang="en-US" dirty="0" err="1"/>
              <a:t>mixins</a:t>
            </a:r>
            <a:r>
              <a:rPr lang="en-US" dirty="0"/>
              <a:t> to be used in our ionic app.</a:t>
            </a:r>
          </a:p>
        </p:txBody>
      </p:sp>
      <p:grpSp>
        <p:nvGrpSpPr>
          <p:cNvPr id="6" name="Group 5"/>
          <p:cNvGrpSpPr/>
          <p:nvPr/>
        </p:nvGrpSpPr>
        <p:grpSpPr>
          <a:xfrm>
            <a:off x="2082800" y="3124200"/>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81656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bscdn.gitbook.com/v0/b/gitbook-28427.appspot.com/o/assets%2F-LX5O9ed6QuUbQmpkuCd%2F-LXtxZ0ykPbllwdGDOwp%2F-LXu5LgE0Ch-nZCBqi4D%2FScreen%20Shot%202019-02-04%20at%205.00.35%20PM.png?alt=media&amp;token=9f71c6d7-c0df-416d-9422-565022ecc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0" y="1335088"/>
            <a:ext cx="3552717" cy="46847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445000" y="354211"/>
            <a:ext cx="8153400" cy="2077492"/>
          </a:xfrm>
        </p:spPr>
        <p:txBody>
          <a:bodyPr/>
          <a:lstStyle/>
          <a:p>
            <a:r>
              <a:rPr lang="en-US" dirty="0"/>
              <a:t>This file is the app manifest to be used for the progressive web app. </a:t>
            </a:r>
          </a:p>
        </p:txBody>
      </p:sp>
      <p:grpSp>
        <p:nvGrpSpPr>
          <p:cNvPr id="6" name="Group 5"/>
          <p:cNvGrpSpPr/>
          <p:nvPr/>
        </p:nvGrpSpPr>
        <p:grpSpPr>
          <a:xfrm flipV="1">
            <a:off x="2796260" y="2743200"/>
            <a:ext cx="4239540" cy="23622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676796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bscdn.gitbook.com/v0/b/gitbook-28427.appspot.com/o/assets%2F-LX5O9ed6QuUbQmpkuCd%2F-LXtxZ0ykPbllwdGDOwp%2F-LXu5LgE0Ch-nZCBqi4D%2FScreen%20Shot%202019-02-04%20at%205.00.35%20PM.png?alt=media&amp;token=9f71c6d7-c0df-416d-9422-565022ecc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0" y="1335088"/>
            <a:ext cx="3552717" cy="46847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445000" y="1116211"/>
            <a:ext cx="8153400" cy="2769989"/>
          </a:xfrm>
        </p:spPr>
        <p:txBody>
          <a:bodyPr/>
          <a:lstStyle/>
          <a:p>
            <a:r>
              <a:rPr lang="en-US" dirty="0"/>
              <a:t>This file extends </a:t>
            </a:r>
            <a:r>
              <a:rPr lang="en-US" dirty="0" err="1"/>
              <a:t>tsconfig.json</a:t>
            </a:r>
            <a:r>
              <a:rPr lang="en-US" dirty="0"/>
              <a:t> main file and adds some specific configuration for the app. </a:t>
            </a:r>
          </a:p>
        </p:txBody>
      </p:sp>
      <p:grpSp>
        <p:nvGrpSpPr>
          <p:cNvPr id="6" name="Group 5"/>
          <p:cNvGrpSpPr/>
          <p:nvPr/>
        </p:nvGrpSpPr>
        <p:grpSpPr>
          <a:xfrm flipV="1">
            <a:off x="3149600" y="3581400"/>
            <a:ext cx="4239540" cy="23622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783152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5867400"/>
            <a:ext cx="11506200" cy="2077492"/>
          </a:xfrm>
        </p:spPr>
        <p:txBody>
          <a:bodyPr/>
          <a:lstStyle/>
          <a:p>
            <a:r>
              <a:rPr lang="en-US" dirty="0" smtClean="0"/>
              <a:t>define </a:t>
            </a:r>
            <a:r>
              <a:rPr lang="en-US" dirty="0"/>
              <a:t>the main routes. Child routes of other lazy modules are defined inside those modules.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2035434"/>
            <a:ext cx="3845314" cy="314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3918007" y="3608517"/>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852701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5867400"/>
            <a:ext cx="11506200" cy="3462486"/>
          </a:xfrm>
        </p:spPr>
        <p:txBody>
          <a:bodyPr/>
          <a:lstStyle/>
          <a:p>
            <a:r>
              <a:rPr lang="en-US" dirty="0"/>
              <a:t>Typically has a &lt;ion-router-outlet&gt; to render the routes and their content. It can also be wrapped with content that you want to be in every page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2035434"/>
            <a:ext cx="3845314" cy="314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3918007" y="3966936"/>
            <a:ext cx="3782340" cy="20574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44938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2035434"/>
            <a:ext cx="3845314" cy="314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824912" y="0"/>
            <a:ext cx="9179888" cy="2077492"/>
          </a:xfrm>
        </p:spPr>
        <p:txBody>
          <a:bodyPr/>
          <a:lstStyle/>
          <a:p>
            <a:r>
              <a:rPr lang="en-US" dirty="0"/>
              <a:t>It’s the Angular component that provides functionality to the html file I just mentioned about.</a:t>
            </a:r>
          </a:p>
        </p:txBody>
      </p:sp>
      <p:grpSp>
        <p:nvGrpSpPr>
          <p:cNvPr id="6" name="Group 5"/>
          <p:cNvGrpSpPr/>
          <p:nvPr/>
        </p:nvGrpSpPr>
        <p:grpSpPr>
          <a:xfrm flipV="1">
            <a:off x="3606800" y="2400535"/>
            <a:ext cx="4239540" cy="23622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796665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2035434"/>
            <a:ext cx="3845314" cy="314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896214" y="1708037"/>
            <a:ext cx="9179888" cy="1384995"/>
          </a:xfrm>
        </p:spPr>
        <p:txBody>
          <a:bodyPr/>
          <a:lstStyle/>
          <a:p>
            <a:r>
              <a:rPr lang="en-US" dirty="0"/>
              <a:t>This is the main module of the ionic project.</a:t>
            </a:r>
          </a:p>
        </p:txBody>
      </p:sp>
      <p:grpSp>
        <p:nvGrpSpPr>
          <p:cNvPr id="6" name="Group 5"/>
          <p:cNvGrpSpPr/>
          <p:nvPr/>
        </p:nvGrpSpPr>
        <p:grpSpPr>
          <a:xfrm flipV="1">
            <a:off x="3149600" y="2791408"/>
            <a:ext cx="4239540" cy="2362200"/>
            <a:chOff x="2387600" y="990600"/>
            <a:chExt cx="3782340" cy="2057400"/>
          </a:xfrm>
        </p:grpSpPr>
        <p:sp>
          <p:nvSpPr>
            <p:cNvPr id="4" name="object 10"/>
            <p:cNvSpPr/>
            <p:nvPr/>
          </p:nvSpPr>
          <p:spPr>
            <a:xfrm>
              <a:off x="2582190" y="107950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7542544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4400" y="3048000"/>
            <a:ext cx="4362450" cy="3462486"/>
          </a:xfrm>
        </p:spPr>
        <p:txBody>
          <a:bodyPr/>
          <a:lstStyle/>
          <a:p>
            <a:r>
              <a:rPr lang="en-US" dirty="0"/>
              <a:t>images, sample-data </a:t>
            </a:r>
            <a:r>
              <a:rPr lang="en-US" dirty="0" err="1"/>
              <a:t>json’s</a:t>
            </a:r>
            <a:r>
              <a:rPr lang="en-US" dirty="0"/>
              <a:t>, and any other asset you may require in your app</a:t>
            </a:r>
          </a:p>
        </p:txBody>
      </p:sp>
      <p:pic>
        <p:nvPicPr>
          <p:cNvPr id="3074" name="Picture 2" descr="https://blobscdn.gitbook.com/v0/b/gitbook-28427.appspot.com/o/assets%2F-LX5O9ed6QuUbQmpkuCd%2F-LXt7c8y2Zqnyn_Wc-x8%2F-LXt8D959ODd6jP2Cxwj%2FScreen%20Shot%202019-02-04%20at%2012.33.01%20PM.png?alt=media&amp;token=d248dfc0-1fff-40e6-8f36-08fd5648aa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 y="2362200"/>
            <a:ext cx="487213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98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0" y="3962400"/>
            <a:ext cx="5715000" cy="4847481"/>
          </a:xfrm>
        </p:spPr>
        <p:txBody>
          <a:bodyPr/>
          <a:lstStyle/>
          <a:p>
            <a:r>
              <a:rPr lang="en-US" dirty="0"/>
              <a:t>all the variables, </a:t>
            </a:r>
            <a:r>
              <a:rPr lang="en-US" dirty="0" err="1"/>
              <a:t>mixins</a:t>
            </a:r>
            <a:r>
              <a:rPr lang="en-US" dirty="0"/>
              <a:t>, shared styles, </a:t>
            </a:r>
            <a:r>
              <a:rPr lang="en-US" dirty="0" err="1"/>
              <a:t>etc</a:t>
            </a:r>
            <a:r>
              <a:rPr lang="en-US" dirty="0"/>
              <a:t>, that will make your app customizable and extendable.</a:t>
            </a:r>
          </a:p>
        </p:txBody>
      </p:sp>
      <p:pic>
        <p:nvPicPr>
          <p:cNvPr id="6146" name="Picture 2" descr="https://blobscdn.gitbook.com/v0/b/gitbook-28427.appspot.com/o/assets%2F-LX5O9ed6QuUbQmpkuCd%2F-LXt7c8y2Zqnyn_Wc-x8%2F-LXt8AfmvcLgdouEXsVH%2FScreen%20Shot%202019-02-04%20at%2012.33.22%20PM.png?alt=media&amp;token=c670a08e-ff17-4395-a3df-95a465ac061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3733800"/>
            <a:ext cx="4114800" cy="427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83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84700" y="1981200"/>
            <a:ext cx="3835400" cy="6807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924300" y="647700"/>
            <a:ext cx="5150485" cy="711200"/>
          </a:xfrm>
          <a:prstGeom prst="rect">
            <a:avLst/>
          </a:prstGeom>
        </p:spPr>
        <p:txBody>
          <a:bodyPr vert="horz" wrap="square" lIns="0" tIns="12700" rIns="0" bIns="0" rtlCol="0">
            <a:spAutoFit/>
          </a:bodyPr>
          <a:lstStyle/>
          <a:p>
            <a:pPr marL="12700">
              <a:lnSpc>
                <a:spcPct val="100000"/>
              </a:lnSpc>
              <a:spcBef>
                <a:spcPts val="100"/>
              </a:spcBef>
              <a:tabLst>
                <a:tab pos="3263900" algn="l"/>
              </a:tabLst>
            </a:pPr>
            <a:r>
              <a:rPr spc="-170" dirty="0"/>
              <a:t>T</a:t>
            </a:r>
            <a:r>
              <a:rPr spc="-535" dirty="0"/>
              <a:t> </a:t>
            </a:r>
            <a:r>
              <a:rPr spc="250" dirty="0"/>
              <a:t>O</a:t>
            </a:r>
            <a:r>
              <a:rPr spc="-535" dirty="0"/>
              <a:t> </a:t>
            </a:r>
            <a:r>
              <a:rPr spc="80" dirty="0"/>
              <a:t>D</a:t>
            </a:r>
            <a:r>
              <a:rPr spc="-530" dirty="0"/>
              <a:t> </a:t>
            </a:r>
            <a:r>
              <a:rPr spc="20" dirty="0"/>
              <a:t>AY</a:t>
            </a:r>
            <a:r>
              <a:rPr spc="-535" dirty="0"/>
              <a:t> </a:t>
            </a:r>
            <a:r>
              <a:rPr spc="170" dirty="0"/>
              <a:t>’</a:t>
            </a:r>
            <a:r>
              <a:rPr spc="-530" dirty="0"/>
              <a:t> </a:t>
            </a:r>
            <a:r>
              <a:rPr spc="-500" dirty="0"/>
              <a:t>S	</a:t>
            </a:r>
            <a:r>
              <a:rPr dirty="0"/>
              <a:t>G</a:t>
            </a:r>
            <a:r>
              <a:rPr spc="-565" dirty="0"/>
              <a:t> </a:t>
            </a:r>
            <a:r>
              <a:rPr spc="250" dirty="0"/>
              <a:t>O</a:t>
            </a:r>
            <a:r>
              <a:rPr spc="-565" dirty="0"/>
              <a:t> </a:t>
            </a:r>
            <a:r>
              <a:rPr spc="80" dirty="0"/>
              <a:t>A</a:t>
            </a:r>
            <a:r>
              <a:rPr spc="-565" dirty="0"/>
              <a:t> </a:t>
            </a:r>
            <a:r>
              <a:rPr spc="-254" dirty="0"/>
              <a:t>L</a:t>
            </a: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3</a:t>
            </a:fld>
            <a:r>
              <a:rPr sz="2700" spc="15" baseline="1543" dirty="0"/>
              <a:t>/64</a:t>
            </a:r>
            <a:endParaRPr sz="2700" baseline="1543"/>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84400" y="558800"/>
            <a:ext cx="8636000" cy="8636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24200" y="4203700"/>
            <a:ext cx="6746240" cy="711200"/>
          </a:xfrm>
          <a:prstGeom prst="rect">
            <a:avLst/>
          </a:prstGeom>
        </p:spPr>
        <p:txBody>
          <a:bodyPr vert="horz" wrap="square" lIns="0" tIns="12700" rIns="0" bIns="0" rtlCol="0">
            <a:spAutoFit/>
          </a:bodyPr>
          <a:lstStyle/>
          <a:p>
            <a:pPr marL="12700">
              <a:lnSpc>
                <a:spcPct val="100000"/>
              </a:lnSpc>
              <a:spcBef>
                <a:spcPts val="100"/>
              </a:spcBef>
              <a:tabLst>
                <a:tab pos="2251075" algn="l"/>
                <a:tab pos="3140075" algn="l"/>
              </a:tabLst>
            </a:pPr>
            <a:r>
              <a:rPr dirty="0"/>
              <a:t>W</a:t>
            </a:r>
            <a:r>
              <a:rPr spc="-535" dirty="0"/>
              <a:t> </a:t>
            </a:r>
            <a:r>
              <a:rPr spc="-5" dirty="0"/>
              <a:t>H</a:t>
            </a:r>
            <a:r>
              <a:rPr spc="-535" dirty="0"/>
              <a:t> </a:t>
            </a:r>
            <a:r>
              <a:rPr spc="160" dirty="0"/>
              <a:t>AT	</a:t>
            </a:r>
            <a:r>
              <a:rPr spc="-85" dirty="0"/>
              <a:t>I</a:t>
            </a:r>
            <a:r>
              <a:rPr spc="-535" dirty="0"/>
              <a:t> </a:t>
            </a:r>
            <a:r>
              <a:rPr spc="-500" dirty="0"/>
              <a:t>S	</a:t>
            </a:r>
            <a:r>
              <a:rPr spc="80" dirty="0"/>
              <a:t>A</a:t>
            </a:r>
            <a:r>
              <a:rPr spc="-545" dirty="0"/>
              <a:t> </a:t>
            </a:r>
            <a:r>
              <a:rPr spc="250" dirty="0"/>
              <a:t>N</a:t>
            </a:r>
            <a:r>
              <a:rPr spc="-545" dirty="0"/>
              <a:t> </a:t>
            </a:r>
            <a:r>
              <a:rPr dirty="0"/>
              <a:t>G</a:t>
            </a:r>
            <a:r>
              <a:rPr spc="-550" dirty="0"/>
              <a:t> </a:t>
            </a:r>
            <a:r>
              <a:rPr spc="-175" dirty="0"/>
              <a:t>U</a:t>
            </a:r>
            <a:r>
              <a:rPr spc="-545" dirty="0"/>
              <a:t> </a:t>
            </a:r>
            <a:r>
              <a:rPr spc="-254" dirty="0"/>
              <a:t>L</a:t>
            </a:r>
            <a:r>
              <a:rPr spc="-545" dirty="0"/>
              <a:t> </a:t>
            </a:r>
            <a:r>
              <a:rPr spc="80" dirty="0"/>
              <a:t>A</a:t>
            </a:r>
            <a:r>
              <a:rPr spc="-550" dirty="0"/>
              <a:t> </a:t>
            </a:r>
            <a:r>
              <a:rPr spc="-585" dirty="0"/>
              <a:t>R</a:t>
            </a:r>
            <a:r>
              <a:rPr spc="-545" dirty="0"/>
              <a:t> </a:t>
            </a:r>
            <a:r>
              <a:rPr spc="-420" dirty="0"/>
              <a:t>?</a:t>
            </a: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30</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8500" y="647700"/>
            <a:ext cx="6746240" cy="711200"/>
          </a:xfrm>
          <a:prstGeom prst="rect">
            <a:avLst/>
          </a:prstGeom>
        </p:spPr>
        <p:txBody>
          <a:bodyPr vert="horz" wrap="square" lIns="0" tIns="12700" rIns="0" bIns="0" rtlCol="0">
            <a:spAutoFit/>
          </a:bodyPr>
          <a:lstStyle/>
          <a:p>
            <a:pPr marL="12700">
              <a:lnSpc>
                <a:spcPct val="100000"/>
              </a:lnSpc>
              <a:spcBef>
                <a:spcPts val="100"/>
              </a:spcBef>
              <a:tabLst>
                <a:tab pos="2251075" algn="l"/>
                <a:tab pos="3140075" algn="l"/>
              </a:tabLst>
            </a:pPr>
            <a:r>
              <a:rPr sz="4500" dirty="0">
                <a:solidFill>
                  <a:srgbClr val="55D7FF"/>
                </a:solidFill>
                <a:latin typeface="Arial"/>
                <a:cs typeface="Arial"/>
              </a:rPr>
              <a:t>W</a:t>
            </a:r>
            <a:r>
              <a:rPr sz="4500" spc="-535" dirty="0">
                <a:solidFill>
                  <a:srgbClr val="55D7FF"/>
                </a:solidFill>
                <a:latin typeface="Arial"/>
                <a:cs typeface="Arial"/>
              </a:rPr>
              <a:t> </a:t>
            </a:r>
            <a:r>
              <a:rPr sz="4500" spc="-5" dirty="0">
                <a:solidFill>
                  <a:srgbClr val="55D7FF"/>
                </a:solidFill>
                <a:latin typeface="Arial"/>
                <a:cs typeface="Arial"/>
              </a:rPr>
              <a:t>H</a:t>
            </a:r>
            <a:r>
              <a:rPr sz="4500" spc="-535" dirty="0">
                <a:solidFill>
                  <a:srgbClr val="55D7FF"/>
                </a:solidFill>
                <a:latin typeface="Arial"/>
                <a:cs typeface="Arial"/>
              </a:rPr>
              <a:t> </a:t>
            </a:r>
            <a:r>
              <a:rPr sz="4500" spc="160" dirty="0">
                <a:solidFill>
                  <a:srgbClr val="55D7FF"/>
                </a:solidFill>
                <a:latin typeface="Arial"/>
                <a:cs typeface="Arial"/>
              </a:rPr>
              <a:t>AT	</a:t>
            </a:r>
            <a:r>
              <a:rPr sz="4500" spc="-85" dirty="0">
                <a:solidFill>
                  <a:srgbClr val="55D7FF"/>
                </a:solidFill>
                <a:latin typeface="Arial"/>
                <a:cs typeface="Arial"/>
              </a:rPr>
              <a:t>I</a:t>
            </a:r>
            <a:r>
              <a:rPr sz="4500" spc="-535" dirty="0">
                <a:solidFill>
                  <a:srgbClr val="55D7FF"/>
                </a:solidFill>
                <a:latin typeface="Arial"/>
                <a:cs typeface="Arial"/>
              </a:rPr>
              <a:t> </a:t>
            </a:r>
            <a:r>
              <a:rPr sz="4500" spc="-500" dirty="0">
                <a:solidFill>
                  <a:srgbClr val="55D7FF"/>
                </a:solidFill>
                <a:latin typeface="Arial"/>
                <a:cs typeface="Arial"/>
              </a:rPr>
              <a:t>S	</a:t>
            </a:r>
            <a:r>
              <a:rPr sz="4500" spc="80" dirty="0">
                <a:solidFill>
                  <a:srgbClr val="55D7FF"/>
                </a:solidFill>
                <a:latin typeface="Arial"/>
                <a:cs typeface="Arial"/>
              </a:rPr>
              <a:t>A</a:t>
            </a:r>
            <a:r>
              <a:rPr sz="4500" spc="-545" dirty="0">
                <a:solidFill>
                  <a:srgbClr val="55D7FF"/>
                </a:solidFill>
                <a:latin typeface="Arial"/>
                <a:cs typeface="Arial"/>
              </a:rPr>
              <a:t> </a:t>
            </a:r>
            <a:r>
              <a:rPr sz="4500" spc="250" dirty="0">
                <a:solidFill>
                  <a:srgbClr val="55D7FF"/>
                </a:solidFill>
                <a:latin typeface="Arial"/>
                <a:cs typeface="Arial"/>
              </a:rPr>
              <a:t>N</a:t>
            </a:r>
            <a:r>
              <a:rPr sz="4500" spc="-545" dirty="0">
                <a:solidFill>
                  <a:srgbClr val="55D7FF"/>
                </a:solidFill>
                <a:latin typeface="Arial"/>
                <a:cs typeface="Arial"/>
              </a:rPr>
              <a:t> </a:t>
            </a:r>
            <a:r>
              <a:rPr sz="4500" dirty="0">
                <a:solidFill>
                  <a:srgbClr val="55D7FF"/>
                </a:solidFill>
                <a:latin typeface="Arial"/>
                <a:cs typeface="Arial"/>
              </a:rPr>
              <a:t>G</a:t>
            </a:r>
            <a:r>
              <a:rPr sz="4500" spc="-550" dirty="0">
                <a:solidFill>
                  <a:srgbClr val="55D7FF"/>
                </a:solidFill>
                <a:latin typeface="Arial"/>
                <a:cs typeface="Arial"/>
              </a:rPr>
              <a:t> </a:t>
            </a:r>
            <a:r>
              <a:rPr sz="4500" spc="-175" dirty="0">
                <a:solidFill>
                  <a:srgbClr val="55D7FF"/>
                </a:solidFill>
                <a:latin typeface="Arial"/>
                <a:cs typeface="Arial"/>
              </a:rPr>
              <a:t>U</a:t>
            </a:r>
            <a:r>
              <a:rPr sz="4500" spc="-545" dirty="0">
                <a:solidFill>
                  <a:srgbClr val="55D7FF"/>
                </a:solidFill>
                <a:latin typeface="Arial"/>
                <a:cs typeface="Arial"/>
              </a:rPr>
              <a:t> </a:t>
            </a:r>
            <a:r>
              <a:rPr sz="4500" spc="-254" dirty="0">
                <a:solidFill>
                  <a:srgbClr val="55D7FF"/>
                </a:solidFill>
                <a:latin typeface="Arial"/>
                <a:cs typeface="Arial"/>
              </a:rPr>
              <a:t>L</a:t>
            </a:r>
            <a:r>
              <a:rPr sz="4500" spc="-545" dirty="0">
                <a:solidFill>
                  <a:srgbClr val="55D7FF"/>
                </a:solidFill>
                <a:latin typeface="Arial"/>
                <a:cs typeface="Arial"/>
              </a:rPr>
              <a:t> </a:t>
            </a:r>
            <a:r>
              <a:rPr sz="4500" spc="80" dirty="0">
                <a:solidFill>
                  <a:srgbClr val="55D7FF"/>
                </a:solidFill>
                <a:latin typeface="Arial"/>
                <a:cs typeface="Arial"/>
              </a:rPr>
              <a:t>A</a:t>
            </a:r>
            <a:r>
              <a:rPr sz="4500" spc="-550" dirty="0">
                <a:solidFill>
                  <a:srgbClr val="55D7FF"/>
                </a:solidFill>
                <a:latin typeface="Arial"/>
                <a:cs typeface="Arial"/>
              </a:rPr>
              <a:t> </a:t>
            </a:r>
            <a:r>
              <a:rPr sz="4500" spc="-585" dirty="0">
                <a:solidFill>
                  <a:srgbClr val="55D7FF"/>
                </a:solidFill>
                <a:latin typeface="Arial"/>
                <a:cs typeface="Arial"/>
              </a:rPr>
              <a:t>R</a:t>
            </a:r>
            <a:r>
              <a:rPr sz="4500" spc="-545" dirty="0">
                <a:solidFill>
                  <a:srgbClr val="55D7FF"/>
                </a:solidFill>
                <a:latin typeface="Arial"/>
                <a:cs typeface="Arial"/>
              </a:rPr>
              <a:t> </a:t>
            </a:r>
            <a:r>
              <a:rPr sz="4500" spc="-420" dirty="0">
                <a:solidFill>
                  <a:srgbClr val="55D7FF"/>
                </a:solidFill>
                <a:latin typeface="Arial"/>
                <a:cs typeface="Arial"/>
              </a:rPr>
              <a:t>?</a:t>
            </a:r>
            <a:endParaRPr sz="4500">
              <a:latin typeface="Arial"/>
              <a:cs typeface="Arial"/>
            </a:endParaRPr>
          </a:p>
        </p:txBody>
      </p:sp>
      <p:sp>
        <p:nvSpPr>
          <p:cNvPr id="3" name="object 3"/>
          <p:cNvSpPr txBox="1"/>
          <p:nvPr/>
        </p:nvSpPr>
        <p:spPr>
          <a:xfrm>
            <a:off x="698500" y="2362200"/>
            <a:ext cx="7781925"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FFFFFF"/>
                </a:solidFill>
                <a:latin typeface="Arial"/>
                <a:cs typeface="Arial"/>
              </a:rPr>
              <a:t>Front-end </a:t>
            </a:r>
            <a:r>
              <a:rPr sz="3600" spc="-35" dirty="0">
                <a:solidFill>
                  <a:srgbClr val="FFFFFF"/>
                </a:solidFill>
                <a:latin typeface="Arial"/>
                <a:cs typeface="Arial"/>
              </a:rPr>
              <a:t>Javascript </a:t>
            </a:r>
            <a:r>
              <a:rPr sz="3600" b="1" spc="65" dirty="0">
                <a:solidFill>
                  <a:srgbClr val="FFFFFF"/>
                </a:solidFill>
                <a:latin typeface="Arial"/>
                <a:cs typeface="Arial"/>
              </a:rPr>
              <a:t>MVC</a:t>
            </a:r>
            <a:r>
              <a:rPr sz="3600" b="1" spc="-65" dirty="0">
                <a:solidFill>
                  <a:srgbClr val="FFFFFF"/>
                </a:solidFill>
                <a:latin typeface="Arial"/>
                <a:cs typeface="Arial"/>
              </a:rPr>
              <a:t> </a:t>
            </a:r>
            <a:r>
              <a:rPr sz="3600" b="1" spc="-5" dirty="0">
                <a:solidFill>
                  <a:srgbClr val="FFFFFF"/>
                </a:solidFill>
                <a:latin typeface="Arial"/>
                <a:cs typeface="Arial"/>
              </a:rPr>
              <a:t>framework</a:t>
            </a:r>
            <a:endParaRPr sz="3600">
              <a:latin typeface="Arial"/>
              <a:cs typeface="Arial"/>
            </a:endParaRPr>
          </a:p>
        </p:txBody>
      </p:sp>
      <p:sp>
        <p:nvSpPr>
          <p:cNvPr id="4" name="object 4"/>
          <p:cNvSpPr/>
          <p:nvPr/>
        </p:nvSpPr>
        <p:spPr>
          <a:xfrm>
            <a:off x="660400" y="4152900"/>
            <a:ext cx="11684000" cy="43942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31</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6746240" cy="711200"/>
          </a:xfrm>
          <a:prstGeom prst="rect">
            <a:avLst/>
          </a:prstGeom>
        </p:spPr>
        <p:txBody>
          <a:bodyPr vert="horz" wrap="square" lIns="0" tIns="12700" rIns="0" bIns="0" rtlCol="0">
            <a:spAutoFit/>
          </a:bodyPr>
          <a:lstStyle/>
          <a:p>
            <a:pPr marL="12700">
              <a:lnSpc>
                <a:spcPct val="100000"/>
              </a:lnSpc>
              <a:spcBef>
                <a:spcPts val="100"/>
              </a:spcBef>
              <a:tabLst>
                <a:tab pos="2251075" algn="l"/>
                <a:tab pos="3140075" algn="l"/>
              </a:tabLst>
            </a:pPr>
            <a:r>
              <a:rPr dirty="0"/>
              <a:t>W</a:t>
            </a:r>
            <a:r>
              <a:rPr spc="-535" dirty="0"/>
              <a:t> </a:t>
            </a:r>
            <a:r>
              <a:rPr spc="-5" dirty="0"/>
              <a:t>H</a:t>
            </a:r>
            <a:r>
              <a:rPr spc="-535" dirty="0"/>
              <a:t> </a:t>
            </a:r>
            <a:r>
              <a:rPr spc="160" dirty="0"/>
              <a:t>AT	</a:t>
            </a:r>
            <a:r>
              <a:rPr spc="-85" dirty="0"/>
              <a:t>I</a:t>
            </a:r>
            <a:r>
              <a:rPr spc="-535" dirty="0"/>
              <a:t> </a:t>
            </a:r>
            <a:r>
              <a:rPr spc="-500" dirty="0"/>
              <a:t>S	</a:t>
            </a:r>
            <a:r>
              <a:rPr spc="80" dirty="0"/>
              <a:t>A</a:t>
            </a:r>
            <a:r>
              <a:rPr spc="-545" dirty="0"/>
              <a:t> </a:t>
            </a:r>
            <a:r>
              <a:rPr spc="250" dirty="0"/>
              <a:t>N</a:t>
            </a:r>
            <a:r>
              <a:rPr spc="-545" dirty="0"/>
              <a:t> </a:t>
            </a:r>
            <a:r>
              <a:rPr dirty="0"/>
              <a:t>G</a:t>
            </a:r>
            <a:r>
              <a:rPr spc="-550" dirty="0"/>
              <a:t> </a:t>
            </a:r>
            <a:r>
              <a:rPr spc="-175" dirty="0"/>
              <a:t>U</a:t>
            </a:r>
            <a:r>
              <a:rPr spc="-545" dirty="0"/>
              <a:t> </a:t>
            </a:r>
            <a:r>
              <a:rPr spc="-254" dirty="0"/>
              <a:t>L</a:t>
            </a:r>
            <a:r>
              <a:rPr spc="-545" dirty="0"/>
              <a:t> </a:t>
            </a:r>
            <a:r>
              <a:rPr spc="80" dirty="0"/>
              <a:t>A</a:t>
            </a:r>
            <a:r>
              <a:rPr spc="-550" dirty="0"/>
              <a:t> </a:t>
            </a:r>
            <a:r>
              <a:rPr spc="-585" dirty="0"/>
              <a:t>R</a:t>
            </a:r>
            <a:r>
              <a:rPr spc="-545" dirty="0"/>
              <a:t> </a:t>
            </a:r>
            <a:r>
              <a:rPr spc="-420" dirty="0"/>
              <a:t>?</a:t>
            </a: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32</a:t>
            </a:fld>
            <a:r>
              <a:rPr sz="2700" spc="15" baseline="1543" dirty="0"/>
              <a:t>/64</a:t>
            </a:r>
            <a:endParaRPr sz="2700" baseline="1543"/>
          </a:p>
        </p:txBody>
      </p:sp>
      <p:sp>
        <p:nvSpPr>
          <p:cNvPr id="3" name="object 3"/>
          <p:cNvSpPr txBox="1"/>
          <p:nvPr/>
        </p:nvSpPr>
        <p:spPr>
          <a:xfrm>
            <a:off x="698500" y="3898900"/>
            <a:ext cx="10661650" cy="2885440"/>
          </a:xfrm>
          <a:prstGeom prst="rect">
            <a:avLst/>
          </a:prstGeom>
        </p:spPr>
        <p:txBody>
          <a:bodyPr vert="horz" wrap="square" lIns="0" tIns="12700" rIns="0" bIns="0" rtlCol="0">
            <a:spAutoFit/>
          </a:bodyPr>
          <a:lstStyle/>
          <a:p>
            <a:pPr marL="482600" indent="-469900">
              <a:lnSpc>
                <a:spcPct val="100000"/>
              </a:lnSpc>
              <a:spcBef>
                <a:spcPts val="100"/>
              </a:spcBef>
              <a:buClr>
                <a:srgbClr val="646464"/>
              </a:buClr>
              <a:buSzPct val="90277"/>
              <a:buChar char="•"/>
              <a:tabLst>
                <a:tab pos="481965" algn="l"/>
                <a:tab pos="482600" algn="l"/>
              </a:tabLst>
            </a:pPr>
            <a:r>
              <a:rPr sz="3600" spc="-30" dirty="0">
                <a:solidFill>
                  <a:srgbClr val="FFFFFF"/>
                </a:solidFill>
                <a:latin typeface="Arial"/>
                <a:cs typeface="Arial"/>
              </a:rPr>
              <a:t>Framework </a:t>
            </a:r>
            <a:r>
              <a:rPr sz="3600" spc="65" dirty="0">
                <a:solidFill>
                  <a:srgbClr val="FFFFFF"/>
                </a:solidFill>
                <a:latin typeface="Arial"/>
                <a:cs typeface="Arial"/>
              </a:rPr>
              <a:t>for </a:t>
            </a:r>
            <a:r>
              <a:rPr sz="3600" spc="20" dirty="0">
                <a:solidFill>
                  <a:srgbClr val="FFFFFF"/>
                </a:solidFill>
                <a:latin typeface="Arial"/>
                <a:cs typeface="Arial"/>
              </a:rPr>
              <a:t>creating </a:t>
            </a:r>
            <a:r>
              <a:rPr sz="3600" spc="5" dirty="0">
                <a:solidFill>
                  <a:srgbClr val="FFFFFF"/>
                </a:solidFill>
                <a:latin typeface="Arial"/>
                <a:cs typeface="Arial"/>
              </a:rPr>
              <a:t>single </a:t>
            </a:r>
            <a:r>
              <a:rPr sz="3600" spc="65" dirty="0">
                <a:solidFill>
                  <a:srgbClr val="FFFFFF"/>
                </a:solidFill>
                <a:latin typeface="Arial"/>
                <a:cs typeface="Arial"/>
              </a:rPr>
              <a:t>page</a:t>
            </a:r>
            <a:r>
              <a:rPr sz="3600" spc="-390" dirty="0">
                <a:solidFill>
                  <a:srgbClr val="FFFFFF"/>
                </a:solidFill>
                <a:latin typeface="Arial"/>
                <a:cs typeface="Arial"/>
              </a:rPr>
              <a:t> </a:t>
            </a:r>
            <a:r>
              <a:rPr sz="3600" spc="-5" dirty="0">
                <a:solidFill>
                  <a:srgbClr val="FFFFFF"/>
                </a:solidFill>
                <a:latin typeface="Arial"/>
                <a:cs typeface="Arial"/>
              </a:rPr>
              <a:t>apps</a:t>
            </a:r>
            <a:endParaRPr sz="3600">
              <a:latin typeface="Arial"/>
              <a:cs typeface="Arial"/>
            </a:endParaRPr>
          </a:p>
          <a:p>
            <a:pPr>
              <a:lnSpc>
                <a:spcPct val="100000"/>
              </a:lnSpc>
              <a:spcBef>
                <a:spcPts val="5"/>
              </a:spcBef>
              <a:buClr>
                <a:srgbClr val="646464"/>
              </a:buClr>
              <a:buFont typeface="Arial"/>
              <a:buChar char="•"/>
            </a:pPr>
            <a:endParaRPr sz="4150">
              <a:latin typeface="Times New Roman"/>
              <a:cs typeface="Times New Roman"/>
            </a:endParaRPr>
          </a:p>
          <a:p>
            <a:pPr marL="482600" indent="-469900">
              <a:lnSpc>
                <a:spcPct val="100000"/>
              </a:lnSpc>
              <a:buClr>
                <a:srgbClr val="646464"/>
              </a:buClr>
              <a:buSzPct val="90277"/>
              <a:buChar char="•"/>
              <a:tabLst>
                <a:tab pos="481965" algn="l"/>
                <a:tab pos="482600" algn="l"/>
              </a:tabLst>
            </a:pPr>
            <a:r>
              <a:rPr sz="3600" spc="65" dirty="0">
                <a:solidFill>
                  <a:srgbClr val="FFFFFF"/>
                </a:solidFill>
                <a:latin typeface="Arial"/>
                <a:cs typeface="Arial"/>
              </a:rPr>
              <a:t>Modular</a:t>
            </a:r>
            <a:r>
              <a:rPr sz="3600" spc="-70" dirty="0">
                <a:solidFill>
                  <a:srgbClr val="FFFFFF"/>
                </a:solidFill>
                <a:latin typeface="Arial"/>
                <a:cs typeface="Arial"/>
              </a:rPr>
              <a:t> </a:t>
            </a:r>
            <a:r>
              <a:rPr sz="3600" dirty="0">
                <a:solidFill>
                  <a:srgbClr val="FFFFFF"/>
                </a:solidFill>
                <a:latin typeface="Arial"/>
                <a:cs typeface="Arial"/>
              </a:rPr>
              <a:t>architecture</a:t>
            </a:r>
            <a:endParaRPr sz="3600">
              <a:latin typeface="Arial"/>
              <a:cs typeface="Arial"/>
            </a:endParaRPr>
          </a:p>
          <a:p>
            <a:pPr>
              <a:lnSpc>
                <a:spcPct val="100000"/>
              </a:lnSpc>
              <a:spcBef>
                <a:spcPts val="10"/>
              </a:spcBef>
              <a:buClr>
                <a:srgbClr val="646464"/>
              </a:buClr>
              <a:buFont typeface="Arial"/>
              <a:buChar char="•"/>
            </a:pPr>
            <a:endParaRPr sz="4150">
              <a:latin typeface="Times New Roman"/>
              <a:cs typeface="Times New Roman"/>
            </a:endParaRPr>
          </a:p>
          <a:p>
            <a:pPr marL="482600" indent="-469900">
              <a:lnSpc>
                <a:spcPct val="100000"/>
              </a:lnSpc>
              <a:buClr>
                <a:srgbClr val="646464"/>
              </a:buClr>
              <a:buSzPct val="90277"/>
              <a:buChar char="•"/>
              <a:tabLst>
                <a:tab pos="481965" algn="l"/>
                <a:tab pos="482600" algn="l"/>
              </a:tabLst>
            </a:pPr>
            <a:r>
              <a:rPr sz="3600" spc="-155" dirty="0">
                <a:solidFill>
                  <a:srgbClr val="FFFFFF"/>
                </a:solidFill>
                <a:latin typeface="Arial"/>
                <a:cs typeface="Arial"/>
              </a:rPr>
              <a:t>Two </a:t>
            </a:r>
            <a:r>
              <a:rPr sz="3600" spc="-114" dirty="0">
                <a:solidFill>
                  <a:srgbClr val="FFFFFF"/>
                </a:solidFill>
                <a:latin typeface="Arial"/>
                <a:cs typeface="Arial"/>
              </a:rPr>
              <a:t>way </a:t>
            </a:r>
            <a:r>
              <a:rPr sz="3600" spc="30" dirty="0">
                <a:solidFill>
                  <a:srgbClr val="FFFFFF"/>
                </a:solidFill>
                <a:latin typeface="Arial"/>
                <a:cs typeface="Arial"/>
              </a:rPr>
              <a:t>data </a:t>
            </a:r>
            <a:r>
              <a:rPr sz="3600" spc="100" dirty="0">
                <a:solidFill>
                  <a:srgbClr val="FFFFFF"/>
                </a:solidFill>
                <a:latin typeface="Arial"/>
                <a:cs typeface="Arial"/>
              </a:rPr>
              <a:t>binding </a:t>
            </a:r>
            <a:r>
              <a:rPr sz="3600" spc="-204" dirty="0">
                <a:solidFill>
                  <a:srgbClr val="FFFFFF"/>
                </a:solidFill>
                <a:latin typeface="Arial"/>
                <a:cs typeface="Arial"/>
              </a:rPr>
              <a:t>– </a:t>
            </a:r>
            <a:r>
              <a:rPr sz="3600" spc="35" dirty="0">
                <a:solidFill>
                  <a:srgbClr val="FFFFFF"/>
                </a:solidFill>
                <a:latin typeface="Arial"/>
                <a:cs typeface="Arial"/>
              </a:rPr>
              <a:t>automatic </a:t>
            </a:r>
            <a:r>
              <a:rPr sz="3600" spc="20" dirty="0">
                <a:solidFill>
                  <a:srgbClr val="FFFFFF"/>
                </a:solidFill>
                <a:latin typeface="Arial"/>
                <a:cs typeface="Arial"/>
              </a:rPr>
              <a:t>render</a:t>
            </a:r>
            <a:r>
              <a:rPr sz="3600" spc="-170" dirty="0">
                <a:solidFill>
                  <a:srgbClr val="FFFFFF"/>
                </a:solidFill>
                <a:latin typeface="Arial"/>
                <a:cs typeface="Arial"/>
              </a:rPr>
              <a:t> </a:t>
            </a:r>
            <a:r>
              <a:rPr sz="3600" spc="-40" dirty="0">
                <a:solidFill>
                  <a:srgbClr val="FFFFFF"/>
                </a:solidFill>
                <a:latin typeface="Arial"/>
                <a:cs typeface="Arial"/>
              </a:rPr>
              <a:t>changes</a:t>
            </a:r>
            <a:endParaRPr sz="36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927600" y="4203700"/>
            <a:ext cx="3146425" cy="711200"/>
          </a:xfrm>
          <a:prstGeom prst="rect">
            <a:avLst/>
          </a:prstGeom>
        </p:spPr>
        <p:txBody>
          <a:bodyPr vert="horz" wrap="square" lIns="0" tIns="12700" rIns="0" bIns="0" rtlCol="0">
            <a:spAutoFit/>
          </a:bodyPr>
          <a:lstStyle/>
          <a:p>
            <a:pPr marL="12700">
              <a:lnSpc>
                <a:spcPct val="100000"/>
              </a:lnSpc>
              <a:spcBef>
                <a:spcPts val="100"/>
              </a:spcBef>
            </a:pPr>
            <a:r>
              <a:rPr spc="-585" dirty="0"/>
              <a:t>R</a:t>
            </a:r>
            <a:r>
              <a:rPr spc="-550" dirty="0"/>
              <a:t> </a:t>
            </a:r>
            <a:r>
              <a:rPr spc="250" dirty="0"/>
              <a:t>O</a:t>
            </a:r>
            <a:r>
              <a:rPr spc="-550" dirty="0"/>
              <a:t> </a:t>
            </a:r>
            <a:r>
              <a:rPr spc="-175" dirty="0"/>
              <a:t>U</a:t>
            </a:r>
            <a:r>
              <a:rPr spc="-545" dirty="0"/>
              <a:t> </a:t>
            </a:r>
            <a:r>
              <a:rPr spc="-170" dirty="0"/>
              <a:t>T</a:t>
            </a:r>
            <a:r>
              <a:rPr spc="-550" dirty="0"/>
              <a:t> </a:t>
            </a:r>
            <a:r>
              <a:rPr spc="-85" dirty="0"/>
              <a:t>I</a:t>
            </a:r>
            <a:r>
              <a:rPr spc="-545" dirty="0"/>
              <a:t> </a:t>
            </a:r>
            <a:r>
              <a:rPr spc="250" dirty="0"/>
              <a:t>N</a:t>
            </a:r>
            <a:r>
              <a:rPr spc="-550" dirty="0"/>
              <a:t> </a:t>
            </a:r>
            <a:r>
              <a:rPr dirty="0"/>
              <a:t>G</a:t>
            </a: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33</a:t>
            </a:fld>
            <a:r>
              <a:rPr sz="2700" spc="15" baseline="1543" dirty="0"/>
              <a:t>/64</a:t>
            </a:r>
            <a:endParaRPr sz="2700" baseline="1543"/>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3146425" cy="711200"/>
          </a:xfrm>
          <a:prstGeom prst="rect">
            <a:avLst/>
          </a:prstGeom>
        </p:spPr>
        <p:txBody>
          <a:bodyPr vert="horz" wrap="square" lIns="0" tIns="12700" rIns="0" bIns="0" rtlCol="0">
            <a:spAutoFit/>
          </a:bodyPr>
          <a:lstStyle/>
          <a:p>
            <a:pPr marL="12700">
              <a:lnSpc>
                <a:spcPct val="100000"/>
              </a:lnSpc>
              <a:spcBef>
                <a:spcPts val="100"/>
              </a:spcBef>
            </a:pPr>
            <a:r>
              <a:rPr spc="-585" dirty="0"/>
              <a:t>R</a:t>
            </a:r>
            <a:r>
              <a:rPr spc="-550" dirty="0"/>
              <a:t> </a:t>
            </a:r>
            <a:r>
              <a:rPr spc="250" dirty="0"/>
              <a:t>O</a:t>
            </a:r>
            <a:r>
              <a:rPr spc="-550" dirty="0"/>
              <a:t> </a:t>
            </a:r>
            <a:r>
              <a:rPr spc="-175" dirty="0"/>
              <a:t>U</a:t>
            </a:r>
            <a:r>
              <a:rPr spc="-545" dirty="0"/>
              <a:t> </a:t>
            </a:r>
            <a:r>
              <a:rPr spc="-170" dirty="0"/>
              <a:t>T</a:t>
            </a:r>
            <a:r>
              <a:rPr spc="-550" dirty="0"/>
              <a:t> </a:t>
            </a:r>
            <a:r>
              <a:rPr spc="-85" dirty="0"/>
              <a:t>I</a:t>
            </a:r>
            <a:r>
              <a:rPr spc="-545" dirty="0"/>
              <a:t> </a:t>
            </a:r>
            <a:r>
              <a:rPr spc="250" dirty="0"/>
              <a:t>N</a:t>
            </a:r>
            <a:r>
              <a:rPr spc="-550" dirty="0"/>
              <a:t> </a:t>
            </a:r>
            <a:r>
              <a:rPr dirty="0"/>
              <a:t>G</a:t>
            </a:r>
          </a:p>
        </p:txBody>
      </p:sp>
      <p:sp>
        <p:nvSpPr>
          <p:cNvPr id="3" name="object 3"/>
          <p:cNvSpPr txBox="1"/>
          <p:nvPr/>
        </p:nvSpPr>
        <p:spPr>
          <a:xfrm>
            <a:off x="698500" y="2235200"/>
            <a:ext cx="10123170" cy="4041140"/>
          </a:xfrm>
          <a:prstGeom prst="rect">
            <a:avLst/>
          </a:prstGeom>
        </p:spPr>
        <p:txBody>
          <a:bodyPr vert="horz" wrap="square" lIns="0" tIns="12700" rIns="0" bIns="0" rtlCol="0">
            <a:spAutoFit/>
          </a:bodyPr>
          <a:lstStyle/>
          <a:p>
            <a:pPr marL="482600" indent="-469900">
              <a:lnSpc>
                <a:spcPct val="100000"/>
              </a:lnSpc>
              <a:spcBef>
                <a:spcPts val="100"/>
              </a:spcBef>
              <a:buClr>
                <a:srgbClr val="646464"/>
              </a:buClr>
              <a:buSzPct val="90277"/>
              <a:buChar char="•"/>
              <a:tabLst>
                <a:tab pos="481965" algn="l"/>
                <a:tab pos="482600" algn="l"/>
              </a:tabLst>
            </a:pPr>
            <a:r>
              <a:rPr sz="3600" spc="150" dirty="0">
                <a:solidFill>
                  <a:srgbClr val="FFFFFF"/>
                </a:solidFill>
                <a:latin typeface="Arial"/>
                <a:cs typeface="Arial"/>
              </a:rPr>
              <a:t>App </a:t>
            </a:r>
            <a:r>
              <a:rPr sz="3600" spc="-105" dirty="0">
                <a:solidFill>
                  <a:srgbClr val="FFFFFF"/>
                </a:solidFill>
                <a:latin typeface="Arial"/>
                <a:cs typeface="Arial"/>
              </a:rPr>
              <a:t>is </a:t>
            </a:r>
            <a:r>
              <a:rPr sz="3600" spc="-114" dirty="0">
                <a:solidFill>
                  <a:srgbClr val="FFFFFF"/>
                </a:solidFill>
                <a:latin typeface="Arial"/>
                <a:cs typeface="Arial"/>
              </a:rPr>
              <a:t>always </a:t>
            </a:r>
            <a:r>
              <a:rPr sz="3600" spc="30" dirty="0">
                <a:solidFill>
                  <a:srgbClr val="FFFFFF"/>
                </a:solidFill>
                <a:latin typeface="Arial"/>
                <a:cs typeface="Arial"/>
              </a:rPr>
              <a:t>in </a:t>
            </a:r>
            <a:r>
              <a:rPr sz="3600" spc="-20" dirty="0">
                <a:solidFill>
                  <a:srgbClr val="FFFFFF"/>
                </a:solidFill>
                <a:latin typeface="Arial"/>
                <a:cs typeface="Arial"/>
              </a:rPr>
              <a:t>some </a:t>
            </a:r>
            <a:r>
              <a:rPr sz="3600" spc="50" dirty="0">
                <a:solidFill>
                  <a:srgbClr val="FFFFFF"/>
                </a:solidFill>
                <a:latin typeface="Arial"/>
                <a:cs typeface="Arial"/>
              </a:rPr>
              <a:t>application</a:t>
            </a:r>
            <a:r>
              <a:rPr sz="3600" spc="-325" dirty="0">
                <a:solidFill>
                  <a:srgbClr val="FFFFFF"/>
                </a:solidFill>
                <a:latin typeface="Arial"/>
                <a:cs typeface="Arial"/>
              </a:rPr>
              <a:t> </a:t>
            </a:r>
            <a:r>
              <a:rPr sz="3600" spc="-5" dirty="0">
                <a:solidFill>
                  <a:srgbClr val="FFFFFF"/>
                </a:solidFill>
                <a:latin typeface="Arial"/>
                <a:cs typeface="Arial"/>
              </a:rPr>
              <a:t>state</a:t>
            </a:r>
            <a:endParaRPr sz="3600">
              <a:latin typeface="Arial"/>
              <a:cs typeface="Arial"/>
            </a:endParaRPr>
          </a:p>
          <a:p>
            <a:pPr>
              <a:lnSpc>
                <a:spcPct val="100000"/>
              </a:lnSpc>
              <a:spcBef>
                <a:spcPts val="5"/>
              </a:spcBef>
              <a:buClr>
                <a:srgbClr val="646464"/>
              </a:buClr>
              <a:buFont typeface="Arial"/>
              <a:buChar char="•"/>
            </a:pPr>
            <a:endParaRPr sz="4150">
              <a:latin typeface="Times New Roman"/>
              <a:cs typeface="Times New Roman"/>
            </a:endParaRPr>
          </a:p>
          <a:p>
            <a:pPr marL="952500" lvl="1" indent="-469900">
              <a:lnSpc>
                <a:spcPct val="100000"/>
              </a:lnSpc>
              <a:buClr>
                <a:srgbClr val="646464"/>
              </a:buClr>
              <a:buSzPct val="90277"/>
              <a:buChar char="•"/>
              <a:tabLst>
                <a:tab pos="951865" algn="l"/>
                <a:tab pos="952500" algn="l"/>
              </a:tabLst>
            </a:pPr>
            <a:r>
              <a:rPr sz="3600" spc="-110" dirty="0">
                <a:solidFill>
                  <a:srgbClr val="FFFFFF"/>
                </a:solidFill>
                <a:latin typeface="Arial"/>
                <a:cs typeface="Arial"/>
              </a:rPr>
              <a:t>Every </a:t>
            </a:r>
            <a:r>
              <a:rPr sz="3600" spc="-5" dirty="0">
                <a:solidFill>
                  <a:srgbClr val="FFFFFF"/>
                </a:solidFill>
                <a:latin typeface="Arial"/>
                <a:cs typeface="Arial"/>
              </a:rPr>
              <a:t>state </a:t>
            </a:r>
            <a:r>
              <a:rPr sz="3600" spc="-135" dirty="0">
                <a:solidFill>
                  <a:srgbClr val="FFFFFF"/>
                </a:solidFill>
                <a:latin typeface="Arial"/>
                <a:cs typeface="Arial"/>
              </a:rPr>
              <a:t>has </a:t>
            </a:r>
            <a:r>
              <a:rPr sz="3600" spc="20" dirty="0">
                <a:solidFill>
                  <a:srgbClr val="FFFFFF"/>
                </a:solidFill>
                <a:latin typeface="Arial"/>
                <a:cs typeface="Arial"/>
              </a:rPr>
              <a:t>own </a:t>
            </a:r>
            <a:r>
              <a:rPr sz="3600" spc="-220" dirty="0">
                <a:solidFill>
                  <a:srgbClr val="FFFFFF"/>
                </a:solidFill>
                <a:latin typeface="Arial"/>
                <a:cs typeface="Arial"/>
              </a:rPr>
              <a:t>URL, </a:t>
            </a:r>
            <a:r>
              <a:rPr sz="3600" spc="55" dirty="0">
                <a:solidFill>
                  <a:srgbClr val="FFFFFF"/>
                </a:solidFill>
                <a:latin typeface="Arial"/>
                <a:cs typeface="Arial"/>
              </a:rPr>
              <a:t>template,</a:t>
            </a:r>
            <a:r>
              <a:rPr sz="3600" spc="70" dirty="0">
                <a:solidFill>
                  <a:srgbClr val="FFFFFF"/>
                </a:solidFill>
                <a:latin typeface="Arial"/>
                <a:cs typeface="Arial"/>
              </a:rPr>
              <a:t> </a:t>
            </a:r>
            <a:r>
              <a:rPr sz="3600" spc="45" dirty="0">
                <a:solidFill>
                  <a:srgbClr val="FFFFFF"/>
                </a:solidFill>
                <a:latin typeface="Arial"/>
                <a:cs typeface="Arial"/>
              </a:rPr>
              <a:t>controller</a:t>
            </a:r>
            <a:endParaRPr sz="3600">
              <a:latin typeface="Arial"/>
              <a:cs typeface="Arial"/>
            </a:endParaRPr>
          </a:p>
          <a:p>
            <a:pPr lvl="1">
              <a:lnSpc>
                <a:spcPct val="100000"/>
              </a:lnSpc>
              <a:spcBef>
                <a:spcPts val="10"/>
              </a:spcBef>
              <a:buClr>
                <a:srgbClr val="646464"/>
              </a:buClr>
              <a:buFont typeface="Arial"/>
              <a:buChar char="•"/>
            </a:pPr>
            <a:endParaRPr sz="4150">
              <a:latin typeface="Times New Roman"/>
              <a:cs typeface="Times New Roman"/>
            </a:endParaRPr>
          </a:p>
          <a:p>
            <a:pPr marL="952500" lvl="1" indent="-469900">
              <a:lnSpc>
                <a:spcPct val="100000"/>
              </a:lnSpc>
              <a:buClr>
                <a:srgbClr val="646464"/>
              </a:buClr>
              <a:buSzPct val="90277"/>
              <a:buChar char="•"/>
              <a:tabLst>
                <a:tab pos="951865" algn="l"/>
                <a:tab pos="952500" algn="l"/>
              </a:tabLst>
            </a:pPr>
            <a:r>
              <a:rPr sz="3600" spc="270" dirty="0">
                <a:solidFill>
                  <a:srgbClr val="FFFFFF"/>
                </a:solidFill>
                <a:latin typeface="Arial"/>
                <a:cs typeface="Arial"/>
              </a:rPr>
              <a:t>“1 </a:t>
            </a:r>
            <a:r>
              <a:rPr sz="3600" spc="-70" dirty="0">
                <a:solidFill>
                  <a:srgbClr val="FFFFFF"/>
                </a:solidFill>
                <a:latin typeface="Arial"/>
                <a:cs typeface="Arial"/>
              </a:rPr>
              <a:t>screen </a:t>
            </a:r>
            <a:r>
              <a:rPr sz="3600" spc="30" dirty="0">
                <a:solidFill>
                  <a:srgbClr val="FFFFFF"/>
                </a:solidFill>
                <a:latin typeface="Arial"/>
                <a:cs typeface="Arial"/>
              </a:rPr>
              <a:t>in </a:t>
            </a:r>
            <a:r>
              <a:rPr sz="3600" spc="65" dirty="0">
                <a:solidFill>
                  <a:srgbClr val="FFFFFF"/>
                </a:solidFill>
                <a:latin typeface="Arial"/>
                <a:cs typeface="Arial"/>
              </a:rPr>
              <a:t>the </a:t>
            </a:r>
            <a:r>
              <a:rPr sz="3600" spc="85" dirty="0">
                <a:solidFill>
                  <a:srgbClr val="FFFFFF"/>
                </a:solidFill>
                <a:latin typeface="Arial"/>
                <a:cs typeface="Arial"/>
              </a:rPr>
              <a:t>app </a:t>
            </a:r>
            <a:r>
              <a:rPr sz="3600" spc="295" dirty="0">
                <a:solidFill>
                  <a:srgbClr val="FFFFFF"/>
                </a:solidFill>
                <a:latin typeface="Arial"/>
                <a:cs typeface="Arial"/>
              </a:rPr>
              <a:t>=</a:t>
            </a:r>
            <a:r>
              <a:rPr sz="3600" spc="-715" dirty="0">
                <a:solidFill>
                  <a:srgbClr val="FFFFFF"/>
                </a:solidFill>
                <a:latin typeface="Arial"/>
                <a:cs typeface="Arial"/>
              </a:rPr>
              <a:t> </a:t>
            </a:r>
            <a:r>
              <a:rPr sz="3600" spc="-135" dirty="0">
                <a:solidFill>
                  <a:srgbClr val="FFFFFF"/>
                </a:solidFill>
                <a:latin typeface="Arial"/>
                <a:cs typeface="Arial"/>
              </a:rPr>
              <a:t>1 </a:t>
            </a:r>
            <a:r>
              <a:rPr sz="3600" spc="155" dirty="0">
                <a:solidFill>
                  <a:srgbClr val="FFFFFF"/>
                </a:solidFill>
                <a:latin typeface="Arial"/>
                <a:cs typeface="Arial"/>
              </a:rPr>
              <a:t>route”</a:t>
            </a:r>
            <a:endParaRPr sz="3600">
              <a:latin typeface="Arial"/>
              <a:cs typeface="Arial"/>
            </a:endParaRPr>
          </a:p>
          <a:p>
            <a:pPr lvl="1">
              <a:lnSpc>
                <a:spcPct val="100000"/>
              </a:lnSpc>
              <a:spcBef>
                <a:spcPts val="5"/>
              </a:spcBef>
              <a:buClr>
                <a:srgbClr val="646464"/>
              </a:buClr>
              <a:buFont typeface="Arial"/>
              <a:buChar char="•"/>
            </a:pPr>
            <a:endParaRPr sz="4150">
              <a:latin typeface="Times New Roman"/>
              <a:cs typeface="Times New Roman"/>
            </a:endParaRPr>
          </a:p>
          <a:p>
            <a:pPr marL="952500" lvl="1" indent="-469900">
              <a:lnSpc>
                <a:spcPct val="100000"/>
              </a:lnSpc>
              <a:buClr>
                <a:srgbClr val="646464"/>
              </a:buClr>
              <a:buSzPct val="90277"/>
              <a:buChar char="•"/>
              <a:tabLst>
                <a:tab pos="951865" algn="l"/>
                <a:tab pos="952500" algn="l"/>
              </a:tabLst>
            </a:pPr>
            <a:r>
              <a:rPr sz="3600" spc="-30" dirty="0">
                <a:solidFill>
                  <a:srgbClr val="FFFFFF"/>
                </a:solidFill>
                <a:latin typeface="Arial"/>
                <a:cs typeface="Arial"/>
              </a:rPr>
              <a:t>Example:</a:t>
            </a:r>
            <a:endParaRPr sz="3600">
              <a:latin typeface="Arial"/>
              <a:cs typeface="Arial"/>
            </a:endParaRPr>
          </a:p>
        </p:txBody>
      </p:sp>
      <p:sp>
        <p:nvSpPr>
          <p:cNvPr id="4" name="object 4"/>
          <p:cNvSpPr/>
          <p:nvPr/>
        </p:nvSpPr>
        <p:spPr>
          <a:xfrm>
            <a:off x="1536700" y="6515100"/>
            <a:ext cx="8420100" cy="2946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34</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3146425" cy="711200"/>
          </a:xfrm>
          <a:prstGeom prst="rect">
            <a:avLst/>
          </a:prstGeom>
        </p:spPr>
        <p:txBody>
          <a:bodyPr vert="horz" wrap="square" lIns="0" tIns="12700" rIns="0" bIns="0" rtlCol="0">
            <a:spAutoFit/>
          </a:bodyPr>
          <a:lstStyle/>
          <a:p>
            <a:pPr marL="12700">
              <a:lnSpc>
                <a:spcPct val="100000"/>
              </a:lnSpc>
              <a:spcBef>
                <a:spcPts val="100"/>
              </a:spcBef>
            </a:pPr>
            <a:r>
              <a:rPr spc="-585" dirty="0"/>
              <a:t>R</a:t>
            </a:r>
            <a:r>
              <a:rPr spc="-550" dirty="0"/>
              <a:t> </a:t>
            </a:r>
            <a:r>
              <a:rPr spc="250" dirty="0"/>
              <a:t>O</a:t>
            </a:r>
            <a:r>
              <a:rPr spc="-550" dirty="0"/>
              <a:t> </a:t>
            </a:r>
            <a:r>
              <a:rPr spc="-175" dirty="0"/>
              <a:t>U</a:t>
            </a:r>
            <a:r>
              <a:rPr spc="-545" dirty="0"/>
              <a:t> </a:t>
            </a:r>
            <a:r>
              <a:rPr spc="-170" dirty="0"/>
              <a:t>T</a:t>
            </a:r>
            <a:r>
              <a:rPr spc="-550" dirty="0"/>
              <a:t> </a:t>
            </a:r>
            <a:r>
              <a:rPr spc="-85" dirty="0"/>
              <a:t>I</a:t>
            </a:r>
            <a:r>
              <a:rPr spc="-545" dirty="0"/>
              <a:t> </a:t>
            </a:r>
            <a:r>
              <a:rPr spc="250" dirty="0"/>
              <a:t>N</a:t>
            </a:r>
            <a:r>
              <a:rPr spc="-550" dirty="0"/>
              <a:t> </a:t>
            </a:r>
            <a:r>
              <a:rPr dirty="0"/>
              <a:t>G</a:t>
            </a:r>
          </a:p>
        </p:txBody>
      </p:sp>
      <p:sp>
        <p:nvSpPr>
          <p:cNvPr id="3" name="object 3"/>
          <p:cNvSpPr txBox="1"/>
          <p:nvPr/>
        </p:nvSpPr>
        <p:spPr>
          <a:xfrm>
            <a:off x="698500" y="2235200"/>
            <a:ext cx="10123170" cy="1729739"/>
          </a:xfrm>
          <a:prstGeom prst="rect">
            <a:avLst/>
          </a:prstGeom>
        </p:spPr>
        <p:txBody>
          <a:bodyPr vert="horz" wrap="square" lIns="0" tIns="12700" rIns="0" bIns="0" rtlCol="0">
            <a:spAutoFit/>
          </a:bodyPr>
          <a:lstStyle/>
          <a:p>
            <a:pPr marL="482600" indent="-469900">
              <a:lnSpc>
                <a:spcPct val="100000"/>
              </a:lnSpc>
              <a:spcBef>
                <a:spcPts val="100"/>
              </a:spcBef>
              <a:buClr>
                <a:srgbClr val="646464"/>
              </a:buClr>
              <a:buSzPct val="90277"/>
              <a:buChar char="•"/>
              <a:tabLst>
                <a:tab pos="481965" algn="l"/>
                <a:tab pos="482600" algn="l"/>
              </a:tabLst>
            </a:pPr>
            <a:r>
              <a:rPr sz="3600" spc="150" dirty="0">
                <a:solidFill>
                  <a:srgbClr val="FFFFFF"/>
                </a:solidFill>
                <a:latin typeface="Arial"/>
                <a:cs typeface="Arial"/>
              </a:rPr>
              <a:t>App </a:t>
            </a:r>
            <a:r>
              <a:rPr sz="3600" spc="-105" dirty="0">
                <a:solidFill>
                  <a:srgbClr val="FFFFFF"/>
                </a:solidFill>
                <a:latin typeface="Arial"/>
                <a:cs typeface="Arial"/>
              </a:rPr>
              <a:t>is </a:t>
            </a:r>
            <a:r>
              <a:rPr sz="3600" spc="-114" dirty="0">
                <a:solidFill>
                  <a:srgbClr val="FFFFFF"/>
                </a:solidFill>
                <a:latin typeface="Arial"/>
                <a:cs typeface="Arial"/>
              </a:rPr>
              <a:t>always </a:t>
            </a:r>
            <a:r>
              <a:rPr sz="3600" spc="30" dirty="0">
                <a:solidFill>
                  <a:srgbClr val="FFFFFF"/>
                </a:solidFill>
                <a:latin typeface="Arial"/>
                <a:cs typeface="Arial"/>
              </a:rPr>
              <a:t>in </a:t>
            </a:r>
            <a:r>
              <a:rPr sz="3600" spc="-20" dirty="0">
                <a:solidFill>
                  <a:srgbClr val="FFFFFF"/>
                </a:solidFill>
                <a:latin typeface="Arial"/>
                <a:cs typeface="Arial"/>
              </a:rPr>
              <a:t>some </a:t>
            </a:r>
            <a:r>
              <a:rPr sz="3600" spc="50" dirty="0">
                <a:solidFill>
                  <a:srgbClr val="FFFFFF"/>
                </a:solidFill>
                <a:latin typeface="Arial"/>
                <a:cs typeface="Arial"/>
              </a:rPr>
              <a:t>application</a:t>
            </a:r>
            <a:r>
              <a:rPr sz="3600" spc="-325" dirty="0">
                <a:solidFill>
                  <a:srgbClr val="FFFFFF"/>
                </a:solidFill>
                <a:latin typeface="Arial"/>
                <a:cs typeface="Arial"/>
              </a:rPr>
              <a:t> </a:t>
            </a:r>
            <a:r>
              <a:rPr sz="3600" spc="-5" dirty="0">
                <a:solidFill>
                  <a:srgbClr val="FFFFFF"/>
                </a:solidFill>
                <a:latin typeface="Arial"/>
                <a:cs typeface="Arial"/>
              </a:rPr>
              <a:t>state</a:t>
            </a:r>
            <a:endParaRPr sz="3600">
              <a:latin typeface="Arial"/>
              <a:cs typeface="Arial"/>
            </a:endParaRPr>
          </a:p>
          <a:p>
            <a:pPr>
              <a:lnSpc>
                <a:spcPct val="100000"/>
              </a:lnSpc>
              <a:spcBef>
                <a:spcPts val="5"/>
              </a:spcBef>
              <a:buClr>
                <a:srgbClr val="646464"/>
              </a:buClr>
              <a:buFont typeface="Arial"/>
              <a:buChar char="•"/>
            </a:pPr>
            <a:endParaRPr sz="4150">
              <a:latin typeface="Times New Roman"/>
              <a:cs typeface="Times New Roman"/>
            </a:endParaRPr>
          </a:p>
          <a:p>
            <a:pPr marL="952500" lvl="1" indent="-469900">
              <a:lnSpc>
                <a:spcPct val="100000"/>
              </a:lnSpc>
              <a:buClr>
                <a:srgbClr val="646464"/>
              </a:buClr>
              <a:buSzPct val="90277"/>
              <a:buChar char="•"/>
              <a:tabLst>
                <a:tab pos="951865" algn="l"/>
                <a:tab pos="952500" algn="l"/>
              </a:tabLst>
            </a:pPr>
            <a:r>
              <a:rPr sz="3600" spc="-110" dirty="0">
                <a:solidFill>
                  <a:srgbClr val="FFFFFF"/>
                </a:solidFill>
                <a:latin typeface="Arial"/>
                <a:cs typeface="Arial"/>
              </a:rPr>
              <a:t>Every </a:t>
            </a:r>
            <a:r>
              <a:rPr sz="3600" spc="-5" dirty="0">
                <a:solidFill>
                  <a:srgbClr val="FFFFFF"/>
                </a:solidFill>
                <a:latin typeface="Arial"/>
                <a:cs typeface="Arial"/>
              </a:rPr>
              <a:t>state </a:t>
            </a:r>
            <a:r>
              <a:rPr sz="3600" spc="-135" dirty="0">
                <a:solidFill>
                  <a:srgbClr val="FFFFFF"/>
                </a:solidFill>
                <a:latin typeface="Arial"/>
                <a:cs typeface="Arial"/>
              </a:rPr>
              <a:t>has </a:t>
            </a:r>
            <a:r>
              <a:rPr sz="3600" spc="20" dirty="0">
                <a:solidFill>
                  <a:srgbClr val="FFFFFF"/>
                </a:solidFill>
                <a:latin typeface="Arial"/>
                <a:cs typeface="Arial"/>
              </a:rPr>
              <a:t>own </a:t>
            </a:r>
            <a:r>
              <a:rPr sz="3600" spc="-220" dirty="0">
                <a:solidFill>
                  <a:srgbClr val="FFFFFF"/>
                </a:solidFill>
                <a:latin typeface="Arial"/>
                <a:cs typeface="Arial"/>
              </a:rPr>
              <a:t>URL, </a:t>
            </a:r>
            <a:r>
              <a:rPr sz="3600" spc="55" dirty="0">
                <a:solidFill>
                  <a:srgbClr val="FFFFFF"/>
                </a:solidFill>
                <a:latin typeface="Arial"/>
                <a:cs typeface="Arial"/>
              </a:rPr>
              <a:t>template,</a:t>
            </a:r>
            <a:r>
              <a:rPr sz="3600" spc="70" dirty="0">
                <a:solidFill>
                  <a:srgbClr val="FFFFFF"/>
                </a:solidFill>
                <a:latin typeface="Arial"/>
                <a:cs typeface="Arial"/>
              </a:rPr>
              <a:t> </a:t>
            </a:r>
            <a:r>
              <a:rPr sz="3600" spc="45" dirty="0">
                <a:solidFill>
                  <a:srgbClr val="FFFFFF"/>
                </a:solidFill>
                <a:latin typeface="Arial"/>
                <a:cs typeface="Arial"/>
              </a:rPr>
              <a:t>controller</a:t>
            </a:r>
            <a:endParaRPr sz="3600">
              <a:latin typeface="Arial"/>
              <a:cs typeface="Arial"/>
            </a:endParaRPr>
          </a:p>
        </p:txBody>
      </p:sp>
      <p:sp>
        <p:nvSpPr>
          <p:cNvPr id="4" name="object 4"/>
          <p:cNvSpPr txBox="1"/>
          <p:nvPr/>
        </p:nvSpPr>
        <p:spPr>
          <a:xfrm>
            <a:off x="1168400" y="4546600"/>
            <a:ext cx="6801484" cy="574040"/>
          </a:xfrm>
          <a:prstGeom prst="rect">
            <a:avLst/>
          </a:prstGeom>
        </p:spPr>
        <p:txBody>
          <a:bodyPr vert="horz" wrap="square" lIns="0" tIns="12700" rIns="0" bIns="0" rtlCol="0">
            <a:spAutoFit/>
          </a:bodyPr>
          <a:lstStyle/>
          <a:p>
            <a:pPr marL="482600" indent="-469900">
              <a:lnSpc>
                <a:spcPct val="100000"/>
              </a:lnSpc>
              <a:spcBef>
                <a:spcPts val="100"/>
              </a:spcBef>
              <a:buClr>
                <a:srgbClr val="646464"/>
              </a:buClr>
              <a:buSzPct val="90277"/>
              <a:buChar char="•"/>
              <a:tabLst>
                <a:tab pos="481965" algn="l"/>
                <a:tab pos="482600" algn="l"/>
              </a:tabLst>
            </a:pPr>
            <a:r>
              <a:rPr sz="3600" spc="270" dirty="0">
                <a:solidFill>
                  <a:srgbClr val="FFFFFF"/>
                </a:solidFill>
                <a:latin typeface="Arial"/>
                <a:cs typeface="Arial"/>
              </a:rPr>
              <a:t>“1</a:t>
            </a:r>
            <a:r>
              <a:rPr sz="3600" spc="-75" dirty="0">
                <a:solidFill>
                  <a:srgbClr val="FFFFFF"/>
                </a:solidFill>
                <a:latin typeface="Arial"/>
                <a:cs typeface="Arial"/>
              </a:rPr>
              <a:t> </a:t>
            </a:r>
            <a:r>
              <a:rPr sz="3600" spc="-70" dirty="0">
                <a:solidFill>
                  <a:srgbClr val="FFFFFF"/>
                </a:solidFill>
                <a:latin typeface="Arial"/>
                <a:cs typeface="Arial"/>
              </a:rPr>
              <a:t>screen </a:t>
            </a:r>
            <a:r>
              <a:rPr sz="3600" spc="30" dirty="0">
                <a:solidFill>
                  <a:srgbClr val="FFFFFF"/>
                </a:solidFill>
                <a:latin typeface="Arial"/>
                <a:cs typeface="Arial"/>
              </a:rPr>
              <a:t>in</a:t>
            </a:r>
            <a:r>
              <a:rPr sz="3600" spc="-75" dirty="0">
                <a:solidFill>
                  <a:srgbClr val="FFFFFF"/>
                </a:solidFill>
                <a:latin typeface="Arial"/>
                <a:cs typeface="Arial"/>
              </a:rPr>
              <a:t> </a:t>
            </a:r>
            <a:r>
              <a:rPr sz="3600" spc="65" dirty="0">
                <a:solidFill>
                  <a:srgbClr val="FFFFFF"/>
                </a:solidFill>
                <a:latin typeface="Arial"/>
                <a:cs typeface="Arial"/>
              </a:rPr>
              <a:t>the</a:t>
            </a:r>
            <a:r>
              <a:rPr sz="3600" spc="-70" dirty="0">
                <a:solidFill>
                  <a:srgbClr val="FFFFFF"/>
                </a:solidFill>
                <a:latin typeface="Arial"/>
                <a:cs typeface="Arial"/>
              </a:rPr>
              <a:t> </a:t>
            </a:r>
            <a:r>
              <a:rPr sz="3600" spc="85" dirty="0">
                <a:solidFill>
                  <a:srgbClr val="FFFFFF"/>
                </a:solidFill>
                <a:latin typeface="Arial"/>
                <a:cs typeface="Arial"/>
              </a:rPr>
              <a:t>app</a:t>
            </a:r>
            <a:r>
              <a:rPr sz="3600" spc="-70" dirty="0">
                <a:solidFill>
                  <a:srgbClr val="FFFFFF"/>
                </a:solidFill>
                <a:latin typeface="Arial"/>
                <a:cs typeface="Arial"/>
              </a:rPr>
              <a:t> </a:t>
            </a:r>
            <a:r>
              <a:rPr sz="3600" spc="295" dirty="0">
                <a:solidFill>
                  <a:srgbClr val="FFFFFF"/>
                </a:solidFill>
                <a:latin typeface="Arial"/>
                <a:cs typeface="Arial"/>
              </a:rPr>
              <a:t>=</a:t>
            </a:r>
            <a:r>
              <a:rPr sz="3600" spc="-75" dirty="0">
                <a:solidFill>
                  <a:srgbClr val="FFFFFF"/>
                </a:solidFill>
                <a:latin typeface="Arial"/>
                <a:cs typeface="Arial"/>
              </a:rPr>
              <a:t> </a:t>
            </a:r>
            <a:r>
              <a:rPr sz="3600" spc="-135" dirty="0">
                <a:solidFill>
                  <a:srgbClr val="FFFFFF"/>
                </a:solidFill>
                <a:latin typeface="Arial"/>
                <a:cs typeface="Arial"/>
              </a:rPr>
              <a:t>1</a:t>
            </a:r>
            <a:r>
              <a:rPr sz="3600" spc="-70" dirty="0">
                <a:solidFill>
                  <a:srgbClr val="FFFFFF"/>
                </a:solidFill>
                <a:latin typeface="Arial"/>
                <a:cs typeface="Arial"/>
              </a:rPr>
              <a:t> </a:t>
            </a:r>
            <a:r>
              <a:rPr sz="3600" spc="155" dirty="0">
                <a:solidFill>
                  <a:srgbClr val="FFFFFF"/>
                </a:solidFill>
                <a:latin typeface="Arial"/>
                <a:cs typeface="Arial"/>
              </a:rPr>
              <a:t>route”</a:t>
            </a:r>
            <a:endParaRPr sz="3600">
              <a:latin typeface="Arial"/>
              <a:cs typeface="Arial"/>
            </a:endParaRPr>
          </a:p>
        </p:txBody>
      </p:sp>
      <p:sp>
        <p:nvSpPr>
          <p:cNvPr id="5" name="object 5"/>
          <p:cNvSpPr txBox="1"/>
          <p:nvPr/>
        </p:nvSpPr>
        <p:spPr>
          <a:xfrm>
            <a:off x="1168400" y="5702300"/>
            <a:ext cx="2375535" cy="574040"/>
          </a:xfrm>
          <a:prstGeom prst="rect">
            <a:avLst/>
          </a:prstGeom>
        </p:spPr>
        <p:txBody>
          <a:bodyPr vert="horz" wrap="square" lIns="0" tIns="12700" rIns="0" bIns="0" rtlCol="0">
            <a:spAutoFit/>
          </a:bodyPr>
          <a:lstStyle/>
          <a:p>
            <a:pPr marL="482600" indent="-469900">
              <a:lnSpc>
                <a:spcPct val="100000"/>
              </a:lnSpc>
              <a:spcBef>
                <a:spcPts val="100"/>
              </a:spcBef>
              <a:buClr>
                <a:srgbClr val="646464"/>
              </a:buClr>
              <a:buSzPct val="90277"/>
              <a:buChar char="•"/>
              <a:tabLst>
                <a:tab pos="481965" algn="l"/>
                <a:tab pos="482600" algn="l"/>
              </a:tabLst>
            </a:pPr>
            <a:r>
              <a:rPr sz="3600" spc="-30" dirty="0">
                <a:solidFill>
                  <a:srgbClr val="FFFFFF"/>
                </a:solidFill>
                <a:latin typeface="Arial"/>
                <a:cs typeface="Arial"/>
              </a:rPr>
              <a:t>Example:</a:t>
            </a:r>
            <a:endParaRPr sz="3600">
              <a:latin typeface="Arial"/>
              <a:cs typeface="Arial"/>
            </a:endParaRPr>
          </a:p>
        </p:txBody>
      </p:sp>
      <p:sp>
        <p:nvSpPr>
          <p:cNvPr id="6" name="object 6"/>
          <p:cNvSpPr txBox="1"/>
          <p:nvPr/>
        </p:nvSpPr>
        <p:spPr>
          <a:xfrm>
            <a:off x="8839200" y="4851400"/>
            <a:ext cx="3874135" cy="482600"/>
          </a:xfrm>
          <a:prstGeom prst="rect">
            <a:avLst/>
          </a:prstGeom>
        </p:spPr>
        <p:txBody>
          <a:bodyPr vert="horz" wrap="square" lIns="0" tIns="12700" rIns="0" bIns="0" rtlCol="0">
            <a:spAutoFit/>
          </a:bodyPr>
          <a:lstStyle/>
          <a:p>
            <a:pPr marL="12700">
              <a:lnSpc>
                <a:spcPct val="100000"/>
              </a:lnSpc>
              <a:spcBef>
                <a:spcPts val="100"/>
              </a:spcBef>
            </a:pPr>
            <a:r>
              <a:rPr sz="3000" spc="240" dirty="0">
                <a:solidFill>
                  <a:srgbClr val="FF2E00"/>
                </a:solidFill>
                <a:latin typeface="Verdana"/>
                <a:cs typeface="Verdana"/>
              </a:rPr>
              <a:t>Application</a:t>
            </a:r>
            <a:r>
              <a:rPr sz="3000" spc="385" dirty="0">
                <a:solidFill>
                  <a:srgbClr val="FF2E00"/>
                </a:solidFill>
                <a:latin typeface="Verdana"/>
                <a:cs typeface="Verdana"/>
              </a:rPr>
              <a:t> </a:t>
            </a:r>
            <a:r>
              <a:rPr sz="3000" spc="80" dirty="0">
                <a:solidFill>
                  <a:srgbClr val="FF2E00"/>
                </a:solidFill>
                <a:latin typeface="Verdana"/>
                <a:cs typeface="Verdana"/>
              </a:rPr>
              <a:t>states</a:t>
            </a:r>
            <a:endParaRPr sz="3000">
              <a:latin typeface="Verdana"/>
              <a:cs typeface="Verdana"/>
            </a:endParaRPr>
          </a:p>
        </p:txBody>
      </p:sp>
      <p:sp>
        <p:nvSpPr>
          <p:cNvPr id="7" name="object 7"/>
          <p:cNvSpPr/>
          <p:nvPr/>
        </p:nvSpPr>
        <p:spPr>
          <a:xfrm>
            <a:off x="4574565" y="5443232"/>
            <a:ext cx="4370070" cy="2654300"/>
          </a:xfrm>
          <a:custGeom>
            <a:avLst/>
            <a:gdLst/>
            <a:ahLst/>
            <a:cxnLst/>
            <a:rect l="l" t="t" r="r" b="b"/>
            <a:pathLst>
              <a:path w="4370070" h="2654300">
                <a:moveTo>
                  <a:pt x="32448" y="2641600"/>
                </a:moveTo>
                <a:lnTo>
                  <a:pt x="20724" y="2641600"/>
                </a:lnTo>
                <a:lnTo>
                  <a:pt x="24434" y="2654300"/>
                </a:lnTo>
                <a:lnTo>
                  <a:pt x="25552" y="2654300"/>
                </a:lnTo>
                <a:lnTo>
                  <a:pt x="32448" y="2641600"/>
                </a:lnTo>
                <a:close/>
              </a:path>
              <a:path w="4370070" h="2654300">
                <a:moveTo>
                  <a:pt x="47422" y="2641600"/>
                </a:moveTo>
                <a:lnTo>
                  <a:pt x="33629" y="2641600"/>
                </a:lnTo>
                <a:lnTo>
                  <a:pt x="36363" y="2654300"/>
                </a:lnTo>
                <a:lnTo>
                  <a:pt x="42879" y="2654300"/>
                </a:lnTo>
                <a:lnTo>
                  <a:pt x="47422" y="2641600"/>
                </a:lnTo>
                <a:close/>
              </a:path>
              <a:path w="4370070" h="2654300">
                <a:moveTo>
                  <a:pt x="54252" y="2641600"/>
                </a:moveTo>
                <a:lnTo>
                  <a:pt x="47422" y="2641600"/>
                </a:lnTo>
                <a:lnTo>
                  <a:pt x="44234" y="2654300"/>
                </a:lnTo>
                <a:lnTo>
                  <a:pt x="51127" y="2654300"/>
                </a:lnTo>
                <a:lnTo>
                  <a:pt x="54252" y="2641600"/>
                </a:lnTo>
                <a:close/>
              </a:path>
              <a:path w="4370070" h="2654300">
                <a:moveTo>
                  <a:pt x="43408" y="2628900"/>
                </a:moveTo>
                <a:lnTo>
                  <a:pt x="4898" y="2628900"/>
                </a:lnTo>
                <a:lnTo>
                  <a:pt x="9499" y="2641600"/>
                </a:lnTo>
                <a:lnTo>
                  <a:pt x="43151" y="2641600"/>
                </a:lnTo>
                <a:lnTo>
                  <a:pt x="43408" y="2628900"/>
                </a:lnTo>
                <a:close/>
              </a:path>
              <a:path w="4370070" h="2654300">
                <a:moveTo>
                  <a:pt x="62623" y="2628900"/>
                </a:moveTo>
                <a:lnTo>
                  <a:pt x="46780" y="2628900"/>
                </a:lnTo>
                <a:lnTo>
                  <a:pt x="45485" y="2641600"/>
                </a:lnTo>
                <a:lnTo>
                  <a:pt x="56966" y="2641600"/>
                </a:lnTo>
                <a:lnTo>
                  <a:pt x="62623" y="2628900"/>
                </a:lnTo>
                <a:close/>
              </a:path>
              <a:path w="4370070" h="2654300">
                <a:moveTo>
                  <a:pt x="48709" y="2616200"/>
                </a:moveTo>
                <a:lnTo>
                  <a:pt x="508" y="2616200"/>
                </a:lnTo>
                <a:lnTo>
                  <a:pt x="0" y="2628900"/>
                </a:lnTo>
                <a:lnTo>
                  <a:pt x="52070" y="2628900"/>
                </a:lnTo>
                <a:lnTo>
                  <a:pt x="51833" y="2623674"/>
                </a:lnTo>
                <a:lnTo>
                  <a:pt x="48709" y="2616200"/>
                </a:lnTo>
                <a:close/>
              </a:path>
              <a:path w="4370070" h="2654300">
                <a:moveTo>
                  <a:pt x="52119" y="2624359"/>
                </a:moveTo>
                <a:lnTo>
                  <a:pt x="52070" y="2628900"/>
                </a:lnTo>
                <a:lnTo>
                  <a:pt x="54018" y="2628900"/>
                </a:lnTo>
                <a:lnTo>
                  <a:pt x="52119" y="2624359"/>
                </a:lnTo>
                <a:close/>
              </a:path>
              <a:path w="4370070" h="2654300">
                <a:moveTo>
                  <a:pt x="52209" y="2616200"/>
                </a:moveTo>
                <a:lnTo>
                  <a:pt x="51496" y="2616200"/>
                </a:lnTo>
                <a:lnTo>
                  <a:pt x="51833" y="2623674"/>
                </a:lnTo>
                <a:lnTo>
                  <a:pt x="52119" y="2624359"/>
                </a:lnTo>
                <a:lnTo>
                  <a:pt x="52209" y="2616200"/>
                </a:lnTo>
                <a:close/>
              </a:path>
              <a:path w="4370070" h="2654300">
                <a:moveTo>
                  <a:pt x="53644" y="2603500"/>
                </a:moveTo>
                <a:lnTo>
                  <a:pt x="9319" y="2603500"/>
                </a:lnTo>
                <a:lnTo>
                  <a:pt x="9783" y="2616200"/>
                </a:lnTo>
                <a:lnTo>
                  <a:pt x="48112" y="2616200"/>
                </a:lnTo>
                <a:lnTo>
                  <a:pt x="53644" y="2603500"/>
                </a:lnTo>
                <a:close/>
              </a:path>
              <a:path w="4370070" h="2654300">
                <a:moveTo>
                  <a:pt x="72494" y="2578100"/>
                </a:moveTo>
                <a:lnTo>
                  <a:pt x="21191" y="2578100"/>
                </a:lnTo>
                <a:lnTo>
                  <a:pt x="23533" y="2590800"/>
                </a:lnTo>
                <a:lnTo>
                  <a:pt x="70078" y="2590800"/>
                </a:lnTo>
                <a:lnTo>
                  <a:pt x="61760" y="2603500"/>
                </a:lnTo>
                <a:lnTo>
                  <a:pt x="57464" y="2603500"/>
                </a:lnTo>
                <a:lnTo>
                  <a:pt x="61179" y="2616200"/>
                </a:lnTo>
                <a:lnTo>
                  <a:pt x="64946" y="2616200"/>
                </a:lnTo>
                <a:lnTo>
                  <a:pt x="68922" y="2603500"/>
                </a:lnTo>
                <a:lnTo>
                  <a:pt x="71277" y="2590800"/>
                </a:lnTo>
                <a:lnTo>
                  <a:pt x="72494" y="2578100"/>
                </a:lnTo>
                <a:close/>
              </a:path>
              <a:path w="4370070" h="2654300">
                <a:moveTo>
                  <a:pt x="9258" y="2590800"/>
                </a:moveTo>
                <a:lnTo>
                  <a:pt x="5092" y="2603500"/>
                </a:lnTo>
                <a:lnTo>
                  <a:pt x="8801" y="2603500"/>
                </a:lnTo>
                <a:lnTo>
                  <a:pt x="9258" y="2590800"/>
                </a:lnTo>
                <a:close/>
              </a:path>
              <a:path w="4370070" h="2654300">
                <a:moveTo>
                  <a:pt x="47637" y="2590800"/>
                </a:moveTo>
                <a:lnTo>
                  <a:pt x="9323" y="2590800"/>
                </a:lnTo>
                <a:lnTo>
                  <a:pt x="13030" y="2603500"/>
                </a:lnTo>
                <a:lnTo>
                  <a:pt x="46151" y="2603500"/>
                </a:lnTo>
                <a:lnTo>
                  <a:pt x="47637" y="2590800"/>
                </a:lnTo>
                <a:close/>
              </a:path>
              <a:path w="4370070" h="2654300">
                <a:moveTo>
                  <a:pt x="59905" y="2590800"/>
                </a:moveTo>
                <a:lnTo>
                  <a:pt x="50800" y="2590800"/>
                </a:lnTo>
                <a:lnTo>
                  <a:pt x="50660" y="2603500"/>
                </a:lnTo>
                <a:lnTo>
                  <a:pt x="61760" y="2603500"/>
                </a:lnTo>
                <a:lnTo>
                  <a:pt x="59905" y="2590800"/>
                </a:lnTo>
                <a:close/>
              </a:path>
              <a:path w="4370070" h="2654300">
                <a:moveTo>
                  <a:pt x="19164" y="2565400"/>
                </a:moveTo>
                <a:lnTo>
                  <a:pt x="17322" y="2565400"/>
                </a:lnTo>
                <a:lnTo>
                  <a:pt x="21094" y="2578100"/>
                </a:lnTo>
                <a:lnTo>
                  <a:pt x="19164" y="2565400"/>
                </a:lnTo>
                <a:close/>
              </a:path>
              <a:path w="4370070" h="2654300">
                <a:moveTo>
                  <a:pt x="52146" y="2552700"/>
                </a:moveTo>
                <a:lnTo>
                  <a:pt x="48272" y="2552700"/>
                </a:lnTo>
                <a:lnTo>
                  <a:pt x="40500" y="2565400"/>
                </a:lnTo>
                <a:lnTo>
                  <a:pt x="26885" y="2565400"/>
                </a:lnTo>
                <a:lnTo>
                  <a:pt x="21137" y="2578100"/>
                </a:lnTo>
                <a:lnTo>
                  <a:pt x="45123" y="2578100"/>
                </a:lnTo>
                <a:lnTo>
                  <a:pt x="54165" y="2565400"/>
                </a:lnTo>
                <a:lnTo>
                  <a:pt x="52146" y="2552700"/>
                </a:lnTo>
                <a:close/>
              </a:path>
              <a:path w="4370070" h="2654300">
                <a:moveTo>
                  <a:pt x="57266" y="2565400"/>
                </a:moveTo>
                <a:lnTo>
                  <a:pt x="55043" y="2565400"/>
                </a:lnTo>
                <a:lnTo>
                  <a:pt x="50936" y="2578100"/>
                </a:lnTo>
                <a:lnTo>
                  <a:pt x="55295" y="2578100"/>
                </a:lnTo>
                <a:lnTo>
                  <a:pt x="57266" y="2565400"/>
                </a:lnTo>
                <a:close/>
              </a:path>
              <a:path w="4370070" h="2654300">
                <a:moveTo>
                  <a:pt x="64467" y="2571997"/>
                </a:moveTo>
                <a:lnTo>
                  <a:pt x="62179" y="2578100"/>
                </a:lnTo>
                <a:lnTo>
                  <a:pt x="64064" y="2578100"/>
                </a:lnTo>
                <a:lnTo>
                  <a:pt x="64509" y="2576138"/>
                </a:lnTo>
                <a:lnTo>
                  <a:pt x="64467" y="2571997"/>
                </a:lnTo>
                <a:close/>
              </a:path>
              <a:path w="4370070" h="2654300">
                <a:moveTo>
                  <a:pt x="64509" y="2576138"/>
                </a:moveTo>
                <a:lnTo>
                  <a:pt x="64064" y="2578100"/>
                </a:lnTo>
                <a:lnTo>
                  <a:pt x="64528" y="2578100"/>
                </a:lnTo>
                <a:lnTo>
                  <a:pt x="64509" y="2576138"/>
                </a:lnTo>
                <a:close/>
              </a:path>
              <a:path w="4370070" h="2654300">
                <a:moveTo>
                  <a:pt x="66214" y="2568611"/>
                </a:moveTo>
                <a:lnTo>
                  <a:pt x="64509" y="2576138"/>
                </a:lnTo>
                <a:lnTo>
                  <a:pt x="64528" y="2578100"/>
                </a:lnTo>
                <a:lnTo>
                  <a:pt x="70180" y="2578100"/>
                </a:lnTo>
                <a:lnTo>
                  <a:pt x="66214" y="2568611"/>
                </a:lnTo>
                <a:close/>
              </a:path>
              <a:path w="4370070" h="2654300">
                <a:moveTo>
                  <a:pt x="70234" y="2574716"/>
                </a:moveTo>
                <a:lnTo>
                  <a:pt x="70180" y="2578100"/>
                </a:lnTo>
                <a:lnTo>
                  <a:pt x="71430" y="2578100"/>
                </a:lnTo>
                <a:lnTo>
                  <a:pt x="70234" y="2574716"/>
                </a:lnTo>
                <a:close/>
              </a:path>
              <a:path w="4370070" h="2654300">
                <a:moveTo>
                  <a:pt x="76009" y="2565400"/>
                </a:moveTo>
                <a:lnTo>
                  <a:pt x="75663" y="2578100"/>
                </a:lnTo>
                <a:lnTo>
                  <a:pt x="79299" y="2578100"/>
                </a:lnTo>
                <a:lnTo>
                  <a:pt x="76009" y="2565400"/>
                </a:lnTo>
                <a:close/>
              </a:path>
              <a:path w="4370070" h="2654300">
                <a:moveTo>
                  <a:pt x="70383" y="2565400"/>
                </a:moveTo>
                <a:lnTo>
                  <a:pt x="66941" y="2565400"/>
                </a:lnTo>
                <a:lnTo>
                  <a:pt x="70234" y="2574716"/>
                </a:lnTo>
                <a:lnTo>
                  <a:pt x="70383" y="2565400"/>
                </a:lnTo>
                <a:close/>
              </a:path>
              <a:path w="4370070" h="2654300">
                <a:moveTo>
                  <a:pt x="64871" y="2565400"/>
                </a:moveTo>
                <a:lnTo>
                  <a:pt x="64401" y="2565400"/>
                </a:lnTo>
                <a:lnTo>
                  <a:pt x="64467" y="2571997"/>
                </a:lnTo>
                <a:lnTo>
                  <a:pt x="65962" y="2568010"/>
                </a:lnTo>
                <a:lnTo>
                  <a:pt x="64871" y="2565400"/>
                </a:lnTo>
                <a:close/>
              </a:path>
              <a:path w="4370070" h="2654300">
                <a:moveTo>
                  <a:pt x="66941" y="2565400"/>
                </a:moveTo>
                <a:lnTo>
                  <a:pt x="65962" y="2568010"/>
                </a:lnTo>
                <a:lnTo>
                  <a:pt x="66214" y="2568611"/>
                </a:lnTo>
                <a:lnTo>
                  <a:pt x="66941" y="2565400"/>
                </a:lnTo>
                <a:close/>
              </a:path>
              <a:path w="4370070" h="2654300">
                <a:moveTo>
                  <a:pt x="66941" y="2565400"/>
                </a:moveTo>
                <a:lnTo>
                  <a:pt x="64871" y="2565400"/>
                </a:lnTo>
                <a:lnTo>
                  <a:pt x="65962" y="2568010"/>
                </a:lnTo>
                <a:lnTo>
                  <a:pt x="66941" y="2565400"/>
                </a:lnTo>
                <a:close/>
              </a:path>
              <a:path w="4370070" h="2654300">
                <a:moveTo>
                  <a:pt x="36066" y="2552700"/>
                </a:moveTo>
                <a:lnTo>
                  <a:pt x="28609" y="2552700"/>
                </a:lnTo>
                <a:lnTo>
                  <a:pt x="25613" y="2565400"/>
                </a:lnTo>
                <a:lnTo>
                  <a:pt x="38360" y="2565400"/>
                </a:lnTo>
                <a:lnTo>
                  <a:pt x="36066" y="2552700"/>
                </a:lnTo>
                <a:close/>
              </a:path>
              <a:path w="4370070" h="2654300">
                <a:moveTo>
                  <a:pt x="37896" y="2552700"/>
                </a:moveTo>
                <a:lnTo>
                  <a:pt x="36066" y="2552700"/>
                </a:lnTo>
                <a:lnTo>
                  <a:pt x="38360" y="2565400"/>
                </a:lnTo>
                <a:lnTo>
                  <a:pt x="40500" y="2565400"/>
                </a:lnTo>
                <a:lnTo>
                  <a:pt x="37896" y="2552700"/>
                </a:lnTo>
                <a:close/>
              </a:path>
              <a:path w="4370070" h="2654300">
                <a:moveTo>
                  <a:pt x="48272" y="2552700"/>
                </a:moveTo>
                <a:lnTo>
                  <a:pt x="37896" y="2552700"/>
                </a:lnTo>
                <a:lnTo>
                  <a:pt x="40500" y="2565400"/>
                </a:lnTo>
                <a:lnTo>
                  <a:pt x="48272" y="2552700"/>
                </a:lnTo>
                <a:close/>
              </a:path>
              <a:path w="4370070" h="2654300">
                <a:moveTo>
                  <a:pt x="79184" y="2527300"/>
                </a:moveTo>
                <a:lnTo>
                  <a:pt x="46464" y="2527300"/>
                </a:lnTo>
                <a:lnTo>
                  <a:pt x="39584" y="2540000"/>
                </a:lnTo>
                <a:lnTo>
                  <a:pt x="32539" y="2540000"/>
                </a:lnTo>
                <a:lnTo>
                  <a:pt x="34721" y="2552700"/>
                </a:lnTo>
                <a:lnTo>
                  <a:pt x="52146" y="2552700"/>
                </a:lnTo>
                <a:lnTo>
                  <a:pt x="54165" y="2565400"/>
                </a:lnTo>
                <a:lnTo>
                  <a:pt x="64773" y="2565400"/>
                </a:lnTo>
                <a:lnTo>
                  <a:pt x="73949" y="2552700"/>
                </a:lnTo>
                <a:lnTo>
                  <a:pt x="79243" y="2527381"/>
                </a:lnTo>
                <a:close/>
              </a:path>
              <a:path w="4370070" h="2654300">
                <a:moveTo>
                  <a:pt x="80957" y="2529752"/>
                </a:moveTo>
                <a:lnTo>
                  <a:pt x="82403" y="2540000"/>
                </a:lnTo>
                <a:lnTo>
                  <a:pt x="88366" y="2540000"/>
                </a:lnTo>
                <a:lnTo>
                  <a:pt x="80957" y="2529752"/>
                </a:lnTo>
                <a:close/>
              </a:path>
              <a:path w="4370070" h="2654300">
                <a:moveTo>
                  <a:pt x="84112" y="2514600"/>
                </a:moveTo>
                <a:lnTo>
                  <a:pt x="75882" y="2514600"/>
                </a:lnTo>
                <a:lnTo>
                  <a:pt x="74050" y="2527300"/>
                </a:lnTo>
                <a:lnTo>
                  <a:pt x="79260" y="2527300"/>
                </a:lnTo>
                <a:lnTo>
                  <a:pt x="80957" y="2529752"/>
                </a:lnTo>
                <a:lnTo>
                  <a:pt x="80611" y="2527300"/>
                </a:lnTo>
                <a:lnTo>
                  <a:pt x="84157" y="2514814"/>
                </a:lnTo>
                <a:lnTo>
                  <a:pt x="84112" y="2514600"/>
                </a:lnTo>
                <a:close/>
              </a:path>
              <a:path w="4370070" h="2654300">
                <a:moveTo>
                  <a:pt x="79260" y="2527300"/>
                </a:moveTo>
                <a:close/>
              </a:path>
              <a:path w="4370070" h="2654300">
                <a:moveTo>
                  <a:pt x="73558" y="2514600"/>
                </a:moveTo>
                <a:lnTo>
                  <a:pt x="39907" y="2514600"/>
                </a:lnTo>
                <a:lnTo>
                  <a:pt x="43789" y="2527300"/>
                </a:lnTo>
                <a:lnTo>
                  <a:pt x="74050" y="2527300"/>
                </a:lnTo>
                <a:lnTo>
                  <a:pt x="73558" y="2514600"/>
                </a:lnTo>
                <a:close/>
              </a:path>
              <a:path w="4370070" h="2654300">
                <a:moveTo>
                  <a:pt x="87299" y="2514600"/>
                </a:moveTo>
                <a:lnTo>
                  <a:pt x="84218" y="2514600"/>
                </a:lnTo>
                <a:lnTo>
                  <a:pt x="84157" y="2514814"/>
                </a:lnTo>
                <a:lnTo>
                  <a:pt x="86804" y="2527300"/>
                </a:lnTo>
                <a:lnTo>
                  <a:pt x="87299" y="2514600"/>
                </a:lnTo>
                <a:close/>
              </a:path>
              <a:path w="4370070" h="2654300">
                <a:moveTo>
                  <a:pt x="93764" y="2489200"/>
                </a:moveTo>
                <a:lnTo>
                  <a:pt x="88259" y="2489200"/>
                </a:lnTo>
                <a:lnTo>
                  <a:pt x="90335" y="2501900"/>
                </a:lnTo>
                <a:lnTo>
                  <a:pt x="47358" y="2501900"/>
                </a:lnTo>
                <a:lnTo>
                  <a:pt x="53483" y="2514600"/>
                </a:lnTo>
                <a:lnTo>
                  <a:pt x="92595" y="2514600"/>
                </a:lnTo>
                <a:lnTo>
                  <a:pt x="96630" y="2501900"/>
                </a:lnTo>
                <a:lnTo>
                  <a:pt x="93764" y="2489200"/>
                </a:lnTo>
                <a:close/>
              </a:path>
              <a:path w="4370070" h="2654300">
                <a:moveTo>
                  <a:pt x="53378" y="2489200"/>
                </a:moveTo>
                <a:lnTo>
                  <a:pt x="47515" y="2489200"/>
                </a:lnTo>
                <a:lnTo>
                  <a:pt x="45261" y="2501900"/>
                </a:lnTo>
                <a:lnTo>
                  <a:pt x="49471" y="2501900"/>
                </a:lnTo>
                <a:lnTo>
                  <a:pt x="53378" y="2489200"/>
                </a:lnTo>
                <a:close/>
              </a:path>
              <a:path w="4370070" h="2654300">
                <a:moveTo>
                  <a:pt x="86087" y="2463800"/>
                </a:moveTo>
                <a:lnTo>
                  <a:pt x="59897" y="2463800"/>
                </a:lnTo>
                <a:lnTo>
                  <a:pt x="53189" y="2476500"/>
                </a:lnTo>
                <a:lnTo>
                  <a:pt x="53606" y="2489200"/>
                </a:lnTo>
                <a:lnTo>
                  <a:pt x="60580" y="2489200"/>
                </a:lnTo>
                <a:lnTo>
                  <a:pt x="59969" y="2501900"/>
                </a:lnTo>
                <a:lnTo>
                  <a:pt x="78133" y="2501900"/>
                </a:lnTo>
                <a:lnTo>
                  <a:pt x="78663" y="2476500"/>
                </a:lnTo>
                <a:lnTo>
                  <a:pt x="86087" y="2463800"/>
                </a:lnTo>
                <a:close/>
              </a:path>
              <a:path w="4370070" h="2654300">
                <a:moveTo>
                  <a:pt x="107035" y="2463800"/>
                </a:moveTo>
                <a:lnTo>
                  <a:pt x="86087" y="2463800"/>
                </a:lnTo>
                <a:lnTo>
                  <a:pt x="83259" y="2489200"/>
                </a:lnTo>
                <a:lnTo>
                  <a:pt x="78133" y="2501900"/>
                </a:lnTo>
                <a:lnTo>
                  <a:pt x="87134" y="2501900"/>
                </a:lnTo>
                <a:lnTo>
                  <a:pt x="88259" y="2489200"/>
                </a:lnTo>
                <a:lnTo>
                  <a:pt x="93764" y="2489200"/>
                </a:lnTo>
                <a:lnTo>
                  <a:pt x="93374" y="2476500"/>
                </a:lnTo>
                <a:lnTo>
                  <a:pt x="110855" y="2476500"/>
                </a:lnTo>
                <a:lnTo>
                  <a:pt x="107035" y="2463800"/>
                </a:lnTo>
                <a:close/>
              </a:path>
              <a:path w="4370070" h="2654300">
                <a:moveTo>
                  <a:pt x="111060" y="2476500"/>
                </a:moveTo>
                <a:lnTo>
                  <a:pt x="93374" y="2476500"/>
                </a:lnTo>
                <a:lnTo>
                  <a:pt x="104838" y="2489200"/>
                </a:lnTo>
                <a:lnTo>
                  <a:pt x="111060" y="2476500"/>
                </a:lnTo>
                <a:close/>
              </a:path>
              <a:path w="4370070" h="2654300">
                <a:moveTo>
                  <a:pt x="114661" y="2438400"/>
                </a:moveTo>
                <a:lnTo>
                  <a:pt x="65299" y="2438400"/>
                </a:lnTo>
                <a:lnTo>
                  <a:pt x="65509" y="2451100"/>
                </a:lnTo>
                <a:lnTo>
                  <a:pt x="70286" y="2463800"/>
                </a:lnTo>
                <a:lnTo>
                  <a:pt x="102636" y="2463800"/>
                </a:lnTo>
                <a:lnTo>
                  <a:pt x="109291" y="2451100"/>
                </a:lnTo>
                <a:lnTo>
                  <a:pt x="117355" y="2451100"/>
                </a:lnTo>
                <a:lnTo>
                  <a:pt x="114661" y="2438400"/>
                </a:lnTo>
                <a:close/>
              </a:path>
              <a:path w="4370070" h="2654300">
                <a:moveTo>
                  <a:pt x="112362" y="2451100"/>
                </a:moveTo>
                <a:lnTo>
                  <a:pt x="109861" y="2463800"/>
                </a:lnTo>
                <a:lnTo>
                  <a:pt x="111823" y="2463800"/>
                </a:lnTo>
                <a:lnTo>
                  <a:pt x="112362" y="2451100"/>
                </a:lnTo>
                <a:close/>
              </a:path>
              <a:path w="4370070" h="2654300">
                <a:moveTo>
                  <a:pt x="82727" y="2413000"/>
                </a:moveTo>
                <a:lnTo>
                  <a:pt x="78420" y="2413000"/>
                </a:lnTo>
                <a:lnTo>
                  <a:pt x="79822" y="2425700"/>
                </a:lnTo>
                <a:lnTo>
                  <a:pt x="75755" y="2438400"/>
                </a:lnTo>
                <a:lnTo>
                  <a:pt x="103225" y="2438400"/>
                </a:lnTo>
                <a:lnTo>
                  <a:pt x="105550" y="2425700"/>
                </a:lnTo>
                <a:lnTo>
                  <a:pt x="82931" y="2425700"/>
                </a:lnTo>
                <a:lnTo>
                  <a:pt x="82727" y="2413000"/>
                </a:lnTo>
                <a:close/>
              </a:path>
              <a:path w="4370070" h="2654300">
                <a:moveTo>
                  <a:pt x="117335" y="2413000"/>
                </a:moveTo>
                <a:lnTo>
                  <a:pt x="82727" y="2413000"/>
                </a:lnTo>
                <a:lnTo>
                  <a:pt x="82931" y="2425700"/>
                </a:lnTo>
                <a:lnTo>
                  <a:pt x="106883" y="2425700"/>
                </a:lnTo>
                <a:lnTo>
                  <a:pt x="106386" y="2438400"/>
                </a:lnTo>
                <a:lnTo>
                  <a:pt x="117449" y="2438400"/>
                </a:lnTo>
                <a:lnTo>
                  <a:pt x="115405" y="2425700"/>
                </a:lnTo>
                <a:lnTo>
                  <a:pt x="117335" y="2413000"/>
                </a:lnTo>
                <a:close/>
              </a:path>
              <a:path w="4370070" h="2654300">
                <a:moveTo>
                  <a:pt x="128667" y="2425700"/>
                </a:moveTo>
                <a:lnTo>
                  <a:pt x="124852" y="2425700"/>
                </a:lnTo>
                <a:lnTo>
                  <a:pt x="126746" y="2438400"/>
                </a:lnTo>
                <a:lnTo>
                  <a:pt x="128667" y="2425700"/>
                </a:lnTo>
                <a:close/>
              </a:path>
              <a:path w="4370070" h="2654300">
                <a:moveTo>
                  <a:pt x="124747" y="2400300"/>
                </a:moveTo>
                <a:lnTo>
                  <a:pt x="78206" y="2400300"/>
                </a:lnTo>
                <a:lnTo>
                  <a:pt x="81953" y="2413000"/>
                </a:lnTo>
                <a:lnTo>
                  <a:pt x="123444" y="2413000"/>
                </a:lnTo>
                <a:lnTo>
                  <a:pt x="124747" y="2400300"/>
                </a:lnTo>
                <a:close/>
              </a:path>
              <a:path w="4370070" h="2654300">
                <a:moveTo>
                  <a:pt x="132088" y="2387600"/>
                </a:moveTo>
                <a:lnTo>
                  <a:pt x="88557" y="2387600"/>
                </a:lnTo>
                <a:lnTo>
                  <a:pt x="88976" y="2400300"/>
                </a:lnTo>
                <a:lnTo>
                  <a:pt x="126187" y="2400300"/>
                </a:lnTo>
                <a:lnTo>
                  <a:pt x="126255" y="2413000"/>
                </a:lnTo>
                <a:lnTo>
                  <a:pt x="136348" y="2413000"/>
                </a:lnTo>
                <a:lnTo>
                  <a:pt x="134186" y="2400300"/>
                </a:lnTo>
                <a:lnTo>
                  <a:pt x="132088" y="2387600"/>
                </a:lnTo>
                <a:close/>
              </a:path>
              <a:path w="4370070" h="2654300">
                <a:moveTo>
                  <a:pt x="140893" y="2400300"/>
                </a:moveTo>
                <a:lnTo>
                  <a:pt x="139636" y="2413000"/>
                </a:lnTo>
                <a:lnTo>
                  <a:pt x="143598" y="2413000"/>
                </a:lnTo>
                <a:lnTo>
                  <a:pt x="140893" y="2400300"/>
                </a:lnTo>
                <a:close/>
              </a:path>
              <a:path w="4370070" h="2654300">
                <a:moveTo>
                  <a:pt x="141087" y="2387600"/>
                </a:moveTo>
                <a:lnTo>
                  <a:pt x="132088" y="2387600"/>
                </a:lnTo>
                <a:lnTo>
                  <a:pt x="135204" y="2400300"/>
                </a:lnTo>
                <a:lnTo>
                  <a:pt x="141087" y="2387600"/>
                </a:lnTo>
                <a:close/>
              </a:path>
              <a:path w="4370070" h="2654300">
                <a:moveTo>
                  <a:pt x="89166" y="2374900"/>
                </a:moveTo>
                <a:lnTo>
                  <a:pt x="83667" y="2374900"/>
                </a:lnTo>
                <a:lnTo>
                  <a:pt x="88455" y="2387600"/>
                </a:lnTo>
                <a:lnTo>
                  <a:pt x="89166" y="2374900"/>
                </a:lnTo>
                <a:close/>
              </a:path>
              <a:path w="4370070" h="2654300">
                <a:moveTo>
                  <a:pt x="112067" y="2374900"/>
                </a:moveTo>
                <a:lnTo>
                  <a:pt x="91439" y="2374900"/>
                </a:lnTo>
                <a:lnTo>
                  <a:pt x="95016" y="2387600"/>
                </a:lnTo>
                <a:lnTo>
                  <a:pt x="109047" y="2387600"/>
                </a:lnTo>
                <a:lnTo>
                  <a:pt x="112067" y="2374900"/>
                </a:lnTo>
                <a:close/>
              </a:path>
              <a:path w="4370070" h="2654300">
                <a:moveTo>
                  <a:pt x="126717" y="2374900"/>
                </a:moveTo>
                <a:lnTo>
                  <a:pt x="115398" y="2374900"/>
                </a:lnTo>
                <a:lnTo>
                  <a:pt x="112687" y="2387600"/>
                </a:lnTo>
                <a:lnTo>
                  <a:pt x="128441" y="2387600"/>
                </a:lnTo>
                <a:lnTo>
                  <a:pt x="126717" y="2374900"/>
                </a:lnTo>
                <a:close/>
              </a:path>
              <a:path w="4370070" h="2654300">
                <a:moveTo>
                  <a:pt x="136118" y="2374900"/>
                </a:moveTo>
                <a:lnTo>
                  <a:pt x="133651" y="2374900"/>
                </a:lnTo>
                <a:lnTo>
                  <a:pt x="133414" y="2387600"/>
                </a:lnTo>
                <a:lnTo>
                  <a:pt x="136118" y="2374900"/>
                </a:lnTo>
                <a:close/>
              </a:path>
              <a:path w="4370070" h="2654300">
                <a:moveTo>
                  <a:pt x="112196" y="2349500"/>
                </a:moveTo>
                <a:lnTo>
                  <a:pt x="105283" y="2349500"/>
                </a:lnTo>
                <a:lnTo>
                  <a:pt x="94495" y="2362200"/>
                </a:lnTo>
                <a:lnTo>
                  <a:pt x="94680" y="2374900"/>
                </a:lnTo>
                <a:lnTo>
                  <a:pt x="131368" y="2374900"/>
                </a:lnTo>
                <a:lnTo>
                  <a:pt x="132702" y="2362200"/>
                </a:lnTo>
                <a:lnTo>
                  <a:pt x="110909" y="2362200"/>
                </a:lnTo>
                <a:lnTo>
                  <a:pt x="112196" y="2349500"/>
                </a:lnTo>
                <a:close/>
              </a:path>
              <a:path w="4370070" h="2654300">
                <a:moveTo>
                  <a:pt x="134727" y="2372081"/>
                </a:moveTo>
                <a:lnTo>
                  <a:pt x="133451" y="2374900"/>
                </a:lnTo>
                <a:lnTo>
                  <a:pt x="135305" y="2374900"/>
                </a:lnTo>
                <a:lnTo>
                  <a:pt x="134727" y="2372081"/>
                </a:lnTo>
                <a:close/>
              </a:path>
              <a:path w="4370070" h="2654300">
                <a:moveTo>
                  <a:pt x="161344" y="2349500"/>
                </a:moveTo>
                <a:lnTo>
                  <a:pt x="152016" y="2349500"/>
                </a:lnTo>
                <a:lnTo>
                  <a:pt x="147078" y="2362200"/>
                </a:lnTo>
                <a:lnTo>
                  <a:pt x="139202" y="2362200"/>
                </a:lnTo>
                <a:lnTo>
                  <a:pt x="145140" y="2374900"/>
                </a:lnTo>
                <a:lnTo>
                  <a:pt x="150037" y="2374900"/>
                </a:lnTo>
                <a:lnTo>
                  <a:pt x="152666" y="2362200"/>
                </a:lnTo>
                <a:lnTo>
                  <a:pt x="161344" y="2349500"/>
                </a:lnTo>
                <a:close/>
              </a:path>
              <a:path w="4370070" h="2654300">
                <a:moveTo>
                  <a:pt x="139202" y="2362200"/>
                </a:moveTo>
                <a:lnTo>
                  <a:pt x="132702" y="2362200"/>
                </a:lnTo>
                <a:lnTo>
                  <a:pt x="134727" y="2372081"/>
                </a:lnTo>
                <a:lnTo>
                  <a:pt x="139202" y="2362200"/>
                </a:lnTo>
                <a:close/>
              </a:path>
              <a:path w="4370070" h="2654300">
                <a:moveTo>
                  <a:pt x="144176" y="2349500"/>
                </a:moveTo>
                <a:lnTo>
                  <a:pt x="113787" y="2349500"/>
                </a:lnTo>
                <a:lnTo>
                  <a:pt x="114189" y="2362200"/>
                </a:lnTo>
                <a:lnTo>
                  <a:pt x="147078" y="2362200"/>
                </a:lnTo>
                <a:lnTo>
                  <a:pt x="144176" y="2349500"/>
                </a:lnTo>
                <a:close/>
              </a:path>
              <a:path w="4370070" h="2654300">
                <a:moveTo>
                  <a:pt x="138277" y="2336800"/>
                </a:moveTo>
                <a:lnTo>
                  <a:pt x="114575" y="2336800"/>
                </a:lnTo>
                <a:lnTo>
                  <a:pt x="110396" y="2349500"/>
                </a:lnTo>
                <a:lnTo>
                  <a:pt x="138887" y="2349500"/>
                </a:lnTo>
                <a:lnTo>
                  <a:pt x="138277" y="2336800"/>
                </a:lnTo>
                <a:close/>
              </a:path>
              <a:path w="4370070" h="2654300">
                <a:moveTo>
                  <a:pt x="128064" y="2298700"/>
                </a:moveTo>
                <a:lnTo>
                  <a:pt x="124167" y="2298700"/>
                </a:lnTo>
                <a:lnTo>
                  <a:pt x="119348" y="2311400"/>
                </a:lnTo>
                <a:lnTo>
                  <a:pt x="111475" y="2324100"/>
                </a:lnTo>
                <a:lnTo>
                  <a:pt x="106738" y="2336800"/>
                </a:lnTo>
                <a:lnTo>
                  <a:pt x="139039" y="2336800"/>
                </a:lnTo>
                <a:lnTo>
                  <a:pt x="141244" y="2349500"/>
                </a:lnTo>
                <a:lnTo>
                  <a:pt x="152379" y="2349500"/>
                </a:lnTo>
                <a:lnTo>
                  <a:pt x="154635" y="2324100"/>
                </a:lnTo>
                <a:lnTo>
                  <a:pt x="166181" y="2324100"/>
                </a:lnTo>
                <a:lnTo>
                  <a:pt x="158978" y="2311400"/>
                </a:lnTo>
                <a:lnTo>
                  <a:pt x="126085" y="2311400"/>
                </a:lnTo>
                <a:lnTo>
                  <a:pt x="128064" y="2298700"/>
                </a:lnTo>
                <a:close/>
              </a:path>
              <a:path w="4370070" h="2654300">
                <a:moveTo>
                  <a:pt x="169964" y="2286000"/>
                </a:moveTo>
                <a:lnTo>
                  <a:pt x="164362" y="2286000"/>
                </a:lnTo>
                <a:lnTo>
                  <a:pt x="160253" y="2298700"/>
                </a:lnTo>
                <a:lnTo>
                  <a:pt x="129400" y="2298700"/>
                </a:lnTo>
                <a:lnTo>
                  <a:pt x="129078" y="2311400"/>
                </a:lnTo>
                <a:lnTo>
                  <a:pt x="158789" y="2311400"/>
                </a:lnTo>
                <a:lnTo>
                  <a:pt x="164559" y="2298700"/>
                </a:lnTo>
                <a:lnTo>
                  <a:pt x="169964" y="2286000"/>
                </a:lnTo>
                <a:close/>
              </a:path>
              <a:path w="4370070" h="2654300">
                <a:moveTo>
                  <a:pt x="172263" y="2298700"/>
                </a:moveTo>
                <a:lnTo>
                  <a:pt x="167487" y="2311400"/>
                </a:lnTo>
                <a:lnTo>
                  <a:pt x="171811" y="2311400"/>
                </a:lnTo>
                <a:lnTo>
                  <a:pt x="172263" y="2298700"/>
                </a:lnTo>
                <a:close/>
              </a:path>
              <a:path w="4370070" h="2654300">
                <a:moveTo>
                  <a:pt x="160693" y="2286000"/>
                </a:moveTo>
                <a:lnTo>
                  <a:pt x="138947" y="2286000"/>
                </a:lnTo>
                <a:lnTo>
                  <a:pt x="131248" y="2298700"/>
                </a:lnTo>
                <a:lnTo>
                  <a:pt x="155752" y="2298700"/>
                </a:lnTo>
                <a:lnTo>
                  <a:pt x="160693" y="2286000"/>
                </a:lnTo>
                <a:close/>
              </a:path>
              <a:path w="4370070" h="2654300">
                <a:moveTo>
                  <a:pt x="164362" y="2286000"/>
                </a:moveTo>
                <a:lnTo>
                  <a:pt x="160693" y="2286000"/>
                </a:lnTo>
                <a:lnTo>
                  <a:pt x="155752" y="2298700"/>
                </a:lnTo>
                <a:lnTo>
                  <a:pt x="164362" y="2286000"/>
                </a:lnTo>
                <a:close/>
              </a:path>
              <a:path w="4370070" h="2654300">
                <a:moveTo>
                  <a:pt x="178261" y="2286000"/>
                </a:moveTo>
                <a:lnTo>
                  <a:pt x="169964" y="2286000"/>
                </a:lnTo>
                <a:lnTo>
                  <a:pt x="176125" y="2298700"/>
                </a:lnTo>
                <a:lnTo>
                  <a:pt x="178261" y="2286000"/>
                </a:lnTo>
                <a:close/>
              </a:path>
              <a:path w="4370070" h="2654300">
                <a:moveTo>
                  <a:pt x="190669" y="2247900"/>
                </a:moveTo>
                <a:lnTo>
                  <a:pt x="145694" y="2247900"/>
                </a:lnTo>
                <a:lnTo>
                  <a:pt x="147187" y="2260600"/>
                </a:lnTo>
                <a:lnTo>
                  <a:pt x="142181" y="2260600"/>
                </a:lnTo>
                <a:lnTo>
                  <a:pt x="136877" y="2273300"/>
                </a:lnTo>
                <a:lnTo>
                  <a:pt x="137477" y="2286000"/>
                </a:lnTo>
                <a:lnTo>
                  <a:pt x="179445" y="2286000"/>
                </a:lnTo>
                <a:lnTo>
                  <a:pt x="176796" y="2273300"/>
                </a:lnTo>
                <a:lnTo>
                  <a:pt x="181971" y="2273300"/>
                </a:lnTo>
                <a:lnTo>
                  <a:pt x="183895" y="2260600"/>
                </a:lnTo>
                <a:lnTo>
                  <a:pt x="190669" y="2247900"/>
                </a:lnTo>
                <a:close/>
              </a:path>
              <a:path w="4370070" h="2654300">
                <a:moveTo>
                  <a:pt x="192747" y="2273300"/>
                </a:moveTo>
                <a:lnTo>
                  <a:pt x="178420" y="2273300"/>
                </a:lnTo>
                <a:lnTo>
                  <a:pt x="179445" y="2286000"/>
                </a:lnTo>
                <a:lnTo>
                  <a:pt x="192858" y="2286000"/>
                </a:lnTo>
                <a:lnTo>
                  <a:pt x="192747" y="2273300"/>
                </a:lnTo>
                <a:close/>
              </a:path>
              <a:path w="4370070" h="2654300">
                <a:moveTo>
                  <a:pt x="205047" y="2247900"/>
                </a:moveTo>
                <a:lnTo>
                  <a:pt x="190669" y="2247900"/>
                </a:lnTo>
                <a:lnTo>
                  <a:pt x="194437" y="2260600"/>
                </a:lnTo>
                <a:lnTo>
                  <a:pt x="205047" y="2247900"/>
                </a:lnTo>
                <a:close/>
              </a:path>
              <a:path w="4370070" h="2654300">
                <a:moveTo>
                  <a:pt x="208279" y="2235200"/>
                </a:moveTo>
                <a:lnTo>
                  <a:pt x="153931" y="2235200"/>
                </a:lnTo>
                <a:lnTo>
                  <a:pt x="156260" y="2247900"/>
                </a:lnTo>
                <a:lnTo>
                  <a:pt x="202555" y="2247900"/>
                </a:lnTo>
                <a:lnTo>
                  <a:pt x="208279" y="2235200"/>
                </a:lnTo>
                <a:close/>
              </a:path>
              <a:path w="4370070" h="2654300">
                <a:moveTo>
                  <a:pt x="187698" y="2184400"/>
                </a:moveTo>
                <a:lnTo>
                  <a:pt x="177827" y="2184400"/>
                </a:lnTo>
                <a:lnTo>
                  <a:pt x="165938" y="2209800"/>
                </a:lnTo>
                <a:lnTo>
                  <a:pt x="160345" y="2222500"/>
                </a:lnTo>
                <a:lnTo>
                  <a:pt x="155817" y="2235200"/>
                </a:lnTo>
                <a:lnTo>
                  <a:pt x="163372" y="2235200"/>
                </a:lnTo>
                <a:lnTo>
                  <a:pt x="164452" y="2222500"/>
                </a:lnTo>
                <a:lnTo>
                  <a:pt x="207790" y="2222500"/>
                </a:lnTo>
                <a:lnTo>
                  <a:pt x="210997" y="2209800"/>
                </a:lnTo>
                <a:lnTo>
                  <a:pt x="174137" y="2209800"/>
                </a:lnTo>
                <a:lnTo>
                  <a:pt x="172401" y="2197100"/>
                </a:lnTo>
                <a:lnTo>
                  <a:pt x="196461" y="2197100"/>
                </a:lnTo>
                <a:lnTo>
                  <a:pt x="187698" y="2184400"/>
                </a:lnTo>
                <a:close/>
              </a:path>
              <a:path w="4370070" h="2654300">
                <a:moveTo>
                  <a:pt x="164888" y="2222500"/>
                </a:moveTo>
                <a:lnTo>
                  <a:pt x="164452" y="2222500"/>
                </a:lnTo>
                <a:lnTo>
                  <a:pt x="163372" y="2235200"/>
                </a:lnTo>
                <a:lnTo>
                  <a:pt x="164888" y="2222500"/>
                </a:lnTo>
                <a:close/>
              </a:path>
              <a:path w="4370070" h="2654300">
                <a:moveTo>
                  <a:pt x="207790" y="2222500"/>
                </a:moveTo>
                <a:lnTo>
                  <a:pt x="164888" y="2222500"/>
                </a:lnTo>
                <a:lnTo>
                  <a:pt x="163372" y="2235200"/>
                </a:lnTo>
                <a:lnTo>
                  <a:pt x="198589" y="2235200"/>
                </a:lnTo>
                <a:lnTo>
                  <a:pt x="207790" y="2222500"/>
                </a:lnTo>
                <a:close/>
              </a:path>
              <a:path w="4370070" h="2654300">
                <a:moveTo>
                  <a:pt x="210960" y="2197100"/>
                </a:moveTo>
                <a:lnTo>
                  <a:pt x="172542" y="2197100"/>
                </a:lnTo>
                <a:lnTo>
                  <a:pt x="175076" y="2209800"/>
                </a:lnTo>
                <a:lnTo>
                  <a:pt x="210997" y="2209800"/>
                </a:lnTo>
                <a:lnTo>
                  <a:pt x="218560" y="2222500"/>
                </a:lnTo>
                <a:lnTo>
                  <a:pt x="217009" y="2209800"/>
                </a:lnTo>
                <a:lnTo>
                  <a:pt x="210960" y="2197100"/>
                </a:lnTo>
                <a:close/>
              </a:path>
              <a:path w="4370070" h="2654300">
                <a:moveTo>
                  <a:pt x="172542" y="2197100"/>
                </a:moveTo>
                <a:lnTo>
                  <a:pt x="172401" y="2197100"/>
                </a:lnTo>
                <a:lnTo>
                  <a:pt x="174137" y="2209800"/>
                </a:lnTo>
                <a:lnTo>
                  <a:pt x="175076" y="2209800"/>
                </a:lnTo>
                <a:lnTo>
                  <a:pt x="172542" y="2197100"/>
                </a:lnTo>
                <a:close/>
              </a:path>
              <a:path w="4370070" h="2654300">
                <a:moveTo>
                  <a:pt x="227926" y="2184400"/>
                </a:moveTo>
                <a:lnTo>
                  <a:pt x="192747" y="2184400"/>
                </a:lnTo>
                <a:lnTo>
                  <a:pt x="200030" y="2197100"/>
                </a:lnTo>
                <a:lnTo>
                  <a:pt x="224982" y="2197100"/>
                </a:lnTo>
                <a:lnTo>
                  <a:pt x="229160" y="2186366"/>
                </a:lnTo>
                <a:lnTo>
                  <a:pt x="227926" y="2184400"/>
                </a:lnTo>
                <a:close/>
              </a:path>
              <a:path w="4370070" h="2654300">
                <a:moveTo>
                  <a:pt x="233514" y="2184400"/>
                </a:moveTo>
                <a:lnTo>
                  <a:pt x="229925" y="2184400"/>
                </a:lnTo>
                <a:lnTo>
                  <a:pt x="229160" y="2186366"/>
                </a:lnTo>
                <a:lnTo>
                  <a:pt x="235889" y="2197100"/>
                </a:lnTo>
                <a:lnTo>
                  <a:pt x="233514" y="2184400"/>
                </a:lnTo>
                <a:close/>
              </a:path>
              <a:path w="4370070" h="2654300">
                <a:moveTo>
                  <a:pt x="223255" y="2171700"/>
                </a:moveTo>
                <a:lnTo>
                  <a:pt x="179498" y="2171700"/>
                </a:lnTo>
                <a:lnTo>
                  <a:pt x="185192" y="2184400"/>
                </a:lnTo>
                <a:lnTo>
                  <a:pt x="225882" y="2184400"/>
                </a:lnTo>
                <a:lnTo>
                  <a:pt x="223255" y="2171700"/>
                </a:lnTo>
                <a:close/>
              </a:path>
              <a:path w="4370070" h="2654300">
                <a:moveTo>
                  <a:pt x="236323" y="2171700"/>
                </a:moveTo>
                <a:lnTo>
                  <a:pt x="232545" y="2171700"/>
                </a:lnTo>
                <a:lnTo>
                  <a:pt x="225882" y="2184400"/>
                </a:lnTo>
                <a:lnTo>
                  <a:pt x="229925" y="2184400"/>
                </a:lnTo>
                <a:lnTo>
                  <a:pt x="236323" y="2171700"/>
                </a:lnTo>
                <a:close/>
              </a:path>
              <a:path w="4370070" h="2654300">
                <a:moveTo>
                  <a:pt x="242055" y="2133600"/>
                </a:moveTo>
                <a:lnTo>
                  <a:pt x="200682" y="2133600"/>
                </a:lnTo>
                <a:lnTo>
                  <a:pt x="200162" y="2146300"/>
                </a:lnTo>
                <a:lnTo>
                  <a:pt x="194360" y="2159000"/>
                </a:lnTo>
                <a:lnTo>
                  <a:pt x="196432" y="2159000"/>
                </a:lnTo>
                <a:lnTo>
                  <a:pt x="192671" y="2171700"/>
                </a:lnTo>
                <a:lnTo>
                  <a:pt x="235610" y="2171700"/>
                </a:lnTo>
                <a:lnTo>
                  <a:pt x="232376" y="2159000"/>
                </a:lnTo>
                <a:lnTo>
                  <a:pt x="240545" y="2146300"/>
                </a:lnTo>
                <a:lnTo>
                  <a:pt x="242055" y="2133600"/>
                </a:lnTo>
                <a:close/>
              </a:path>
              <a:path w="4370070" h="2654300">
                <a:moveTo>
                  <a:pt x="206705" y="2120900"/>
                </a:moveTo>
                <a:lnTo>
                  <a:pt x="204698" y="2120900"/>
                </a:lnTo>
                <a:lnTo>
                  <a:pt x="200625" y="2133600"/>
                </a:lnTo>
                <a:lnTo>
                  <a:pt x="207505" y="2133600"/>
                </a:lnTo>
                <a:lnTo>
                  <a:pt x="206705" y="2120900"/>
                </a:lnTo>
                <a:close/>
              </a:path>
              <a:path w="4370070" h="2654300">
                <a:moveTo>
                  <a:pt x="236854" y="2120900"/>
                </a:moveTo>
                <a:lnTo>
                  <a:pt x="206705" y="2120900"/>
                </a:lnTo>
                <a:lnTo>
                  <a:pt x="207505" y="2133600"/>
                </a:lnTo>
                <a:lnTo>
                  <a:pt x="233705" y="2133600"/>
                </a:lnTo>
                <a:lnTo>
                  <a:pt x="236854" y="2120900"/>
                </a:lnTo>
                <a:close/>
              </a:path>
              <a:path w="4370070" h="2654300">
                <a:moveTo>
                  <a:pt x="260599" y="2120900"/>
                </a:moveTo>
                <a:lnTo>
                  <a:pt x="244921" y="2120900"/>
                </a:lnTo>
                <a:lnTo>
                  <a:pt x="240376" y="2133600"/>
                </a:lnTo>
                <a:lnTo>
                  <a:pt x="251764" y="2133600"/>
                </a:lnTo>
                <a:lnTo>
                  <a:pt x="260599" y="2120900"/>
                </a:lnTo>
                <a:close/>
              </a:path>
              <a:path w="4370070" h="2654300">
                <a:moveTo>
                  <a:pt x="224530" y="2080260"/>
                </a:moveTo>
                <a:lnTo>
                  <a:pt x="222664" y="2082800"/>
                </a:lnTo>
                <a:lnTo>
                  <a:pt x="225221" y="2095500"/>
                </a:lnTo>
                <a:lnTo>
                  <a:pt x="224090" y="2095500"/>
                </a:lnTo>
                <a:lnTo>
                  <a:pt x="217063" y="2108200"/>
                </a:lnTo>
                <a:lnTo>
                  <a:pt x="212303" y="2108200"/>
                </a:lnTo>
                <a:lnTo>
                  <a:pt x="212759" y="2120900"/>
                </a:lnTo>
                <a:lnTo>
                  <a:pt x="252993" y="2120900"/>
                </a:lnTo>
                <a:lnTo>
                  <a:pt x="260180" y="2108200"/>
                </a:lnTo>
                <a:lnTo>
                  <a:pt x="270207" y="2082800"/>
                </a:lnTo>
                <a:lnTo>
                  <a:pt x="224612" y="2082800"/>
                </a:lnTo>
                <a:lnTo>
                  <a:pt x="224530" y="2080260"/>
                </a:lnTo>
                <a:close/>
              </a:path>
              <a:path w="4370070" h="2654300">
                <a:moveTo>
                  <a:pt x="271106" y="2108200"/>
                </a:moveTo>
                <a:lnTo>
                  <a:pt x="267582" y="2108200"/>
                </a:lnTo>
                <a:lnTo>
                  <a:pt x="269212" y="2120900"/>
                </a:lnTo>
                <a:lnTo>
                  <a:pt x="271106" y="2108200"/>
                </a:lnTo>
                <a:close/>
              </a:path>
              <a:path w="4370070" h="2654300">
                <a:moveTo>
                  <a:pt x="291407" y="2070100"/>
                </a:moveTo>
                <a:lnTo>
                  <a:pt x="282321" y="2082800"/>
                </a:lnTo>
                <a:lnTo>
                  <a:pt x="275179" y="2082800"/>
                </a:lnTo>
                <a:lnTo>
                  <a:pt x="277545" y="2095500"/>
                </a:lnTo>
                <a:lnTo>
                  <a:pt x="270009" y="2095500"/>
                </a:lnTo>
                <a:lnTo>
                  <a:pt x="269811" y="2108200"/>
                </a:lnTo>
                <a:lnTo>
                  <a:pt x="275684" y="2108200"/>
                </a:lnTo>
                <a:lnTo>
                  <a:pt x="286038" y="2082800"/>
                </a:lnTo>
                <a:lnTo>
                  <a:pt x="291407" y="2070100"/>
                </a:lnTo>
                <a:close/>
              </a:path>
              <a:path w="4370070" h="2654300">
                <a:moveTo>
                  <a:pt x="270050" y="2092881"/>
                </a:moveTo>
                <a:lnTo>
                  <a:pt x="269846" y="2095500"/>
                </a:lnTo>
                <a:lnTo>
                  <a:pt x="270009" y="2095500"/>
                </a:lnTo>
                <a:lnTo>
                  <a:pt x="270050" y="2092881"/>
                </a:lnTo>
                <a:close/>
              </a:path>
              <a:path w="4370070" h="2654300">
                <a:moveTo>
                  <a:pt x="270835" y="2082800"/>
                </a:moveTo>
                <a:lnTo>
                  <a:pt x="270207" y="2082800"/>
                </a:lnTo>
                <a:lnTo>
                  <a:pt x="270050" y="2092881"/>
                </a:lnTo>
                <a:lnTo>
                  <a:pt x="270835" y="2082800"/>
                </a:lnTo>
                <a:close/>
              </a:path>
              <a:path w="4370070" h="2654300">
                <a:moveTo>
                  <a:pt x="241291" y="2057400"/>
                </a:moveTo>
                <a:lnTo>
                  <a:pt x="224530" y="2080260"/>
                </a:lnTo>
                <a:lnTo>
                  <a:pt x="224612" y="2082800"/>
                </a:lnTo>
                <a:lnTo>
                  <a:pt x="282321" y="2082800"/>
                </a:lnTo>
                <a:lnTo>
                  <a:pt x="277686" y="2070100"/>
                </a:lnTo>
                <a:lnTo>
                  <a:pt x="238620" y="2070100"/>
                </a:lnTo>
                <a:lnTo>
                  <a:pt x="241291" y="2057400"/>
                </a:lnTo>
                <a:close/>
              </a:path>
              <a:path w="4370070" h="2654300">
                <a:moveTo>
                  <a:pt x="284119" y="2057400"/>
                </a:moveTo>
                <a:lnTo>
                  <a:pt x="245403" y="2057400"/>
                </a:lnTo>
                <a:lnTo>
                  <a:pt x="245315" y="2070100"/>
                </a:lnTo>
                <a:lnTo>
                  <a:pt x="277686" y="2070100"/>
                </a:lnTo>
                <a:lnTo>
                  <a:pt x="284119" y="2057400"/>
                </a:lnTo>
                <a:close/>
              </a:path>
              <a:path w="4370070" h="2654300">
                <a:moveTo>
                  <a:pt x="297776" y="2057400"/>
                </a:moveTo>
                <a:lnTo>
                  <a:pt x="293038" y="2057400"/>
                </a:lnTo>
                <a:lnTo>
                  <a:pt x="292141" y="2070100"/>
                </a:lnTo>
                <a:lnTo>
                  <a:pt x="297776" y="2057400"/>
                </a:lnTo>
                <a:close/>
              </a:path>
              <a:path w="4370070" h="2654300">
                <a:moveTo>
                  <a:pt x="261708" y="2019300"/>
                </a:moveTo>
                <a:lnTo>
                  <a:pt x="255764" y="2019300"/>
                </a:lnTo>
                <a:lnTo>
                  <a:pt x="251856" y="2032000"/>
                </a:lnTo>
                <a:lnTo>
                  <a:pt x="248248" y="2044700"/>
                </a:lnTo>
                <a:lnTo>
                  <a:pt x="241795" y="2057400"/>
                </a:lnTo>
                <a:lnTo>
                  <a:pt x="296399" y="2057400"/>
                </a:lnTo>
                <a:lnTo>
                  <a:pt x="298157" y="2044700"/>
                </a:lnTo>
                <a:lnTo>
                  <a:pt x="288905" y="2044700"/>
                </a:lnTo>
                <a:lnTo>
                  <a:pt x="284513" y="2032000"/>
                </a:lnTo>
                <a:lnTo>
                  <a:pt x="263626" y="2032000"/>
                </a:lnTo>
                <a:lnTo>
                  <a:pt x="261708" y="2019300"/>
                </a:lnTo>
                <a:close/>
              </a:path>
              <a:path w="4370070" h="2654300">
                <a:moveTo>
                  <a:pt x="302094" y="2032000"/>
                </a:moveTo>
                <a:lnTo>
                  <a:pt x="288582" y="2032000"/>
                </a:lnTo>
                <a:lnTo>
                  <a:pt x="293136" y="2044700"/>
                </a:lnTo>
                <a:lnTo>
                  <a:pt x="298220" y="2044700"/>
                </a:lnTo>
                <a:lnTo>
                  <a:pt x="302094" y="2032000"/>
                </a:lnTo>
                <a:close/>
              </a:path>
              <a:path w="4370070" h="2654300">
                <a:moveTo>
                  <a:pt x="299543" y="2019300"/>
                </a:moveTo>
                <a:lnTo>
                  <a:pt x="267485" y="2019300"/>
                </a:lnTo>
                <a:lnTo>
                  <a:pt x="265988" y="2032000"/>
                </a:lnTo>
                <a:lnTo>
                  <a:pt x="300165" y="2032000"/>
                </a:lnTo>
                <a:lnTo>
                  <a:pt x="299543" y="2019300"/>
                </a:lnTo>
                <a:close/>
              </a:path>
              <a:path w="4370070" h="2654300">
                <a:moveTo>
                  <a:pt x="303515" y="2028429"/>
                </a:moveTo>
                <a:lnTo>
                  <a:pt x="302094" y="2032000"/>
                </a:lnTo>
                <a:lnTo>
                  <a:pt x="304368" y="2032000"/>
                </a:lnTo>
                <a:lnTo>
                  <a:pt x="303515" y="2028429"/>
                </a:lnTo>
                <a:close/>
              </a:path>
              <a:path w="4370070" h="2654300">
                <a:moveTo>
                  <a:pt x="307145" y="2019300"/>
                </a:moveTo>
                <a:lnTo>
                  <a:pt x="301333" y="2019300"/>
                </a:lnTo>
                <a:lnTo>
                  <a:pt x="303515" y="2028429"/>
                </a:lnTo>
                <a:lnTo>
                  <a:pt x="307145" y="2019300"/>
                </a:lnTo>
                <a:close/>
              </a:path>
              <a:path w="4370070" h="2654300">
                <a:moveTo>
                  <a:pt x="308536" y="2006600"/>
                </a:moveTo>
                <a:lnTo>
                  <a:pt x="275077" y="2006600"/>
                </a:lnTo>
                <a:lnTo>
                  <a:pt x="268173" y="2019300"/>
                </a:lnTo>
                <a:lnTo>
                  <a:pt x="307601" y="2019300"/>
                </a:lnTo>
                <a:lnTo>
                  <a:pt x="308536" y="2006600"/>
                </a:lnTo>
                <a:close/>
              </a:path>
              <a:path w="4370070" h="2654300">
                <a:moveTo>
                  <a:pt x="331527" y="1993900"/>
                </a:moveTo>
                <a:lnTo>
                  <a:pt x="326682" y="1993900"/>
                </a:lnTo>
                <a:lnTo>
                  <a:pt x="316121" y="2006600"/>
                </a:lnTo>
                <a:lnTo>
                  <a:pt x="308536" y="2006600"/>
                </a:lnTo>
                <a:lnTo>
                  <a:pt x="315023" y="2019300"/>
                </a:lnTo>
                <a:lnTo>
                  <a:pt x="321237" y="2019300"/>
                </a:lnTo>
                <a:lnTo>
                  <a:pt x="327779" y="2006600"/>
                </a:lnTo>
                <a:lnTo>
                  <a:pt x="331527" y="1993900"/>
                </a:lnTo>
                <a:close/>
              </a:path>
              <a:path w="4370070" h="2654300">
                <a:moveTo>
                  <a:pt x="276834" y="1993900"/>
                </a:moveTo>
                <a:lnTo>
                  <a:pt x="271892" y="1993900"/>
                </a:lnTo>
                <a:lnTo>
                  <a:pt x="266913" y="2006600"/>
                </a:lnTo>
                <a:lnTo>
                  <a:pt x="280555" y="2006600"/>
                </a:lnTo>
                <a:lnTo>
                  <a:pt x="276834" y="1993900"/>
                </a:lnTo>
                <a:close/>
              </a:path>
              <a:path w="4370070" h="2654300">
                <a:moveTo>
                  <a:pt x="315752" y="1993900"/>
                </a:moveTo>
                <a:lnTo>
                  <a:pt x="276834" y="1993900"/>
                </a:lnTo>
                <a:lnTo>
                  <a:pt x="288429" y="2006600"/>
                </a:lnTo>
                <a:lnTo>
                  <a:pt x="316121" y="2006600"/>
                </a:lnTo>
                <a:lnTo>
                  <a:pt x="315752" y="1993900"/>
                </a:lnTo>
                <a:close/>
              </a:path>
              <a:path w="4370070" h="2654300">
                <a:moveTo>
                  <a:pt x="302822" y="1955800"/>
                </a:moveTo>
                <a:lnTo>
                  <a:pt x="295970" y="1955800"/>
                </a:lnTo>
                <a:lnTo>
                  <a:pt x="289394" y="1968500"/>
                </a:lnTo>
                <a:lnTo>
                  <a:pt x="290927" y="1981200"/>
                </a:lnTo>
                <a:lnTo>
                  <a:pt x="284885" y="1981200"/>
                </a:lnTo>
                <a:lnTo>
                  <a:pt x="276809" y="1993900"/>
                </a:lnTo>
                <a:lnTo>
                  <a:pt x="329361" y="1993900"/>
                </a:lnTo>
                <a:lnTo>
                  <a:pt x="328516" y="1981200"/>
                </a:lnTo>
                <a:lnTo>
                  <a:pt x="335829" y="1968500"/>
                </a:lnTo>
                <a:lnTo>
                  <a:pt x="298070" y="1968500"/>
                </a:lnTo>
                <a:lnTo>
                  <a:pt x="302822" y="1955800"/>
                </a:lnTo>
                <a:close/>
              </a:path>
              <a:path w="4370070" h="2654300">
                <a:moveTo>
                  <a:pt x="342727" y="1968500"/>
                </a:moveTo>
                <a:lnTo>
                  <a:pt x="341482" y="1968500"/>
                </a:lnTo>
                <a:lnTo>
                  <a:pt x="339526" y="1981200"/>
                </a:lnTo>
                <a:lnTo>
                  <a:pt x="340639" y="1981200"/>
                </a:lnTo>
                <a:lnTo>
                  <a:pt x="342727" y="1968500"/>
                </a:lnTo>
                <a:close/>
              </a:path>
              <a:path w="4370070" h="2654300">
                <a:moveTo>
                  <a:pt x="342684" y="1943100"/>
                </a:moveTo>
                <a:lnTo>
                  <a:pt x="305320" y="1943100"/>
                </a:lnTo>
                <a:lnTo>
                  <a:pt x="301372" y="1955800"/>
                </a:lnTo>
                <a:lnTo>
                  <a:pt x="316631" y="1955800"/>
                </a:lnTo>
                <a:lnTo>
                  <a:pt x="314910" y="1968500"/>
                </a:lnTo>
                <a:lnTo>
                  <a:pt x="347840" y="1968500"/>
                </a:lnTo>
                <a:lnTo>
                  <a:pt x="339365" y="1955800"/>
                </a:lnTo>
                <a:lnTo>
                  <a:pt x="342684" y="1943100"/>
                </a:lnTo>
                <a:close/>
              </a:path>
              <a:path w="4370070" h="2654300">
                <a:moveTo>
                  <a:pt x="353974" y="1943100"/>
                </a:moveTo>
                <a:lnTo>
                  <a:pt x="350507" y="1943100"/>
                </a:lnTo>
                <a:lnTo>
                  <a:pt x="349473" y="1955800"/>
                </a:lnTo>
                <a:lnTo>
                  <a:pt x="350690" y="1955800"/>
                </a:lnTo>
                <a:lnTo>
                  <a:pt x="353974" y="1943100"/>
                </a:lnTo>
                <a:close/>
              </a:path>
              <a:path w="4370070" h="2654300">
                <a:moveTo>
                  <a:pt x="364146" y="1905000"/>
                </a:moveTo>
                <a:lnTo>
                  <a:pt x="322730" y="1905000"/>
                </a:lnTo>
                <a:lnTo>
                  <a:pt x="318414" y="1917700"/>
                </a:lnTo>
                <a:lnTo>
                  <a:pt x="311952" y="1930400"/>
                </a:lnTo>
                <a:lnTo>
                  <a:pt x="309306" y="1930400"/>
                </a:lnTo>
                <a:lnTo>
                  <a:pt x="307530" y="1943100"/>
                </a:lnTo>
                <a:lnTo>
                  <a:pt x="356577" y="1943100"/>
                </a:lnTo>
                <a:lnTo>
                  <a:pt x="358987" y="1930400"/>
                </a:lnTo>
                <a:lnTo>
                  <a:pt x="370993" y="1917700"/>
                </a:lnTo>
                <a:lnTo>
                  <a:pt x="365733" y="1917700"/>
                </a:lnTo>
                <a:lnTo>
                  <a:pt x="364146" y="1905000"/>
                </a:lnTo>
                <a:close/>
              </a:path>
              <a:path w="4370070" h="2654300">
                <a:moveTo>
                  <a:pt x="369933" y="1930400"/>
                </a:moveTo>
                <a:lnTo>
                  <a:pt x="364959" y="1930400"/>
                </a:lnTo>
                <a:lnTo>
                  <a:pt x="364750" y="1943100"/>
                </a:lnTo>
                <a:lnTo>
                  <a:pt x="368136" y="1943100"/>
                </a:lnTo>
                <a:lnTo>
                  <a:pt x="369933" y="1930400"/>
                </a:lnTo>
                <a:close/>
              </a:path>
              <a:path w="4370070" h="2654300">
                <a:moveTo>
                  <a:pt x="386724" y="1879600"/>
                </a:moveTo>
                <a:lnTo>
                  <a:pt x="339412" y="1879600"/>
                </a:lnTo>
                <a:lnTo>
                  <a:pt x="343319" y="1892300"/>
                </a:lnTo>
                <a:lnTo>
                  <a:pt x="331203" y="1892300"/>
                </a:lnTo>
                <a:lnTo>
                  <a:pt x="338731" y="1905000"/>
                </a:lnTo>
                <a:lnTo>
                  <a:pt x="364146" y="1905000"/>
                </a:lnTo>
                <a:lnTo>
                  <a:pt x="368566" y="1917700"/>
                </a:lnTo>
                <a:lnTo>
                  <a:pt x="373209" y="1917700"/>
                </a:lnTo>
                <a:lnTo>
                  <a:pt x="374839" y="1908393"/>
                </a:lnTo>
                <a:lnTo>
                  <a:pt x="372783" y="1905000"/>
                </a:lnTo>
                <a:lnTo>
                  <a:pt x="379044" y="1892300"/>
                </a:lnTo>
                <a:lnTo>
                  <a:pt x="386724" y="1879600"/>
                </a:lnTo>
                <a:close/>
              </a:path>
              <a:path w="4370070" h="2654300">
                <a:moveTo>
                  <a:pt x="377503" y="1912789"/>
                </a:moveTo>
                <a:lnTo>
                  <a:pt x="373209" y="1917700"/>
                </a:lnTo>
                <a:lnTo>
                  <a:pt x="380479" y="1917700"/>
                </a:lnTo>
                <a:lnTo>
                  <a:pt x="377503" y="1912789"/>
                </a:lnTo>
                <a:close/>
              </a:path>
              <a:path w="4370070" h="2654300">
                <a:moveTo>
                  <a:pt x="387210" y="1892300"/>
                </a:moveTo>
                <a:lnTo>
                  <a:pt x="382693" y="1892300"/>
                </a:lnTo>
                <a:lnTo>
                  <a:pt x="375434" y="1905000"/>
                </a:lnTo>
                <a:lnTo>
                  <a:pt x="374839" y="1908393"/>
                </a:lnTo>
                <a:lnTo>
                  <a:pt x="377503" y="1912789"/>
                </a:lnTo>
                <a:lnTo>
                  <a:pt x="384314" y="1905000"/>
                </a:lnTo>
                <a:lnTo>
                  <a:pt x="389572" y="1905000"/>
                </a:lnTo>
                <a:lnTo>
                  <a:pt x="387210" y="1892300"/>
                </a:lnTo>
                <a:close/>
              </a:path>
              <a:path w="4370070" h="2654300">
                <a:moveTo>
                  <a:pt x="394819" y="1879600"/>
                </a:moveTo>
                <a:lnTo>
                  <a:pt x="388442" y="1879600"/>
                </a:lnTo>
                <a:lnTo>
                  <a:pt x="392141" y="1892300"/>
                </a:lnTo>
                <a:lnTo>
                  <a:pt x="393403" y="1892300"/>
                </a:lnTo>
                <a:lnTo>
                  <a:pt x="394819" y="1879600"/>
                </a:lnTo>
                <a:close/>
              </a:path>
              <a:path w="4370070" h="2654300">
                <a:moveTo>
                  <a:pt x="348850" y="1866900"/>
                </a:moveTo>
                <a:lnTo>
                  <a:pt x="342844" y="1879600"/>
                </a:lnTo>
                <a:lnTo>
                  <a:pt x="352666" y="1879600"/>
                </a:lnTo>
                <a:lnTo>
                  <a:pt x="348850" y="1866900"/>
                </a:lnTo>
                <a:close/>
              </a:path>
              <a:path w="4370070" h="2654300">
                <a:moveTo>
                  <a:pt x="372784" y="1841500"/>
                </a:moveTo>
                <a:lnTo>
                  <a:pt x="361308" y="1841500"/>
                </a:lnTo>
                <a:lnTo>
                  <a:pt x="357938" y="1854200"/>
                </a:lnTo>
                <a:lnTo>
                  <a:pt x="356094" y="1866900"/>
                </a:lnTo>
                <a:lnTo>
                  <a:pt x="352666" y="1879600"/>
                </a:lnTo>
                <a:lnTo>
                  <a:pt x="390347" y="1879600"/>
                </a:lnTo>
                <a:lnTo>
                  <a:pt x="389801" y="1866900"/>
                </a:lnTo>
                <a:lnTo>
                  <a:pt x="394461" y="1866900"/>
                </a:lnTo>
                <a:lnTo>
                  <a:pt x="386778" y="1854200"/>
                </a:lnTo>
                <a:lnTo>
                  <a:pt x="380544" y="1854200"/>
                </a:lnTo>
                <a:lnTo>
                  <a:pt x="372784" y="1841500"/>
                </a:lnTo>
                <a:close/>
              </a:path>
              <a:path w="4370070" h="2654300">
                <a:moveTo>
                  <a:pt x="416891" y="1816100"/>
                </a:moveTo>
                <a:lnTo>
                  <a:pt x="386118" y="1816100"/>
                </a:lnTo>
                <a:lnTo>
                  <a:pt x="371856" y="1828800"/>
                </a:lnTo>
                <a:lnTo>
                  <a:pt x="372784" y="1841500"/>
                </a:lnTo>
                <a:lnTo>
                  <a:pt x="380544" y="1854200"/>
                </a:lnTo>
                <a:lnTo>
                  <a:pt x="386778" y="1854200"/>
                </a:lnTo>
                <a:lnTo>
                  <a:pt x="394461" y="1866900"/>
                </a:lnTo>
                <a:lnTo>
                  <a:pt x="389801" y="1866900"/>
                </a:lnTo>
                <a:lnTo>
                  <a:pt x="390347" y="1879600"/>
                </a:lnTo>
                <a:lnTo>
                  <a:pt x="398983" y="1879600"/>
                </a:lnTo>
                <a:lnTo>
                  <a:pt x="397078" y="1866900"/>
                </a:lnTo>
                <a:lnTo>
                  <a:pt x="391212" y="1854200"/>
                </a:lnTo>
                <a:lnTo>
                  <a:pt x="381814" y="1841500"/>
                </a:lnTo>
                <a:lnTo>
                  <a:pt x="409540" y="1841500"/>
                </a:lnTo>
                <a:lnTo>
                  <a:pt x="416891" y="1816100"/>
                </a:lnTo>
                <a:close/>
              </a:path>
              <a:path w="4370070" h="2654300">
                <a:moveTo>
                  <a:pt x="409540" y="1841500"/>
                </a:moveTo>
                <a:lnTo>
                  <a:pt x="381814" y="1841500"/>
                </a:lnTo>
                <a:lnTo>
                  <a:pt x="391212" y="1854200"/>
                </a:lnTo>
                <a:lnTo>
                  <a:pt x="397078" y="1866900"/>
                </a:lnTo>
                <a:lnTo>
                  <a:pt x="407655" y="1866900"/>
                </a:lnTo>
                <a:lnTo>
                  <a:pt x="415951" y="1854200"/>
                </a:lnTo>
                <a:lnTo>
                  <a:pt x="404112" y="1854200"/>
                </a:lnTo>
                <a:lnTo>
                  <a:pt x="409540" y="1841500"/>
                </a:lnTo>
                <a:close/>
              </a:path>
              <a:path w="4370070" h="2654300">
                <a:moveTo>
                  <a:pt x="433060" y="1816100"/>
                </a:moveTo>
                <a:lnTo>
                  <a:pt x="421375" y="1816100"/>
                </a:lnTo>
                <a:lnTo>
                  <a:pt x="418198" y="1828800"/>
                </a:lnTo>
                <a:lnTo>
                  <a:pt x="405401" y="1854200"/>
                </a:lnTo>
                <a:lnTo>
                  <a:pt x="423932" y="1854200"/>
                </a:lnTo>
                <a:lnTo>
                  <a:pt x="426986" y="1841500"/>
                </a:lnTo>
                <a:lnTo>
                  <a:pt x="422296" y="1828800"/>
                </a:lnTo>
                <a:lnTo>
                  <a:pt x="425705" y="1828800"/>
                </a:lnTo>
                <a:lnTo>
                  <a:pt x="433060" y="1816100"/>
                </a:lnTo>
                <a:close/>
              </a:path>
              <a:path w="4370070" h="2654300">
                <a:moveTo>
                  <a:pt x="440799" y="1816100"/>
                </a:moveTo>
                <a:lnTo>
                  <a:pt x="433060" y="1816100"/>
                </a:lnTo>
                <a:lnTo>
                  <a:pt x="440207" y="1828800"/>
                </a:lnTo>
                <a:lnTo>
                  <a:pt x="440799" y="1816100"/>
                </a:lnTo>
                <a:close/>
              </a:path>
              <a:path w="4370070" h="2654300">
                <a:moveTo>
                  <a:pt x="379717" y="1803400"/>
                </a:moveTo>
                <a:lnTo>
                  <a:pt x="382193" y="1816100"/>
                </a:lnTo>
                <a:lnTo>
                  <a:pt x="389851" y="1816100"/>
                </a:lnTo>
                <a:lnTo>
                  <a:pt x="379717" y="1803400"/>
                </a:lnTo>
                <a:close/>
              </a:path>
              <a:path w="4370070" h="2654300">
                <a:moveTo>
                  <a:pt x="396633" y="1803400"/>
                </a:moveTo>
                <a:lnTo>
                  <a:pt x="386041" y="1803400"/>
                </a:lnTo>
                <a:lnTo>
                  <a:pt x="391642" y="1816100"/>
                </a:lnTo>
                <a:lnTo>
                  <a:pt x="398931" y="1816100"/>
                </a:lnTo>
                <a:lnTo>
                  <a:pt x="396633" y="1803400"/>
                </a:lnTo>
                <a:close/>
              </a:path>
              <a:path w="4370070" h="2654300">
                <a:moveTo>
                  <a:pt x="442188" y="1790700"/>
                </a:moveTo>
                <a:lnTo>
                  <a:pt x="404876" y="1790700"/>
                </a:lnTo>
                <a:lnTo>
                  <a:pt x="407949" y="1803400"/>
                </a:lnTo>
                <a:lnTo>
                  <a:pt x="398931" y="1816100"/>
                </a:lnTo>
                <a:lnTo>
                  <a:pt x="435673" y="1816100"/>
                </a:lnTo>
                <a:lnTo>
                  <a:pt x="433310" y="1803400"/>
                </a:lnTo>
                <a:lnTo>
                  <a:pt x="442188" y="1790700"/>
                </a:lnTo>
                <a:close/>
              </a:path>
              <a:path w="4370070" h="2654300">
                <a:moveTo>
                  <a:pt x="458431" y="1778000"/>
                </a:moveTo>
                <a:lnTo>
                  <a:pt x="409803" y="1778000"/>
                </a:lnTo>
                <a:lnTo>
                  <a:pt x="399239" y="1790700"/>
                </a:lnTo>
                <a:lnTo>
                  <a:pt x="452600" y="1790700"/>
                </a:lnTo>
                <a:lnTo>
                  <a:pt x="458431" y="1778000"/>
                </a:lnTo>
                <a:close/>
              </a:path>
              <a:path w="4370070" h="2654300">
                <a:moveTo>
                  <a:pt x="469885" y="1765300"/>
                </a:moveTo>
                <a:lnTo>
                  <a:pt x="412195" y="1765300"/>
                </a:lnTo>
                <a:lnTo>
                  <a:pt x="410062" y="1778000"/>
                </a:lnTo>
                <a:lnTo>
                  <a:pt x="467271" y="1778000"/>
                </a:lnTo>
                <a:lnTo>
                  <a:pt x="469885" y="1765300"/>
                </a:lnTo>
                <a:close/>
              </a:path>
              <a:path w="4370070" h="2654300">
                <a:moveTo>
                  <a:pt x="475295" y="1739900"/>
                </a:moveTo>
                <a:lnTo>
                  <a:pt x="438238" y="1739900"/>
                </a:lnTo>
                <a:lnTo>
                  <a:pt x="431445" y="1752600"/>
                </a:lnTo>
                <a:lnTo>
                  <a:pt x="419286" y="1752600"/>
                </a:lnTo>
                <a:lnTo>
                  <a:pt x="418350" y="1765300"/>
                </a:lnTo>
                <a:lnTo>
                  <a:pt x="461027" y="1765300"/>
                </a:lnTo>
                <a:lnTo>
                  <a:pt x="475212" y="1740600"/>
                </a:lnTo>
                <a:lnTo>
                  <a:pt x="475295" y="1739900"/>
                </a:lnTo>
                <a:close/>
              </a:path>
              <a:path w="4370070" h="2654300">
                <a:moveTo>
                  <a:pt x="475395" y="1740281"/>
                </a:moveTo>
                <a:lnTo>
                  <a:pt x="475212" y="1740600"/>
                </a:lnTo>
                <a:lnTo>
                  <a:pt x="473786" y="1752600"/>
                </a:lnTo>
                <a:lnTo>
                  <a:pt x="478624" y="1752600"/>
                </a:lnTo>
                <a:lnTo>
                  <a:pt x="475395" y="1740281"/>
                </a:lnTo>
                <a:close/>
              </a:path>
              <a:path w="4370070" h="2654300">
                <a:moveTo>
                  <a:pt x="484638" y="1739900"/>
                </a:moveTo>
                <a:lnTo>
                  <a:pt x="475614" y="1739900"/>
                </a:lnTo>
                <a:lnTo>
                  <a:pt x="484761" y="1752600"/>
                </a:lnTo>
                <a:lnTo>
                  <a:pt x="484638" y="1739900"/>
                </a:lnTo>
                <a:close/>
              </a:path>
              <a:path w="4370070" h="2654300">
                <a:moveTo>
                  <a:pt x="475614" y="1739900"/>
                </a:moveTo>
                <a:lnTo>
                  <a:pt x="475295" y="1739900"/>
                </a:lnTo>
                <a:lnTo>
                  <a:pt x="475395" y="1740281"/>
                </a:lnTo>
                <a:lnTo>
                  <a:pt x="475614" y="1739900"/>
                </a:lnTo>
                <a:close/>
              </a:path>
              <a:path w="4370070" h="2654300">
                <a:moveTo>
                  <a:pt x="437448" y="1725553"/>
                </a:moveTo>
                <a:lnTo>
                  <a:pt x="435601" y="1727200"/>
                </a:lnTo>
                <a:lnTo>
                  <a:pt x="433084" y="1739900"/>
                </a:lnTo>
                <a:lnTo>
                  <a:pt x="499517" y="1739900"/>
                </a:lnTo>
                <a:lnTo>
                  <a:pt x="499581" y="1727200"/>
                </a:lnTo>
                <a:lnTo>
                  <a:pt x="437718" y="1727200"/>
                </a:lnTo>
                <a:lnTo>
                  <a:pt x="437448" y="1725553"/>
                </a:lnTo>
                <a:close/>
              </a:path>
              <a:path w="4370070" h="2654300">
                <a:moveTo>
                  <a:pt x="474008" y="1714500"/>
                </a:moveTo>
                <a:lnTo>
                  <a:pt x="449846" y="1714500"/>
                </a:lnTo>
                <a:lnTo>
                  <a:pt x="440197" y="1723102"/>
                </a:lnTo>
                <a:lnTo>
                  <a:pt x="437718" y="1727200"/>
                </a:lnTo>
                <a:lnTo>
                  <a:pt x="471297" y="1727200"/>
                </a:lnTo>
                <a:lnTo>
                  <a:pt x="474008" y="1714500"/>
                </a:lnTo>
                <a:close/>
              </a:path>
              <a:path w="4370070" h="2654300">
                <a:moveTo>
                  <a:pt x="497598" y="1701800"/>
                </a:moveTo>
                <a:lnTo>
                  <a:pt x="457293" y="1701800"/>
                </a:lnTo>
                <a:lnTo>
                  <a:pt x="450233" y="1714500"/>
                </a:lnTo>
                <a:lnTo>
                  <a:pt x="474008" y="1714500"/>
                </a:lnTo>
                <a:lnTo>
                  <a:pt x="471306" y="1727200"/>
                </a:lnTo>
                <a:lnTo>
                  <a:pt x="490577" y="1727200"/>
                </a:lnTo>
                <a:lnTo>
                  <a:pt x="497598" y="1701800"/>
                </a:lnTo>
                <a:close/>
              </a:path>
              <a:path w="4370070" h="2654300">
                <a:moveTo>
                  <a:pt x="445401" y="1714500"/>
                </a:moveTo>
                <a:lnTo>
                  <a:pt x="435635" y="1714500"/>
                </a:lnTo>
                <a:lnTo>
                  <a:pt x="437448" y="1725553"/>
                </a:lnTo>
                <a:lnTo>
                  <a:pt x="440197" y="1723102"/>
                </a:lnTo>
                <a:lnTo>
                  <a:pt x="445401" y="1714500"/>
                </a:lnTo>
                <a:close/>
              </a:path>
              <a:path w="4370070" h="2654300">
                <a:moveTo>
                  <a:pt x="511391" y="1701800"/>
                </a:moveTo>
                <a:lnTo>
                  <a:pt x="497598" y="1701800"/>
                </a:lnTo>
                <a:lnTo>
                  <a:pt x="503602" y="1714500"/>
                </a:lnTo>
                <a:lnTo>
                  <a:pt x="507655" y="1714500"/>
                </a:lnTo>
                <a:lnTo>
                  <a:pt x="511391" y="1701800"/>
                </a:lnTo>
                <a:close/>
              </a:path>
              <a:path w="4370070" h="2654300">
                <a:moveTo>
                  <a:pt x="514434" y="1701800"/>
                </a:moveTo>
                <a:lnTo>
                  <a:pt x="511391" y="1701800"/>
                </a:lnTo>
                <a:lnTo>
                  <a:pt x="516445" y="1714500"/>
                </a:lnTo>
                <a:lnTo>
                  <a:pt x="514434" y="1701800"/>
                </a:lnTo>
                <a:close/>
              </a:path>
              <a:path w="4370070" h="2654300">
                <a:moveTo>
                  <a:pt x="485791" y="1689100"/>
                </a:moveTo>
                <a:lnTo>
                  <a:pt x="463283" y="1689100"/>
                </a:lnTo>
                <a:lnTo>
                  <a:pt x="463989" y="1701800"/>
                </a:lnTo>
                <a:lnTo>
                  <a:pt x="475703" y="1701800"/>
                </a:lnTo>
                <a:lnTo>
                  <a:pt x="485791" y="1689100"/>
                </a:lnTo>
                <a:close/>
              </a:path>
              <a:path w="4370070" h="2654300">
                <a:moveTo>
                  <a:pt x="491005" y="1689100"/>
                </a:moveTo>
                <a:lnTo>
                  <a:pt x="488394" y="1689100"/>
                </a:lnTo>
                <a:lnTo>
                  <a:pt x="485426" y="1701800"/>
                </a:lnTo>
                <a:lnTo>
                  <a:pt x="487679" y="1701800"/>
                </a:lnTo>
                <a:lnTo>
                  <a:pt x="491005" y="1689100"/>
                </a:lnTo>
                <a:close/>
              </a:path>
              <a:path w="4370070" h="2654300">
                <a:moveTo>
                  <a:pt x="509553" y="1689100"/>
                </a:moveTo>
                <a:lnTo>
                  <a:pt x="495757" y="1689100"/>
                </a:lnTo>
                <a:lnTo>
                  <a:pt x="488514" y="1701800"/>
                </a:lnTo>
                <a:lnTo>
                  <a:pt x="506856" y="1701800"/>
                </a:lnTo>
                <a:lnTo>
                  <a:pt x="508244" y="1696965"/>
                </a:lnTo>
                <a:lnTo>
                  <a:pt x="509553" y="1689100"/>
                </a:lnTo>
                <a:close/>
              </a:path>
              <a:path w="4370070" h="2654300">
                <a:moveTo>
                  <a:pt x="520814" y="1689100"/>
                </a:moveTo>
                <a:lnTo>
                  <a:pt x="510501" y="1689100"/>
                </a:lnTo>
                <a:lnTo>
                  <a:pt x="508244" y="1696965"/>
                </a:lnTo>
                <a:lnTo>
                  <a:pt x="507439" y="1701800"/>
                </a:lnTo>
                <a:lnTo>
                  <a:pt x="517624" y="1701800"/>
                </a:lnTo>
                <a:lnTo>
                  <a:pt x="520814" y="1689100"/>
                </a:lnTo>
                <a:close/>
              </a:path>
              <a:path w="4370070" h="2654300">
                <a:moveTo>
                  <a:pt x="524895" y="1689100"/>
                </a:moveTo>
                <a:lnTo>
                  <a:pt x="523512" y="1689100"/>
                </a:lnTo>
                <a:lnTo>
                  <a:pt x="524128" y="1701800"/>
                </a:lnTo>
                <a:lnTo>
                  <a:pt x="525895" y="1701800"/>
                </a:lnTo>
                <a:lnTo>
                  <a:pt x="524895" y="1689100"/>
                </a:lnTo>
                <a:close/>
              </a:path>
              <a:path w="4370070" h="2654300">
                <a:moveTo>
                  <a:pt x="510501" y="1689100"/>
                </a:moveTo>
                <a:lnTo>
                  <a:pt x="509553" y="1689100"/>
                </a:lnTo>
                <a:lnTo>
                  <a:pt x="508244" y="1696965"/>
                </a:lnTo>
                <a:lnTo>
                  <a:pt x="510501" y="1689100"/>
                </a:lnTo>
                <a:close/>
              </a:path>
              <a:path w="4370070" h="2654300">
                <a:moveTo>
                  <a:pt x="530055" y="1676400"/>
                </a:moveTo>
                <a:lnTo>
                  <a:pt x="477256" y="1676400"/>
                </a:lnTo>
                <a:lnTo>
                  <a:pt x="487352" y="1689100"/>
                </a:lnTo>
                <a:lnTo>
                  <a:pt x="533057" y="1689100"/>
                </a:lnTo>
                <a:lnTo>
                  <a:pt x="530055" y="1676400"/>
                </a:lnTo>
                <a:close/>
              </a:path>
              <a:path w="4370070" h="2654300">
                <a:moveTo>
                  <a:pt x="548474" y="1651000"/>
                </a:moveTo>
                <a:lnTo>
                  <a:pt x="491502" y="1651000"/>
                </a:lnTo>
                <a:lnTo>
                  <a:pt x="475347" y="1676400"/>
                </a:lnTo>
                <a:lnTo>
                  <a:pt x="484962" y="1676400"/>
                </a:lnTo>
                <a:lnTo>
                  <a:pt x="484363" y="1663700"/>
                </a:lnTo>
                <a:lnTo>
                  <a:pt x="547737" y="1663700"/>
                </a:lnTo>
                <a:lnTo>
                  <a:pt x="548474" y="1651000"/>
                </a:lnTo>
                <a:close/>
              </a:path>
              <a:path w="4370070" h="2654300">
                <a:moveTo>
                  <a:pt x="517208" y="1663700"/>
                </a:moveTo>
                <a:lnTo>
                  <a:pt x="485738" y="1663700"/>
                </a:lnTo>
                <a:lnTo>
                  <a:pt x="486724" y="1676400"/>
                </a:lnTo>
                <a:lnTo>
                  <a:pt x="510819" y="1676400"/>
                </a:lnTo>
                <a:lnTo>
                  <a:pt x="517208" y="1663700"/>
                </a:lnTo>
                <a:close/>
              </a:path>
              <a:path w="4370070" h="2654300">
                <a:moveTo>
                  <a:pt x="535584" y="1663700"/>
                </a:moveTo>
                <a:lnTo>
                  <a:pt x="519823" y="1663700"/>
                </a:lnTo>
                <a:lnTo>
                  <a:pt x="519438" y="1676400"/>
                </a:lnTo>
                <a:lnTo>
                  <a:pt x="525384" y="1676400"/>
                </a:lnTo>
                <a:lnTo>
                  <a:pt x="535585" y="1664499"/>
                </a:lnTo>
                <a:lnTo>
                  <a:pt x="535584" y="1663700"/>
                </a:lnTo>
                <a:close/>
              </a:path>
              <a:path w="4370070" h="2654300">
                <a:moveTo>
                  <a:pt x="536270" y="1663700"/>
                </a:moveTo>
                <a:lnTo>
                  <a:pt x="535584" y="1663700"/>
                </a:lnTo>
                <a:lnTo>
                  <a:pt x="535585" y="1664499"/>
                </a:lnTo>
                <a:lnTo>
                  <a:pt x="536270" y="1663700"/>
                </a:lnTo>
                <a:close/>
              </a:path>
              <a:path w="4370070" h="2654300">
                <a:moveTo>
                  <a:pt x="554294" y="1651000"/>
                </a:moveTo>
                <a:lnTo>
                  <a:pt x="552499" y="1651000"/>
                </a:lnTo>
                <a:lnTo>
                  <a:pt x="550768" y="1663700"/>
                </a:lnTo>
                <a:lnTo>
                  <a:pt x="552627" y="1663700"/>
                </a:lnTo>
                <a:lnTo>
                  <a:pt x="554294" y="1651000"/>
                </a:lnTo>
                <a:close/>
              </a:path>
              <a:path w="4370070" h="2654300">
                <a:moveTo>
                  <a:pt x="502500" y="1638300"/>
                </a:moveTo>
                <a:lnTo>
                  <a:pt x="497827" y="1638300"/>
                </a:lnTo>
                <a:lnTo>
                  <a:pt x="500913" y="1651000"/>
                </a:lnTo>
                <a:lnTo>
                  <a:pt x="502500" y="1638300"/>
                </a:lnTo>
                <a:close/>
              </a:path>
              <a:path w="4370070" h="2654300">
                <a:moveTo>
                  <a:pt x="550529" y="1638300"/>
                </a:moveTo>
                <a:lnTo>
                  <a:pt x="508572" y="1638300"/>
                </a:lnTo>
                <a:lnTo>
                  <a:pt x="502719" y="1651000"/>
                </a:lnTo>
                <a:lnTo>
                  <a:pt x="553735" y="1651000"/>
                </a:lnTo>
                <a:lnTo>
                  <a:pt x="550529" y="1638300"/>
                </a:lnTo>
                <a:close/>
              </a:path>
              <a:path w="4370070" h="2654300">
                <a:moveTo>
                  <a:pt x="561962" y="1612900"/>
                </a:moveTo>
                <a:lnTo>
                  <a:pt x="515467" y="1612900"/>
                </a:lnTo>
                <a:lnTo>
                  <a:pt x="508261" y="1625600"/>
                </a:lnTo>
                <a:lnTo>
                  <a:pt x="505011" y="1638300"/>
                </a:lnTo>
                <a:lnTo>
                  <a:pt x="550506" y="1638300"/>
                </a:lnTo>
                <a:lnTo>
                  <a:pt x="552759" y="1625600"/>
                </a:lnTo>
                <a:lnTo>
                  <a:pt x="552630" y="1625600"/>
                </a:lnTo>
                <a:lnTo>
                  <a:pt x="561962" y="1612900"/>
                </a:lnTo>
                <a:close/>
              </a:path>
              <a:path w="4370070" h="2654300">
                <a:moveTo>
                  <a:pt x="580793" y="1600200"/>
                </a:moveTo>
                <a:lnTo>
                  <a:pt x="530195" y="1600200"/>
                </a:lnTo>
                <a:lnTo>
                  <a:pt x="521550" y="1612900"/>
                </a:lnTo>
                <a:lnTo>
                  <a:pt x="571569" y="1612900"/>
                </a:lnTo>
                <a:lnTo>
                  <a:pt x="580793" y="1600200"/>
                </a:lnTo>
                <a:close/>
              </a:path>
              <a:path w="4370070" h="2654300">
                <a:moveTo>
                  <a:pt x="587332" y="1600200"/>
                </a:moveTo>
                <a:lnTo>
                  <a:pt x="580793" y="1600200"/>
                </a:lnTo>
                <a:lnTo>
                  <a:pt x="580377" y="1612900"/>
                </a:lnTo>
                <a:lnTo>
                  <a:pt x="587717" y="1612900"/>
                </a:lnTo>
                <a:lnTo>
                  <a:pt x="587332" y="1600200"/>
                </a:lnTo>
                <a:close/>
              </a:path>
              <a:path w="4370070" h="2654300">
                <a:moveTo>
                  <a:pt x="592485" y="1600200"/>
                </a:moveTo>
                <a:lnTo>
                  <a:pt x="589575" y="1600200"/>
                </a:lnTo>
                <a:lnTo>
                  <a:pt x="587717" y="1612900"/>
                </a:lnTo>
                <a:lnTo>
                  <a:pt x="592509" y="1612900"/>
                </a:lnTo>
                <a:lnTo>
                  <a:pt x="592485" y="1600200"/>
                </a:lnTo>
                <a:close/>
              </a:path>
              <a:path w="4370070" h="2654300">
                <a:moveTo>
                  <a:pt x="552124" y="1574800"/>
                </a:moveTo>
                <a:lnTo>
                  <a:pt x="549036" y="1574800"/>
                </a:lnTo>
                <a:lnTo>
                  <a:pt x="542632" y="1587500"/>
                </a:lnTo>
                <a:lnTo>
                  <a:pt x="538903" y="1600200"/>
                </a:lnTo>
                <a:lnTo>
                  <a:pt x="540091" y="1600200"/>
                </a:lnTo>
                <a:lnTo>
                  <a:pt x="542772" y="1587500"/>
                </a:lnTo>
                <a:lnTo>
                  <a:pt x="554514" y="1587500"/>
                </a:lnTo>
                <a:lnTo>
                  <a:pt x="552124" y="1574800"/>
                </a:lnTo>
                <a:close/>
              </a:path>
              <a:path w="4370070" h="2654300">
                <a:moveTo>
                  <a:pt x="553339" y="1587500"/>
                </a:moveTo>
                <a:lnTo>
                  <a:pt x="545923" y="1600200"/>
                </a:lnTo>
                <a:lnTo>
                  <a:pt x="555409" y="1600200"/>
                </a:lnTo>
                <a:lnTo>
                  <a:pt x="553339" y="1587500"/>
                </a:lnTo>
                <a:close/>
              </a:path>
              <a:path w="4370070" h="2654300">
                <a:moveTo>
                  <a:pt x="613751" y="1562100"/>
                </a:moveTo>
                <a:lnTo>
                  <a:pt x="563966" y="1562100"/>
                </a:lnTo>
                <a:lnTo>
                  <a:pt x="558825" y="1574800"/>
                </a:lnTo>
                <a:lnTo>
                  <a:pt x="554514" y="1587500"/>
                </a:lnTo>
                <a:lnTo>
                  <a:pt x="564773" y="1587500"/>
                </a:lnTo>
                <a:lnTo>
                  <a:pt x="555409" y="1600200"/>
                </a:lnTo>
                <a:lnTo>
                  <a:pt x="588562" y="1600200"/>
                </a:lnTo>
                <a:lnTo>
                  <a:pt x="589000" y="1587500"/>
                </a:lnTo>
                <a:lnTo>
                  <a:pt x="594855" y="1574800"/>
                </a:lnTo>
                <a:lnTo>
                  <a:pt x="611800" y="1574800"/>
                </a:lnTo>
                <a:lnTo>
                  <a:pt x="613751" y="1562100"/>
                </a:lnTo>
                <a:close/>
              </a:path>
              <a:path w="4370070" h="2654300">
                <a:moveTo>
                  <a:pt x="603008" y="1587500"/>
                </a:moveTo>
                <a:lnTo>
                  <a:pt x="600498" y="1587500"/>
                </a:lnTo>
                <a:lnTo>
                  <a:pt x="600341" y="1600200"/>
                </a:lnTo>
                <a:lnTo>
                  <a:pt x="604185" y="1600200"/>
                </a:lnTo>
                <a:lnTo>
                  <a:pt x="603008" y="1587500"/>
                </a:lnTo>
                <a:close/>
              </a:path>
              <a:path w="4370070" h="2654300">
                <a:moveTo>
                  <a:pt x="595487" y="1574800"/>
                </a:moveTo>
                <a:lnTo>
                  <a:pt x="594855" y="1574800"/>
                </a:lnTo>
                <a:lnTo>
                  <a:pt x="595033" y="1587500"/>
                </a:lnTo>
                <a:lnTo>
                  <a:pt x="596391" y="1587500"/>
                </a:lnTo>
                <a:lnTo>
                  <a:pt x="599985" y="1583495"/>
                </a:lnTo>
                <a:lnTo>
                  <a:pt x="595487" y="1574800"/>
                </a:lnTo>
                <a:close/>
              </a:path>
              <a:path w="4370070" h="2654300">
                <a:moveTo>
                  <a:pt x="604223" y="1578771"/>
                </a:moveTo>
                <a:lnTo>
                  <a:pt x="599985" y="1583495"/>
                </a:lnTo>
                <a:lnTo>
                  <a:pt x="602056" y="1587500"/>
                </a:lnTo>
                <a:lnTo>
                  <a:pt x="604223" y="1578771"/>
                </a:lnTo>
                <a:close/>
              </a:path>
              <a:path w="4370070" h="2654300">
                <a:moveTo>
                  <a:pt x="607787" y="1574800"/>
                </a:moveTo>
                <a:lnTo>
                  <a:pt x="605210" y="1574800"/>
                </a:lnTo>
                <a:lnTo>
                  <a:pt x="604223" y="1578771"/>
                </a:lnTo>
                <a:lnTo>
                  <a:pt x="607787" y="1574800"/>
                </a:lnTo>
                <a:close/>
              </a:path>
              <a:path w="4370070" h="2654300">
                <a:moveTo>
                  <a:pt x="623379" y="1562100"/>
                </a:moveTo>
                <a:lnTo>
                  <a:pt x="616254" y="1574800"/>
                </a:lnTo>
                <a:lnTo>
                  <a:pt x="623811" y="1574800"/>
                </a:lnTo>
                <a:lnTo>
                  <a:pt x="623379" y="1562100"/>
                </a:lnTo>
                <a:close/>
              </a:path>
              <a:path w="4370070" h="2654300">
                <a:moveTo>
                  <a:pt x="569862" y="1549400"/>
                </a:moveTo>
                <a:lnTo>
                  <a:pt x="568702" y="1549400"/>
                </a:lnTo>
                <a:lnTo>
                  <a:pt x="562843" y="1562100"/>
                </a:lnTo>
                <a:lnTo>
                  <a:pt x="567489" y="1562100"/>
                </a:lnTo>
                <a:lnTo>
                  <a:pt x="569862" y="1549400"/>
                </a:lnTo>
                <a:close/>
              </a:path>
              <a:path w="4370070" h="2654300">
                <a:moveTo>
                  <a:pt x="609153" y="1536700"/>
                </a:moveTo>
                <a:lnTo>
                  <a:pt x="601929" y="1536700"/>
                </a:lnTo>
                <a:lnTo>
                  <a:pt x="607297" y="1549400"/>
                </a:lnTo>
                <a:lnTo>
                  <a:pt x="569862" y="1549400"/>
                </a:lnTo>
                <a:lnTo>
                  <a:pt x="571766" y="1562100"/>
                </a:lnTo>
                <a:lnTo>
                  <a:pt x="627799" y="1562100"/>
                </a:lnTo>
                <a:lnTo>
                  <a:pt x="617404" y="1549400"/>
                </a:lnTo>
                <a:lnTo>
                  <a:pt x="609153" y="1536700"/>
                </a:lnTo>
                <a:close/>
              </a:path>
              <a:path w="4370070" h="2654300">
                <a:moveTo>
                  <a:pt x="601929" y="1536700"/>
                </a:moveTo>
                <a:lnTo>
                  <a:pt x="577748" y="1536700"/>
                </a:lnTo>
                <a:lnTo>
                  <a:pt x="576859" y="1549400"/>
                </a:lnTo>
                <a:lnTo>
                  <a:pt x="607297" y="1549400"/>
                </a:lnTo>
                <a:lnTo>
                  <a:pt x="601929" y="1536700"/>
                </a:lnTo>
                <a:close/>
              </a:path>
              <a:path w="4370070" h="2654300">
                <a:moveTo>
                  <a:pt x="638552" y="1536700"/>
                </a:moveTo>
                <a:lnTo>
                  <a:pt x="609153" y="1536700"/>
                </a:lnTo>
                <a:lnTo>
                  <a:pt x="617404" y="1549400"/>
                </a:lnTo>
                <a:lnTo>
                  <a:pt x="632449" y="1549400"/>
                </a:lnTo>
                <a:lnTo>
                  <a:pt x="638552" y="1536700"/>
                </a:lnTo>
                <a:close/>
              </a:path>
              <a:path w="4370070" h="2654300">
                <a:moveTo>
                  <a:pt x="634255" y="1524000"/>
                </a:moveTo>
                <a:lnTo>
                  <a:pt x="604608" y="1524000"/>
                </a:lnTo>
                <a:lnTo>
                  <a:pt x="611171" y="1536700"/>
                </a:lnTo>
                <a:lnTo>
                  <a:pt x="636155" y="1536700"/>
                </a:lnTo>
                <a:lnTo>
                  <a:pt x="634255" y="1524000"/>
                </a:lnTo>
                <a:close/>
              </a:path>
              <a:path w="4370070" h="2654300">
                <a:moveTo>
                  <a:pt x="647430" y="1511300"/>
                </a:moveTo>
                <a:lnTo>
                  <a:pt x="611416" y="1511300"/>
                </a:lnTo>
                <a:lnTo>
                  <a:pt x="605548" y="1524000"/>
                </a:lnTo>
                <a:lnTo>
                  <a:pt x="634255" y="1524000"/>
                </a:lnTo>
                <a:lnTo>
                  <a:pt x="639498" y="1536700"/>
                </a:lnTo>
                <a:lnTo>
                  <a:pt x="646604" y="1536700"/>
                </a:lnTo>
                <a:lnTo>
                  <a:pt x="647547" y="1524000"/>
                </a:lnTo>
                <a:lnTo>
                  <a:pt x="647430" y="1511300"/>
                </a:lnTo>
                <a:close/>
              </a:path>
              <a:path w="4370070" h="2654300">
                <a:moveTo>
                  <a:pt x="594364" y="1511300"/>
                </a:moveTo>
                <a:lnTo>
                  <a:pt x="591743" y="1524000"/>
                </a:lnTo>
                <a:lnTo>
                  <a:pt x="605548" y="1524000"/>
                </a:lnTo>
                <a:lnTo>
                  <a:pt x="594364" y="1511300"/>
                </a:lnTo>
                <a:close/>
              </a:path>
              <a:path w="4370070" h="2654300">
                <a:moveTo>
                  <a:pt x="658076" y="1498600"/>
                </a:moveTo>
                <a:lnTo>
                  <a:pt x="605648" y="1498600"/>
                </a:lnTo>
                <a:lnTo>
                  <a:pt x="608549" y="1511300"/>
                </a:lnTo>
                <a:lnTo>
                  <a:pt x="662889" y="1511300"/>
                </a:lnTo>
                <a:lnTo>
                  <a:pt x="658076" y="1498600"/>
                </a:lnTo>
                <a:close/>
              </a:path>
              <a:path w="4370070" h="2654300">
                <a:moveTo>
                  <a:pt x="653034" y="1485900"/>
                </a:moveTo>
                <a:lnTo>
                  <a:pt x="619537" y="1485900"/>
                </a:lnTo>
                <a:lnTo>
                  <a:pt x="611416" y="1498600"/>
                </a:lnTo>
                <a:lnTo>
                  <a:pt x="653897" y="1498600"/>
                </a:lnTo>
                <a:lnTo>
                  <a:pt x="653034" y="1485900"/>
                </a:lnTo>
                <a:close/>
              </a:path>
              <a:path w="4370070" h="2654300">
                <a:moveTo>
                  <a:pt x="681536" y="1485900"/>
                </a:moveTo>
                <a:lnTo>
                  <a:pt x="660788" y="1485900"/>
                </a:lnTo>
                <a:lnTo>
                  <a:pt x="653897" y="1498600"/>
                </a:lnTo>
                <a:lnTo>
                  <a:pt x="670940" y="1498600"/>
                </a:lnTo>
                <a:lnTo>
                  <a:pt x="681536" y="1485900"/>
                </a:lnTo>
                <a:close/>
              </a:path>
              <a:path w="4370070" h="2654300">
                <a:moveTo>
                  <a:pt x="629132" y="1473200"/>
                </a:moveTo>
                <a:lnTo>
                  <a:pt x="628065" y="1473200"/>
                </a:lnTo>
                <a:lnTo>
                  <a:pt x="622208" y="1485900"/>
                </a:lnTo>
                <a:lnTo>
                  <a:pt x="629818" y="1485900"/>
                </a:lnTo>
                <a:lnTo>
                  <a:pt x="629132" y="1473200"/>
                </a:lnTo>
                <a:close/>
              </a:path>
              <a:path w="4370070" h="2654300">
                <a:moveTo>
                  <a:pt x="660742" y="1473200"/>
                </a:moveTo>
                <a:lnTo>
                  <a:pt x="629132" y="1473200"/>
                </a:lnTo>
                <a:lnTo>
                  <a:pt x="629818" y="1485900"/>
                </a:lnTo>
                <a:lnTo>
                  <a:pt x="655129" y="1485900"/>
                </a:lnTo>
                <a:lnTo>
                  <a:pt x="660742" y="1473200"/>
                </a:lnTo>
                <a:close/>
              </a:path>
              <a:path w="4370070" h="2654300">
                <a:moveTo>
                  <a:pt x="699252" y="1460500"/>
                </a:moveTo>
                <a:lnTo>
                  <a:pt x="638461" y="1460500"/>
                </a:lnTo>
                <a:lnTo>
                  <a:pt x="643623" y="1473200"/>
                </a:lnTo>
                <a:lnTo>
                  <a:pt x="660742" y="1473200"/>
                </a:lnTo>
                <a:lnTo>
                  <a:pt x="664057" y="1485900"/>
                </a:lnTo>
                <a:lnTo>
                  <a:pt x="675562" y="1485900"/>
                </a:lnTo>
                <a:lnTo>
                  <a:pt x="686468" y="1473200"/>
                </a:lnTo>
                <a:lnTo>
                  <a:pt x="699252" y="1460500"/>
                </a:lnTo>
                <a:close/>
              </a:path>
              <a:path w="4370070" h="2654300">
                <a:moveTo>
                  <a:pt x="691441" y="1473200"/>
                </a:moveTo>
                <a:lnTo>
                  <a:pt x="690837" y="1485900"/>
                </a:lnTo>
                <a:lnTo>
                  <a:pt x="693318" y="1485900"/>
                </a:lnTo>
                <a:lnTo>
                  <a:pt x="693445" y="1484866"/>
                </a:lnTo>
                <a:lnTo>
                  <a:pt x="691441" y="1473200"/>
                </a:lnTo>
                <a:close/>
              </a:path>
              <a:path w="4370070" h="2654300">
                <a:moveTo>
                  <a:pt x="693445" y="1484866"/>
                </a:moveTo>
                <a:lnTo>
                  <a:pt x="693318" y="1485900"/>
                </a:lnTo>
                <a:lnTo>
                  <a:pt x="693623" y="1485900"/>
                </a:lnTo>
                <a:lnTo>
                  <a:pt x="693445" y="1484866"/>
                </a:lnTo>
                <a:close/>
              </a:path>
              <a:path w="4370070" h="2654300">
                <a:moveTo>
                  <a:pt x="694880" y="1473200"/>
                </a:moveTo>
                <a:lnTo>
                  <a:pt x="693445" y="1484866"/>
                </a:lnTo>
                <a:lnTo>
                  <a:pt x="693623" y="1485900"/>
                </a:lnTo>
                <a:lnTo>
                  <a:pt x="694918" y="1485900"/>
                </a:lnTo>
                <a:lnTo>
                  <a:pt x="694880" y="1473200"/>
                </a:lnTo>
                <a:close/>
              </a:path>
              <a:path w="4370070" h="2654300">
                <a:moveTo>
                  <a:pt x="637859" y="1460500"/>
                </a:moveTo>
                <a:lnTo>
                  <a:pt x="637578" y="1473200"/>
                </a:lnTo>
                <a:lnTo>
                  <a:pt x="643623" y="1473200"/>
                </a:lnTo>
                <a:lnTo>
                  <a:pt x="637859" y="1460500"/>
                </a:lnTo>
                <a:close/>
              </a:path>
              <a:path w="4370070" h="2654300">
                <a:moveTo>
                  <a:pt x="722766" y="1447800"/>
                </a:moveTo>
                <a:lnTo>
                  <a:pt x="704397" y="1447800"/>
                </a:lnTo>
                <a:lnTo>
                  <a:pt x="709637" y="1460500"/>
                </a:lnTo>
                <a:lnTo>
                  <a:pt x="699252" y="1460500"/>
                </a:lnTo>
                <a:lnTo>
                  <a:pt x="695388" y="1473200"/>
                </a:lnTo>
                <a:lnTo>
                  <a:pt x="701449" y="1473200"/>
                </a:lnTo>
                <a:lnTo>
                  <a:pt x="714756" y="1460500"/>
                </a:lnTo>
                <a:lnTo>
                  <a:pt x="722766" y="1447800"/>
                </a:lnTo>
                <a:close/>
              </a:path>
              <a:path w="4370070" h="2654300">
                <a:moveTo>
                  <a:pt x="703933" y="1447800"/>
                </a:moveTo>
                <a:lnTo>
                  <a:pt x="655002" y="1447800"/>
                </a:lnTo>
                <a:lnTo>
                  <a:pt x="652778" y="1460500"/>
                </a:lnTo>
                <a:lnTo>
                  <a:pt x="709637" y="1460500"/>
                </a:lnTo>
                <a:lnTo>
                  <a:pt x="703933" y="1447800"/>
                </a:lnTo>
                <a:close/>
              </a:path>
              <a:path w="4370070" h="2654300">
                <a:moveTo>
                  <a:pt x="677362" y="1422400"/>
                </a:moveTo>
                <a:lnTo>
                  <a:pt x="666064" y="1435100"/>
                </a:lnTo>
                <a:lnTo>
                  <a:pt x="653394" y="1447800"/>
                </a:lnTo>
                <a:lnTo>
                  <a:pt x="710522" y="1447800"/>
                </a:lnTo>
                <a:lnTo>
                  <a:pt x="715842" y="1439126"/>
                </a:lnTo>
                <a:lnTo>
                  <a:pt x="716615" y="1435100"/>
                </a:lnTo>
                <a:lnTo>
                  <a:pt x="671639" y="1435100"/>
                </a:lnTo>
                <a:lnTo>
                  <a:pt x="677362" y="1422400"/>
                </a:lnTo>
                <a:close/>
              </a:path>
              <a:path w="4370070" h="2654300">
                <a:moveTo>
                  <a:pt x="720369" y="1435100"/>
                </a:moveTo>
                <a:lnTo>
                  <a:pt x="718312" y="1435100"/>
                </a:lnTo>
                <a:lnTo>
                  <a:pt x="715842" y="1439126"/>
                </a:lnTo>
                <a:lnTo>
                  <a:pt x="714178" y="1447800"/>
                </a:lnTo>
                <a:lnTo>
                  <a:pt x="714836" y="1447800"/>
                </a:lnTo>
                <a:lnTo>
                  <a:pt x="720369" y="1435100"/>
                </a:lnTo>
                <a:close/>
              </a:path>
              <a:path w="4370070" h="2654300">
                <a:moveTo>
                  <a:pt x="731647" y="1435100"/>
                </a:moveTo>
                <a:lnTo>
                  <a:pt x="727371" y="1435100"/>
                </a:lnTo>
                <a:lnTo>
                  <a:pt x="725220" y="1447800"/>
                </a:lnTo>
                <a:lnTo>
                  <a:pt x="731647" y="1435100"/>
                </a:lnTo>
                <a:close/>
              </a:path>
              <a:path w="4370070" h="2654300">
                <a:moveTo>
                  <a:pt x="736066" y="1422400"/>
                </a:moveTo>
                <a:lnTo>
                  <a:pt x="681323" y="1422400"/>
                </a:lnTo>
                <a:lnTo>
                  <a:pt x="679961" y="1435100"/>
                </a:lnTo>
                <a:lnTo>
                  <a:pt x="732788" y="1435100"/>
                </a:lnTo>
                <a:lnTo>
                  <a:pt x="736037" y="1422844"/>
                </a:lnTo>
                <a:lnTo>
                  <a:pt x="736066" y="1422400"/>
                </a:lnTo>
                <a:close/>
              </a:path>
              <a:path w="4370070" h="2654300">
                <a:moveTo>
                  <a:pt x="736155" y="1422400"/>
                </a:moveTo>
                <a:lnTo>
                  <a:pt x="736037" y="1422844"/>
                </a:lnTo>
                <a:lnTo>
                  <a:pt x="736155" y="1422400"/>
                </a:lnTo>
                <a:close/>
              </a:path>
              <a:path w="4370070" h="2654300">
                <a:moveTo>
                  <a:pt x="743269" y="1397000"/>
                </a:moveTo>
                <a:lnTo>
                  <a:pt x="693456" y="1397000"/>
                </a:lnTo>
                <a:lnTo>
                  <a:pt x="687460" y="1409700"/>
                </a:lnTo>
                <a:lnTo>
                  <a:pt x="679843" y="1422400"/>
                </a:lnTo>
                <a:lnTo>
                  <a:pt x="728168" y="1422400"/>
                </a:lnTo>
                <a:lnTo>
                  <a:pt x="725371" y="1409700"/>
                </a:lnTo>
                <a:lnTo>
                  <a:pt x="742348" y="1409700"/>
                </a:lnTo>
                <a:lnTo>
                  <a:pt x="743269" y="1397000"/>
                </a:lnTo>
                <a:close/>
              </a:path>
              <a:path w="4370070" h="2654300">
                <a:moveTo>
                  <a:pt x="743064" y="1409700"/>
                </a:moveTo>
                <a:lnTo>
                  <a:pt x="728916" y="1409700"/>
                </a:lnTo>
                <a:lnTo>
                  <a:pt x="731340" y="1422400"/>
                </a:lnTo>
                <a:lnTo>
                  <a:pt x="737311" y="1422400"/>
                </a:lnTo>
                <a:lnTo>
                  <a:pt x="743064" y="1409700"/>
                </a:lnTo>
                <a:close/>
              </a:path>
              <a:path w="4370070" h="2654300">
                <a:moveTo>
                  <a:pt x="753614" y="1409700"/>
                </a:moveTo>
                <a:lnTo>
                  <a:pt x="750519" y="1409700"/>
                </a:lnTo>
                <a:lnTo>
                  <a:pt x="748947" y="1422400"/>
                </a:lnTo>
                <a:lnTo>
                  <a:pt x="753614" y="1409700"/>
                </a:lnTo>
                <a:close/>
              </a:path>
              <a:path w="4370070" h="2654300">
                <a:moveTo>
                  <a:pt x="752305" y="1397000"/>
                </a:moveTo>
                <a:lnTo>
                  <a:pt x="745744" y="1397000"/>
                </a:lnTo>
                <a:lnTo>
                  <a:pt x="746378" y="1409700"/>
                </a:lnTo>
                <a:lnTo>
                  <a:pt x="749431" y="1409700"/>
                </a:lnTo>
                <a:lnTo>
                  <a:pt x="752305" y="1397000"/>
                </a:lnTo>
                <a:close/>
              </a:path>
              <a:path w="4370070" h="2654300">
                <a:moveTo>
                  <a:pt x="756647" y="1397000"/>
                </a:moveTo>
                <a:lnTo>
                  <a:pt x="753596" y="1397000"/>
                </a:lnTo>
                <a:lnTo>
                  <a:pt x="752271" y="1409700"/>
                </a:lnTo>
                <a:lnTo>
                  <a:pt x="756647" y="1397000"/>
                </a:lnTo>
                <a:close/>
              </a:path>
              <a:path w="4370070" h="2654300">
                <a:moveTo>
                  <a:pt x="708837" y="1384300"/>
                </a:moveTo>
                <a:lnTo>
                  <a:pt x="699869" y="1397000"/>
                </a:lnTo>
                <a:lnTo>
                  <a:pt x="705472" y="1397000"/>
                </a:lnTo>
                <a:lnTo>
                  <a:pt x="708837" y="1384300"/>
                </a:lnTo>
                <a:close/>
              </a:path>
              <a:path w="4370070" h="2654300">
                <a:moveTo>
                  <a:pt x="779627" y="1371600"/>
                </a:moveTo>
                <a:lnTo>
                  <a:pt x="770379" y="1371600"/>
                </a:lnTo>
                <a:lnTo>
                  <a:pt x="774357" y="1384300"/>
                </a:lnTo>
                <a:lnTo>
                  <a:pt x="713409" y="1384300"/>
                </a:lnTo>
                <a:lnTo>
                  <a:pt x="713029" y="1397000"/>
                </a:lnTo>
                <a:lnTo>
                  <a:pt x="773920" y="1397000"/>
                </a:lnTo>
                <a:lnTo>
                  <a:pt x="780428" y="1384300"/>
                </a:lnTo>
                <a:lnTo>
                  <a:pt x="779627" y="1371600"/>
                </a:lnTo>
                <a:close/>
              </a:path>
              <a:path w="4370070" h="2654300">
                <a:moveTo>
                  <a:pt x="770379" y="1371600"/>
                </a:moveTo>
                <a:lnTo>
                  <a:pt x="721215" y="1371600"/>
                </a:lnTo>
                <a:lnTo>
                  <a:pt x="714688" y="1384300"/>
                </a:lnTo>
                <a:lnTo>
                  <a:pt x="764636" y="1384300"/>
                </a:lnTo>
                <a:lnTo>
                  <a:pt x="770379" y="1371600"/>
                </a:lnTo>
                <a:close/>
              </a:path>
              <a:path w="4370070" h="2654300">
                <a:moveTo>
                  <a:pt x="768032" y="1358900"/>
                </a:moveTo>
                <a:lnTo>
                  <a:pt x="728713" y="1358900"/>
                </a:lnTo>
                <a:lnTo>
                  <a:pt x="727926" y="1371600"/>
                </a:lnTo>
                <a:lnTo>
                  <a:pt x="768261" y="1371600"/>
                </a:lnTo>
                <a:lnTo>
                  <a:pt x="768032" y="1358900"/>
                </a:lnTo>
                <a:close/>
              </a:path>
              <a:path w="4370070" h="2654300">
                <a:moveTo>
                  <a:pt x="788916" y="1358900"/>
                </a:moveTo>
                <a:lnTo>
                  <a:pt x="768032" y="1358900"/>
                </a:lnTo>
                <a:lnTo>
                  <a:pt x="768261" y="1371600"/>
                </a:lnTo>
                <a:lnTo>
                  <a:pt x="780161" y="1371600"/>
                </a:lnTo>
                <a:lnTo>
                  <a:pt x="788916" y="1358900"/>
                </a:lnTo>
                <a:close/>
              </a:path>
              <a:path w="4370070" h="2654300">
                <a:moveTo>
                  <a:pt x="793359" y="1366325"/>
                </a:moveTo>
                <a:lnTo>
                  <a:pt x="791489" y="1371600"/>
                </a:lnTo>
                <a:lnTo>
                  <a:pt x="792176" y="1371600"/>
                </a:lnTo>
                <a:lnTo>
                  <a:pt x="793359" y="1366325"/>
                </a:lnTo>
                <a:close/>
              </a:path>
              <a:path w="4370070" h="2654300">
                <a:moveTo>
                  <a:pt x="795992" y="1358900"/>
                </a:moveTo>
                <a:lnTo>
                  <a:pt x="795024" y="1358900"/>
                </a:lnTo>
                <a:lnTo>
                  <a:pt x="793359" y="1366325"/>
                </a:lnTo>
                <a:lnTo>
                  <a:pt x="795992" y="1358900"/>
                </a:lnTo>
                <a:close/>
              </a:path>
              <a:path w="4370070" h="2654300">
                <a:moveTo>
                  <a:pt x="752281" y="1346200"/>
                </a:moveTo>
                <a:lnTo>
                  <a:pt x="744385" y="1346200"/>
                </a:lnTo>
                <a:lnTo>
                  <a:pt x="744525" y="1358900"/>
                </a:lnTo>
                <a:lnTo>
                  <a:pt x="756005" y="1358900"/>
                </a:lnTo>
                <a:lnTo>
                  <a:pt x="752281" y="1346200"/>
                </a:lnTo>
                <a:close/>
              </a:path>
              <a:path w="4370070" h="2654300">
                <a:moveTo>
                  <a:pt x="795756" y="1346200"/>
                </a:moveTo>
                <a:lnTo>
                  <a:pt x="770967" y="1346200"/>
                </a:lnTo>
                <a:lnTo>
                  <a:pt x="763907" y="1358900"/>
                </a:lnTo>
                <a:lnTo>
                  <a:pt x="803008" y="1358900"/>
                </a:lnTo>
                <a:lnTo>
                  <a:pt x="795756" y="1346200"/>
                </a:lnTo>
                <a:close/>
              </a:path>
              <a:path w="4370070" h="2654300">
                <a:moveTo>
                  <a:pt x="811466" y="1333500"/>
                </a:moveTo>
                <a:lnTo>
                  <a:pt x="760925" y="1333500"/>
                </a:lnTo>
                <a:lnTo>
                  <a:pt x="753530" y="1346200"/>
                </a:lnTo>
                <a:lnTo>
                  <a:pt x="801535" y="1346200"/>
                </a:lnTo>
                <a:lnTo>
                  <a:pt x="811466" y="1333500"/>
                </a:lnTo>
                <a:close/>
              </a:path>
              <a:path w="4370070" h="2654300">
                <a:moveTo>
                  <a:pt x="821922" y="1320800"/>
                </a:moveTo>
                <a:lnTo>
                  <a:pt x="772122" y="1320800"/>
                </a:lnTo>
                <a:lnTo>
                  <a:pt x="768616" y="1333500"/>
                </a:lnTo>
                <a:lnTo>
                  <a:pt x="816673" y="1333500"/>
                </a:lnTo>
                <a:lnTo>
                  <a:pt x="821922" y="1320800"/>
                </a:lnTo>
                <a:close/>
              </a:path>
              <a:path w="4370070" h="2654300">
                <a:moveTo>
                  <a:pt x="831918" y="1308100"/>
                </a:moveTo>
                <a:lnTo>
                  <a:pt x="777301" y="1308100"/>
                </a:lnTo>
                <a:lnTo>
                  <a:pt x="774091" y="1320800"/>
                </a:lnTo>
                <a:lnTo>
                  <a:pt x="833265" y="1320800"/>
                </a:lnTo>
                <a:lnTo>
                  <a:pt x="831918" y="1308100"/>
                </a:lnTo>
                <a:close/>
              </a:path>
              <a:path w="4370070" h="2654300">
                <a:moveTo>
                  <a:pt x="843257" y="1308100"/>
                </a:moveTo>
                <a:lnTo>
                  <a:pt x="831940" y="1308100"/>
                </a:lnTo>
                <a:lnTo>
                  <a:pt x="834656" y="1320800"/>
                </a:lnTo>
                <a:lnTo>
                  <a:pt x="839342" y="1320800"/>
                </a:lnTo>
                <a:lnTo>
                  <a:pt x="843257" y="1308100"/>
                </a:lnTo>
                <a:close/>
              </a:path>
              <a:path w="4370070" h="2654300">
                <a:moveTo>
                  <a:pt x="845216" y="1315258"/>
                </a:moveTo>
                <a:lnTo>
                  <a:pt x="839342" y="1320800"/>
                </a:lnTo>
                <a:lnTo>
                  <a:pt x="846675" y="1320800"/>
                </a:lnTo>
                <a:lnTo>
                  <a:pt x="845216" y="1315258"/>
                </a:lnTo>
                <a:close/>
              </a:path>
              <a:path w="4370070" h="2654300">
                <a:moveTo>
                  <a:pt x="852804" y="1308100"/>
                </a:moveTo>
                <a:lnTo>
                  <a:pt x="843330" y="1308100"/>
                </a:lnTo>
                <a:lnTo>
                  <a:pt x="845216" y="1315258"/>
                </a:lnTo>
                <a:lnTo>
                  <a:pt x="852804" y="1308100"/>
                </a:lnTo>
                <a:close/>
              </a:path>
              <a:path w="4370070" h="2654300">
                <a:moveTo>
                  <a:pt x="860638" y="1282700"/>
                </a:moveTo>
                <a:lnTo>
                  <a:pt x="806878" y="1282700"/>
                </a:lnTo>
                <a:lnTo>
                  <a:pt x="802309" y="1295400"/>
                </a:lnTo>
                <a:lnTo>
                  <a:pt x="791644" y="1295400"/>
                </a:lnTo>
                <a:lnTo>
                  <a:pt x="784529" y="1308100"/>
                </a:lnTo>
                <a:lnTo>
                  <a:pt x="841695" y="1308100"/>
                </a:lnTo>
                <a:lnTo>
                  <a:pt x="850796" y="1295400"/>
                </a:lnTo>
                <a:lnTo>
                  <a:pt x="860638" y="1282700"/>
                </a:lnTo>
                <a:close/>
              </a:path>
              <a:path w="4370070" h="2654300">
                <a:moveTo>
                  <a:pt x="857186" y="1295400"/>
                </a:moveTo>
                <a:lnTo>
                  <a:pt x="853140" y="1295400"/>
                </a:lnTo>
                <a:lnTo>
                  <a:pt x="843257" y="1308100"/>
                </a:lnTo>
                <a:lnTo>
                  <a:pt x="858291" y="1308100"/>
                </a:lnTo>
                <a:lnTo>
                  <a:pt x="857186" y="1295400"/>
                </a:lnTo>
                <a:close/>
              </a:path>
              <a:path w="4370070" h="2654300">
                <a:moveTo>
                  <a:pt x="871339" y="1257300"/>
                </a:moveTo>
                <a:lnTo>
                  <a:pt x="865886" y="1257300"/>
                </a:lnTo>
                <a:lnTo>
                  <a:pt x="872457" y="1270000"/>
                </a:lnTo>
                <a:lnTo>
                  <a:pt x="819511" y="1270000"/>
                </a:lnTo>
                <a:lnTo>
                  <a:pt x="813292" y="1282700"/>
                </a:lnTo>
                <a:lnTo>
                  <a:pt x="860638" y="1282700"/>
                </a:lnTo>
                <a:lnTo>
                  <a:pt x="861225" y="1295400"/>
                </a:lnTo>
                <a:lnTo>
                  <a:pt x="871982" y="1295400"/>
                </a:lnTo>
                <a:lnTo>
                  <a:pt x="874312" y="1270000"/>
                </a:lnTo>
                <a:lnTo>
                  <a:pt x="829005" y="1270000"/>
                </a:lnTo>
                <a:lnTo>
                  <a:pt x="827179" y="1257300"/>
                </a:lnTo>
                <a:lnTo>
                  <a:pt x="871339" y="1257300"/>
                </a:lnTo>
                <a:close/>
              </a:path>
              <a:path w="4370070" h="2654300">
                <a:moveTo>
                  <a:pt x="880821" y="1270000"/>
                </a:moveTo>
                <a:lnTo>
                  <a:pt x="881570" y="1282700"/>
                </a:lnTo>
                <a:lnTo>
                  <a:pt x="890562" y="1282700"/>
                </a:lnTo>
                <a:lnTo>
                  <a:pt x="880821" y="1270000"/>
                </a:lnTo>
                <a:close/>
              </a:path>
              <a:path w="4370070" h="2654300">
                <a:moveTo>
                  <a:pt x="851750" y="1244600"/>
                </a:moveTo>
                <a:lnTo>
                  <a:pt x="844496" y="1244600"/>
                </a:lnTo>
                <a:lnTo>
                  <a:pt x="838930" y="1257300"/>
                </a:lnTo>
                <a:lnTo>
                  <a:pt x="834087" y="1270000"/>
                </a:lnTo>
                <a:lnTo>
                  <a:pt x="872457" y="1270000"/>
                </a:lnTo>
                <a:lnTo>
                  <a:pt x="865886" y="1257300"/>
                </a:lnTo>
                <a:lnTo>
                  <a:pt x="861519" y="1257300"/>
                </a:lnTo>
                <a:lnTo>
                  <a:pt x="860397" y="1253845"/>
                </a:lnTo>
                <a:lnTo>
                  <a:pt x="851750" y="1244600"/>
                </a:lnTo>
                <a:close/>
              </a:path>
              <a:path w="4370070" h="2654300">
                <a:moveTo>
                  <a:pt x="935989" y="1206500"/>
                </a:moveTo>
                <a:lnTo>
                  <a:pt x="900302" y="1206500"/>
                </a:lnTo>
                <a:lnTo>
                  <a:pt x="889119" y="1219200"/>
                </a:lnTo>
                <a:lnTo>
                  <a:pt x="875042" y="1219200"/>
                </a:lnTo>
                <a:lnTo>
                  <a:pt x="859806" y="1231900"/>
                </a:lnTo>
                <a:lnTo>
                  <a:pt x="857396" y="1244600"/>
                </a:lnTo>
                <a:lnTo>
                  <a:pt x="860397" y="1253845"/>
                </a:lnTo>
                <a:lnTo>
                  <a:pt x="863629" y="1257300"/>
                </a:lnTo>
                <a:lnTo>
                  <a:pt x="871339" y="1257300"/>
                </a:lnTo>
                <a:lnTo>
                  <a:pt x="874312" y="1270000"/>
                </a:lnTo>
                <a:lnTo>
                  <a:pt x="884792" y="1270000"/>
                </a:lnTo>
                <a:lnTo>
                  <a:pt x="884147" y="1257300"/>
                </a:lnTo>
                <a:lnTo>
                  <a:pt x="892940" y="1244600"/>
                </a:lnTo>
                <a:lnTo>
                  <a:pt x="903801" y="1231900"/>
                </a:lnTo>
                <a:lnTo>
                  <a:pt x="924701" y="1231900"/>
                </a:lnTo>
                <a:lnTo>
                  <a:pt x="923870" y="1219200"/>
                </a:lnTo>
                <a:lnTo>
                  <a:pt x="935989" y="1206500"/>
                </a:lnTo>
                <a:close/>
              </a:path>
              <a:path w="4370070" h="2654300">
                <a:moveTo>
                  <a:pt x="928773" y="1231900"/>
                </a:moveTo>
                <a:lnTo>
                  <a:pt x="909359" y="1231900"/>
                </a:lnTo>
                <a:lnTo>
                  <a:pt x="902246" y="1244600"/>
                </a:lnTo>
                <a:lnTo>
                  <a:pt x="884792" y="1270000"/>
                </a:lnTo>
                <a:lnTo>
                  <a:pt x="903826" y="1270000"/>
                </a:lnTo>
                <a:lnTo>
                  <a:pt x="910196" y="1257300"/>
                </a:lnTo>
                <a:lnTo>
                  <a:pt x="907541" y="1244600"/>
                </a:lnTo>
                <a:lnTo>
                  <a:pt x="926376" y="1244600"/>
                </a:lnTo>
                <a:lnTo>
                  <a:pt x="928773" y="1231900"/>
                </a:lnTo>
                <a:close/>
              </a:path>
              <a:path w="4370070" h="2654300">
                <a:moveTo>
                  <a:pt x="860397" y="1253845"/>
                </a:moveTo>
                <a:lnTo>
                  <a:pt x="861519" y="1257300"/>
                </a:lnTo>
                <a:lnTo>
                  <a:pt x="863629" y="1257300"/>
                </a:lnTo>
                <a:lnTo>
                  <a:pt x="860397" y="1253845"/>
                </a:lnTo>
                <a:close/>
              </a:path>
              <a:path w="4370070" h="2654300">
                <a:moveTo>
                  <a:pt x="887931" y="1206500"/>
                </a:moveTo>
                <a:lnTo>
                  <a:pt x="878941" y="1206500"/>
                </a:lnTo>
                <a:lnTo>
                  <a:pt x="877023" y="1219200"/>
                </a:lnTo>
                <a:lnTo>
                  <a:pt x="888160" y="1219200"/>
                </a:lnTo>
                <a:lnTo>
                  <a:pt x="887931" y="1206500"/>
                </a:lnTo>
                <a:close/>
              </a:path>
              <a:path w="4370070" h="2654300">
                <a:moveTo>
                  <a:pt x="956462" y="1193800"/>
                </a:moveTo>
                <a:lnTo>
                  <a:pt x="895759" y="1193800"/>
                </a:lnTo>
                <a:lnTo>
                  <a:pt x="894937" y="1206500"/>
                </a:lnTo>
                <a:lnTo>
                  <a:pt x="935989" y="1206500"/>
                </a:lnTo>
                <a:lnTo>
                  <a:pt x="946541" y="1219200"/>
                </a:lnTo>
                <a:lnTo>
                  <a:pt x="946897" y="1219200"/>
                </a:lnTo>
                <a:lnTo>
                  <a:pt x="946918" y="1206500"/>
                </a:lnTo>
                <a:lnTo>
                  <a:pt x="956462" y="1193800"/>
                </a:lnTo>
                <a:close/>
              </a:path>
              <a:path w="4370070" h="2654300">
                <a:moveTo>
                  <a:pt x="968340" y="1193800"/>
                </a:moveTo>
                <a:lnTo>
                  <a:pt x="958809" y="1193800"/>
                </a:lnTo>
                <a:lnTo>
                  <a:pt x="959645" y="1206500"/>
                </a:lnTo>
                <a:lnTo>
                  <a:pt x="963218" y="1206500"/>
                </a:lnTo>
                <a:lnTo>
                  <a:pt x="968340" y="1193800"/>
                </a:lnTo>
                <a:close/>
              </a:path>
              <a:path w="4370070" h="2654300">
                <a:moveTo>
                  <a:pt x="980681" y="1168400"/>
                </a:moveTo>
                <a:lnTo>
                  <a:pt x="922136" y="1168400"/>
                </a:lnTo>
                <a:lnTo>
                  <a:pt x="919099" y="1181100"/>
                </a:lnTo>
                <a:lnTo>
                  <a:pt x="908960" y="1181100"/>
                </a:lnTo>
                <a:lnTo>
                  <a:pt x="907554" y="1193800"/>
                </a:lnTo>
                <a:lnTo>
                  <a:pt x="962929" y="1193800"/>
                </a:lnTo>
                <a:lnTo>
                  <a:pt x="962029" y="1181100"/>
                </a:lnTo>
                <a:lnTo>
                  <a:pt x="980681" y="1168400"/>
                </a:lnTo>
                <a:close/>
              </a:path>
              <a:path w="4370070" h="2654300">
                <a:moveTo>
                  <a:pt x="989800" y="1168400"/>
                </a:moveTo>
                <a:lnTo>
                  <a:pt x="980681" y="1168400"/>
                </a:lnTo>
                <a:lnTo>
                  <a:pt x="987345" y="1181100"/>
                </a:lnTo>
                <a:lnTo>
                  <a:pt x="988796" y="1181100"/>
                </a:lnTo>
                <a:lnTo>
                  <a:pt x="989800" y="1168400"/>
                </a:lnTo>
                <a:close/>
              </a:path>
              <a:path w="4370070" h="2654300">
                <a:moveTo>
                  <a:pt x="991603" y="1155700"/>
                </a:moveTo>
                <a:lnTo>
                  <a:pt x="942971" y="1155700"/>
                </a:lnTo>
                <a:lnTo>
                  <a:pt x="943749" y="1168400"/>
                </a:lnTo>
                <a:lnTo>
                  <a:pt x="993355" y="1168400"/>
                </a:lnTo>
                <a:lnTo>
                  <a:pt x="991603" y="1155700"/>
                </a:lnTo>
                <a:close/>
              </a:path>
              <a:path w="4370070" h="2654300">
                <a:moveTo>
                  <a:pt x="1003406" y="1155700"/>
                </a:moveTo>
                <a:lnTo>
                  <a:pt x="996480" y="1155700"/>
                </a:lnTo>
                <a:lnTo>
                  <a:pt x="993355" y="1168400"/>
                </a:lnTo>
                <a:lnTo>
                  <a:pt x="1006956" y="1168400"/>
                </a:lnTo>
                <a:lnTo>
                  <a:pt x="1003406" y="1155700"/>
                </a:lnTo>
                <a:close/>
              </a:path>
              <a:path w="4370070" h="2654300">
                <a:moveTo>
                  <a:pt x="971830" y="1130300"/>
                </a:moveTo>
                <a:lnTo>
                  <a:pt x="964042" y="1130300"/>
                </a:lnTo>
                <a:lnTo>
                  <a:pt x="960920" y="1143000"/>
                </a:lnTo>
                <a:lnTo>
                  <a:pt x="944310" y="1155700"/>
                </a:lnTo>
                <a:lnTo>
                  <a:pt x="1000467" y="1155700"/>
                </a:lnTo>
                <a:lnTo>
                  <a:pt x="1010627" y="1143000"/>
                </a:lnTo>
                <a:lnTo>
                  <a:pt x="968862" y="1143000"/>
                </a:lnTo>
                <a:lnTo>
                  <a:pt x="971830" y="1130300"/>
                </a:lnTo>
                <a:close/>
              </a:path>
              <a:path w="4370070" h="2654300">
                <a:moveTo>
                  <a:pt x="971830" y="1130300"/>
                </a:moveTo>
                <a:lnTo>
                  <a:pt x="968862" y="1143000"/>
                </a:lnTo>
                <a:lnTo>
                  <a:pt x="970064" y="1143000"/>
                </a:lnTo>
                <a:lnTo>
                  <a:pt x="971830" y="1130300"/>
                </a:lnTo>
                <a:close/>
              </a:path>
              <a:path w="4370070" h="2654300">
                <a:moveTo>
                  <a:pt x="1037145" y="1130300"/>
                </a:moveTo>
                <a:lnTo>
                  <a:pt x="971830" y="1130300"/>
                </a:lnTo>
                <a:lnTo>
                  <a:pt x="970064" y="1143000"/>
                </a:lnTo>
                <a:lnTo>
                  <a:pt x="1031754" y="1143000"/>
                </a:lnTo>
                <a:lnTo>
                  <a:pt x="1037145" y="1130300"/>
                </a:lnTo>
                <a:close/>
              </a:path>
              <a:path w="4370070" h="2654300">
                <a:moveTo>
                  <a:pt x="1040852" y="1130300"/>
                </a:moveTo>
                <a:lnTo>
                  <a:pt x="1039550" y="1130300"/>
                </a:lnTo>
                <a:lnTo>
                  <a:pt x="1038580" y="1143000"/>
                </a:lnTo>
                <a:lnTo>
                  <a:pt x="1041018" y="1143000"/>
                </a:lnTo>
                <a:lnTo>
                  <a:pt x="1040852" y="1130300"/>
                </a:lnTo>
                <a:close/>
              </a:path>
              <a:path w="4370070" h="2654300">
                <a:moveTo>
                  <a:pt x="999601" y="1117600"/>
                </a:moveTo>
                <a:lnTo>
                  <a:pt x="981646" y="1117600"/>
                </a:lnTo>
                <a:lnTo>
                  <a:pt x="979588" y="1130300"/>
                </a:lnTo>
                <a:lnTo>
                  <a:pt x="1003074" y="1130300"/>
                </a:lnTo>
                <a:lnTo>
                  <a:pt x="999601" y="1117600"/>
                </a:lnTo>
                <a:close/>
              </a:path>
              <a:path w="4370070" h="2654300">
                <a:moveTo>
                  <a:pt x="1049338" y="1117600"/>
                </a:moveTo>
                <a:lnTo>
                  <a:pt x="1013460" y="1117600"/>
                </a:lnTo>
                <a:lnTo>
                  <a:pt x="1003542" y="1130300"/>
                </a:lnTo>
                <a:lnTo>
                  <a:pt x="1050416" y="1130300"/>
                </a:lnTo>
                <a:lnTo>
                  <a:pt x="1049338" y="1117600"/>
                </a:lnTo>
                <a:close/>
              </a:path>
              <a:path w="4370070" h="2654300">
                <a:moveTo>
                  <a:pt x="1078379" y="1092200"/>
                </a:moveTo>
                <a:lnTo>
                  <a:pt x="1017282" y="1092200"/>
                </a:lnTo>
                <a:lnTo>
                  <a:pt x="997600" y="1104900"/>
                </a:lnTo>
                <a:lnTo>
                  <a:pt x="996978" y="1117600"/>
                </a:lnTo>
                <a:lnTo>
                  <a:pt x="1031735" y="1117600"/>
                </a:lnTo>
                <a:lnTo>
                  <a:pt x="1039950" y="1104900"/>
                </a:lnTo>
                <a:lnTo>
                  <a:pt x="1079913" y="1104900"/>
                </a:lnTo>
                <a:lnTo>
                  <a:pt x="1078379" y="1092200"/>
                </a:lnTo>
                <a:close/>
              </a:path>
              <a:path w="4370070" h="2654300">
                <a:moveTo>
                  <a:pt x="1060831" y="1104900"/>
                </a:moveTo>
                <a:lnTo>
                  <a:pt x="1042525" y="1104900"/>
                </a:lnTo>
                <a:lnTo>
                  <a:pt x="1040959" y="1117600"/>
                </a:lnTo>
                <a:lnTo>
                  <a:pt x="1046871" y="1117600"/>
                </a:lnTo>
                <a:lnTo>
                  <a:pt x="1060831" y="1104900"/>
                </a:lnTo>
                <a:close/>
              </a:path>
              <a:path w="4370070" h="2654300">
                <a:moveTo>
                  <a:pt x="1071671" y="1104900"/>
                </a:moveTo>
                <a:lnTo>
                  <a:pt x="1060831" y="1104900"/>
                </a:lnTo>
                <a:lnTo>
                  <a:pt x="1058227" y="1117600"/>
                </a:lnTo>
                <a:lnTo>
                  <a:pt x="1064104" y="1117600"/>
                </a:lnTo>
                <a:lnTo>
                  <a:pt x="1071671" y="1104900"/>
                </a:lnTo>
                <a:close/>
              </a:path>
              <a:path w="4370070" h="2654300">
                <a:moveTo>
                  <a:pt x="1088428" y="1092200"/>
                </a:moveTo>
                <a:lnTo>
                  <a:pt x="1080452" y="1104900"/>
                </a:lnTo>
                <a:lnTo>
                  <a:pt x="1087678" y="1104900"/>
                </a:lnTo>
                <a:lnTo>
                  <a:pt x="1088428" y="1092200"/>
                </a:lnTo>
                <a:close/>
              </a:path>
              <a:path w="4370070" h="2654300">
                <a:moveTo>
                  <a:pt x="1083597" y="1079500"/>
                </a:moveTo>
                <a:lnTo>
                  <a:pt x="1030717" y="1079500"/>
                </a:lnTo>
                <a:lnTo>
                  <a:pt x="1022956" y="1092200"/>
                </a:lnTo>
                <a:lnTo>
                  <a:pt x="1078788" y="1092200"/>
                </a:lnTo>
                <a:lnTo>
                  <a:pt x="1083597" y="1079500"/>
                </a:lnTo>
                <a:close/>
              </a:path>
              <a:path w="4370070" h="2654300">
                <a:moveTo>
                  <a:pt x="1072455" y="1054100"/>
                </a:moveTo>
                <a:lnTo>
                  <a:pt x="1050810" y="1054100"/>
                </a:lnTo>
                <a:lnTo>
                  <a:pt x="1040801" y="1066800"/>
                </a:lnTo>
                <a:lnTo>
                  <a:pt x="1034905" y="1079500"/>
                </a:lnTo>
                <a:lnTo>
                  <a:pt x="1083357" y="1079500"/>
                </a:lnTo>
                <a:lnTo>
                  <a:pt x="1085475" y="1066800"/>
                </a:lnTo>
                <a:lnTo>
                  <a:pt x="1074292" y="1066800"/>
                </a:lnTo>
                <a:lnTo>
                  <a:pt x="1072455" y="1054100"/>
                </a:lnTo>
                <a:close/>
              </a:path>
              <a:path w="4370070" h="2654300">
                <a:moveTo>
                  <a:pt x="1124970" y="1054100"/>
                </a:moveTo>
                <a:lnTo>
                  <a:pt x="1079566" y="1054100"/>
                </a:lnTo>
                <a:lnTo>
                  <a:pt x="1074292" y="1066800"/>
                </a:lnTo>
                <a:lnTo>
                  <a:pt x="1123746" y="1066800"/>
                </a:lnTo>
                <a:lnTo>
                  <a:pt x="1124970" y="1054100"/>
                </a:lnTo>
                <a:close/>
              </a:path>
              <a:path w="4370070" h="2654300">
                <a:moveTo>
                  <a:pt x="1130404" y="1054100"/>
                </a:moveTo>
                <a:lnTo>
                  <a:pt x="1124970" y="1054100"/>
                </a:lnTo>
                <a:lnTo>
                  <a:pt x="1126247" y="1066800"/>
                </a:lnTo>
                <a:lnTo>
                  <a:pt x="1128926" y="1066800"/>
                </a:lnTo>
                <a:lnTo>
                  <a:pt x="1130404" y="1054100"/>
                </a:lnTo>
                <a:close/>
              </a:path>
              <a:path w="4370070" h="2654300">
                <a:moveTo>
                  <a:pt x="1083398" y="1041400"/>
                </a:moveTo>
                <a:lnTo>
                  <a:pt x="1069228" y="1041400"/>
                </a:lnTo>
                <a:lnTo>
                  <a:pt x="1057109" y="1054100"/>
                </a:lnTo>
                <a:lnTo>
                  <a:pt x="1078745" y="1054100"/>
                </a:lnTo>
                <a:lnTo>
                  <a:pt x="1083398" y="1041400"/>
                </a:lnTo>
                <a:close/>
              </a:path>
              <a:path w="4370070" h="2654300">
                <a:moveTo>
                  <a:pt x="1130719" y="1041400"/>
                </a:moveTo>
                <a:lnTo>
                  <a:pt x="1085735" y="1041400"/>
                </a:lnTo>
                <a:lnTo>
                  <a:pt x="1078745" y="1054100"/>
                </a:lnTo>
                <a:lnTo>
                  <a:pt x="1128297" y="1054100"/>
                </a:lnTo>
                <a:lnTo>
                  <a:pt x="1130719" y="1041400"/>
                </a:lnTo>
                <a:close/>
              </a:path>
              <a:path w="4370070" h="2654300">
                <a:moveTo>
                  <a:pt x="1157289" y="1028700"/>
                </a:moveTo>
                <a:lnTo>
                  <a:pt x="1150390" y="1028700"/>
                </a:lnTo>
                <a:lnTo>
                  <a:pt x="1144841" y="1041400"/>
                </a:lnTo>
                <a:lnTo>
                  <a:pt x="1137958" y="1041400"/>
                </a:lnTo>
                <a:lnTo>
                  <a:pt x="1135468" y="1054100"/>
                </a:lnTo>
                <a:lnTo>
                  <a:pt x="1136256" y="1054100"/>
                </a:lnTo>
                <a:lnTo>
                  <a:pt x="1151258" y="1041400"/>
                </a:lnTo>
                <a:lnTo>
                  <a:pt x="1157289" y="1028700"/>
                </a:lnTo>
                <a:close/>
              </a:path>
              <a:path w="4370070" h="2654300">
                <a:moveTo>
                  <a:pt x="1103061" y="1028700"/>
                </a:moveTo>
                <a:lnTo>
                  <a:pt x="1086002" y="1028700"/>
                </a:lnTo>
                <a:lnTo>
                  <a:pt x="1079355" y="1041400"/>
                </a:lnTo>
                <a:lnTo>
                  <a:pt x="1091646" y="1041400"/>
                </a:lnTo>
                <a:lnTo>
                  <a:pt x="1103061" y="1028700"/>
                </a:lnTo>
                <a:close/>
              </a:path>
              <a:path w="4370070" h="2654300">
                <a:moveTo>
                  <a:pt x="1144817" y="1028700"/>
                </a:moveTo>
                <a:lnTo>
                  <a:pt x="1103061" y="1028700"/>
                </a:lnTo>
                <a:lnTo>
                  <a:pt x="1107509" y="1041400"/>
                </a:lnTo>
                <a:lnTo>
                  <a:pt x="1139256" y="1041400"/>
                </a:lnTo>
                <a:lnTo>
                  <a:pt x="1144817" y="1028700"/>
                </a:lnTo>
                <a:close/>
              </a:path>
              <a:path w="4370070" h="2654300">
                <a:moveTo>
                  <a:pt x="1169428" y="1028700"/>
                </a:moveTo>
                <a:lnTo>
                  <a:pt x="1161326" y="1041400"/>
                </a:lnTo>
                <a:lnTo>
                  <a:pt x="1168603" y="1041400"/>
                </a:lnTo>
                <a:lnTo>
                  <a:pt x="1169428" y="1028700"/>
                </a:lnTo>
                <a:close/>
              </a:path>
              <a:path w="4370070" h="2654300">
                <a:moveTo>
                  <a:pt x="1158026" y="996993"/>
                </a:moveTo>
                <a:lnTo>
                  <a:pt x="1159531" y="1003300"/>
                </a:lnTo>
                <a:lnTo>
                  <a:pt x="1165118" y="1016000"/>
                </a:lnTo>
                <a:lnTo>
                  <a:pt x="1111453" y="1016000"/>
                </a:lnTo>
                <a:lnTo>
                  <a:pt x="1104595" y="1028700"/>
                </a:lnTo>
                <a:lnTo>
                  <a:pt x="1176654" y="1028700"/>
                </a:lnTo>
                <a:lnTo>
                  <a:pt x="1167799" y="1016000"/>
                </a:lnTo>
                <a:lnTo>
                  <a:pt x="1161749" y="1003300"/>
                </a:lnTo>
                <a:lnTo>
                  <a:pt x="1158026" y="996993"/>
                </a:lnTo>
                <a:close/>
              </a:path>
              <a:path w="4370070" h="2654300">
                <a:moveTo>
                  <a:pt x="1120024" y="1003300"/>
                </a:moveTo>
                <a:lnTo>
                  <a:pt x="1112386" y="1003300"/>
                </a:lnTo>
                <a:lnTo>
                  <a:pt x="1104061" y="1016000"/>
                </a:lnTo>
                <a:lnTo>
                  <a:pt x="1116923" y="1016000"/>
                </a:lnTo>
                <a:lnTo>
                  <a:pt x="1120024" y="1003300"/>
                </a:lnTo>
                <a:close/>
              </a:path>
              <a:path w="4370070" h="2654300">
                <a:moveTo>
                  <a:pt x="1154250" y="990600"/>
                </a:moveTo>
                <a:lnTo>
                  <a:pt x="1132560" y="990600"/>
                </a:lnTo>
                <a:lnTo>
                  <a:pt x="1130858" y="1003300"/>
                </a:lnTo>
                <a:lnTo>
                  <a:pt x="1120024" y="1003300"/>
                </a:lnTo>
                <a:lnTo>
                  <a:pt x="1121067" y="1016000"/>
                </a:lnTo>
                <a:lnTo>
                  <a:pt x="1165118" y="1016000"/>
                </a:lnTo>
                <a:lnTo>
                  <a:pt x="1159531" y="1003300"/>
                </a:lnTo>
                <a:lnTo>
                  <a:pt x="1158026" y="996993"/>
                </a:lnTo>
                <a:lnTo>
                  <a:pt x="1154250" y="990600"/>
                </a:lnTo>
                <a:close/>
              </a:path>
              <a:path w="4370070" h="2654300">
                <a:moveTo>
                  <a:pt x="1206962" y="990600"/>
                </a:moveTo>
                <a:lnTo>
                  <a:pt x="1156500" y="990600"/>
                </a:lnTo>
                <a:lnTo>
                  <a:pt x="1158026" y="996993"/>
                </a:lnTo>
                <a:lnTo>
                  <a:pt x="1161749" y="1003300"/>
                </a:lnTo>
                <a:lnTo>
                  <a:pt x="1167799" y="1016000"/>
                </a:lnTo>
                <a:lnTo>
                  <a:pt x="1191204" y="1016000"/>
                </a:lnTo>
                <a:lnTo>
                  <a:pt x="1200831" y="1003300"/>
                </a:lnTo>
                <a:lnTo>
                  <a:pt x="1203591" y="1003300"/>
                </a:lnTo>
                <a:lnTo>
                  <a:pt x="1206962" y="990600"/>
                </a:lnTo>
                <a:close/>
              </a:path>
              <a:path w="4370070" h="2654300">
                <a:moveTo>
                  <a:pt x="1223746" y="977900"/>
                </a:moveTo>
                <a:lnTo>
                  <a:pt x="1150113" y="977900"/>
                </a:lnTo>
                <a:lnTo>
                  <a:pt x="1152172" y="990600"/>
                </a:lnTo>
                <a:lnTo>
                  <a:pt x="1223762" y="990600"/>
                </a:lnTo>
                <a:lnTo>
                  <a:pt x="1223746" y="977900"/>
                </a:lnTo>
                <a:close/>
              </a:path>
              <a:path w="4370070" h="2654300">
                <a:moveTo>
                  <a:pt x="1246496" y="965200"/>
                </a:moveTo>
                <a:lnTo>
                  <a:pt x="1170458" y="965200"/>
                </a:lnTo>
                <a:lnTo>
                  <a:pt x="1172133" y="977900"/>
                </a:lnTo>
                <a:lnTo>
                  <a:pt x="1234287" y="977900"/>
                </a:lnTo>
                <a:lnTo>
                  <a:pt x="1246496" y="965200"/>
                </a:lnTo>
                <a:close/>
              </a:path>
              <a:path w="4370070" h="2654300">
                <a:moveTo>
                  <a:pt x="1248463" y="976878"/>
                </a:moveTo>
                <a:lnTo>
                  <a:pt x="1248121" y="977900"/>
                </a:lnTo>
                <a:lnTo>
                  <a:pt x="1248635" y="977900"/>
                </a:lnTo>
                <a:lnTo>
                  <a:pt x="1248463" y="976878"/>
                </a:lnTo>
                <a:close/>
              </a:path>
              <a:path w="4370070" h="2654300">
                <a:moveTo>
                  <a:pt x="1252372" y="965200"/>
                </a:moveTo>
                <a:lnTo>
                  <a:pt x="1246496" y="965200"/>
                </a:lnTo>
                <a:lnTo>
                  <a:pt x="1248463" y="976878"/>
                </a:lnTo>
                <a:lnTo>
                  <a:pt x="1252372" y="965200"/>
                </a:lnTo>
                <a:close/>
              </a:path>
              <a:path w="4370070" h="2654300">
                <a:moveTo>
                  <a:pt x="1229690" y="952500"/>
                </a:moveTo>
                <a:lnTo>
                  <a:pt x="1184857" y="952500"/>
                </a:lnTo>
                <a:lnTo>
                  <a:pt x="1174432" y="965200"/>
                </a:lnTo>
                <a:lnTo>
                  <a:pt x="1221498" y="965200"/>
                </a:lnTo>
                <a:lnTo>
                  <a:pt x="1229690" y="952500"/>
                </a:lnTo>
                <a:close/>
              </a:path>
              <a:path w="4370070" h="2654300">
                <a:moveTo>
                  <a:pt x="1272683" y="939800"/>
                </a:moveTo>
                <a:lnTo>
                  <a:pt x="1197533" y="939800"/>
                </a:lnTo>
                <a:lnTo>
                  <a:pt x="1189895" y="952500"/>
                </a:lnTo>
                <a:lnTo>
                  <a:pt x="1231747" y="952500"/>
                </a:lnTo>
                <a:lnTo>
                  <a:pt x="1232799" y="965200"/>
                </a:lnTo>
                <a:lnTo>
                  <a:pt x="1242537" y="965200"/>
                </a:lnTo>
                <a:lnTo>
                  <a:pt x="1257238" y="952500"/>
                </a:lnTo>
                <a:lnTo>
                  <a:pt x="1272683" y="939800"/>
                </a:lnTo>
                <a:close/>
              </a:path>
              <a:path w="4370070" h="2654300">
                <a:moveTo>
                  <a:pt x="1272870" y="939800"/>
                </a:moveTo>
                <a:lnTo>
                  <a:pt x="1272683" y="939800"/>
                </a:lnTo>
                <a:lnTo>
                  <a:pt x="1265085" y="952500"/>
                </a:lnTo>
                <a:lnTo>
                  <a:pt x="1268658" y="952500"/>
                </a:lnTo>
                <a:lnTo>
                  <a:pt x="1272870" y="939800"/>
                </a:lnTo>
                <a:close/>
              </a:path>
              <a:path w="4370070" h="2654300">
                <a:moveTo>
                  <a:pt x="1298035" y="939800"/>
                </a:moveTo>
                <a:lnTo>
                  <a:pt x="1278510" y="939800"/>
                </a:lnTo>
                <a:lnTo>
                  <a:pt x="1275727" y="952500"/>
                </a:lnTo>
                <a:lnTo>
                  <a:pt x="1287332" y="952500"/>
                </a:lnTo>
                <a:lnTo>
                  <a:pt x="1298035" y="939800"/>
                </a:lnTo>
                <a:close/>
              </a:path>
              <a:path w="4370070" h="2654300">
                <a:moveTo>
                  <a:pt x="1287818" y="927100"/>
                </a:moveTo>
                <a:lnTo>
                  <a:pt x="1217696" y="927100"/>
                </a:lnTo>
                <a:lnTo>
                  <a:pt x="1210613" y="939800"/>
                </a:lnTo>
                <a:lnTo>
                  <a:pt x="1287691" y="939800"/>
                </a:lnTo>
                <a:lnTo>
                  <a:pt x="1287818" y="927100"/>
                </a:lnTo>
                <a:close/>
              </a:path>
              <a:path w="4370070" h="2654300">
                <a:moveTo>
                  <a:pt x="1298282" y="927100"/>
                </a:moveTo>
                <a:lnTo>
                  <a:pt x="1291186" y="927100"/>
                </a:lnTo>
                <a:lnTo>
                  <a:pt x="1290999" y="939800"/>
                </a:lnTo>
                <a:lnTo>
                  <a:pt x="1298282" y="927100"/>
                </a:lnTo>
                <a:close/>
              </a:path>
              <a:path w="4370070" h="2654300">
                <a:moveTo>
                  <a:pt x="1316837" y="914400"/>
                </a:moveTo>
                <a:lnTo>
                  <a:pt x="1230168" y="914400"/>
                </a:lnTo>
                <a:lnTo>
                  <a:pt x="1230668" y="927100"/>
                </a:lnTo>
                <a:lnTo>
                  <a:pt x="1313354" y="927100"/>
                </a:lnTo>
                <a:lnTo>
                  <a:pt x="1314771" y="923540"/>
                </a:lnTo>
                <a:lnTo>
                  <a:pt x="1316837" y="914400"/>
                </a:lnTo>
                <a:close/>
              </a:path>
              <a:path w="4370070" h="2654300">
                <a:moveTo>
                  <a:pt x="1318412" y="914400"/>
                </a:moveTo>
                <a:lnTo>
                  <a:pt x="1316837" y="914400"/>
                </a:lnTo>
                <a:lnTo>
                  <a:pt x="1314771" y="923540"/>
                </a:lnTo>
                <a:lnTo>
                  <a:pt x="1318412" y="914400"/>
                </a:lnTo>
                <a:close/>
              </a:path>
              <a:path w="4370070" h="2654300">
                <a:moveTo>
                  <a:pt x="1259287" y="901700"/>
                </a:moveTo>
                <a:lnTo>
                  <a:pt x="1246131" y="914400"/>
                </a:lnTo>
                <a:lnTo>
                  <a:pt x="1250365" y="914400"/>
                </a:lnTo>
                <a:lnTo>
                  <a:pt x="1259287" y="901700"/>
                </a:lnTo>
                <a:close/>
              </a:path>
              <a:path w="4370070" h="2654300">
                <a:moveTo>
                  <a:pt x="1312057" y="901700"/>
                </a:moveTo>
                <a:lnTo>
                  <a:pt x="1262949" y="901700"/>
                </a:lnTo>
                <a:lnTo>
                  <a:pt x="1260220" y="914400"/>
                </a:lnTo>
                <a:lnTo>
                  <a:pt x="1313962" y="914400"/>
                </a:lnTo>
                <a:lnTo>
                  <a:pt x="1312057" y="901700"/>
                </a:lnTo>
                <a:close/>
              </a:path>
              <a:path w="4370070" h="2654300">
                <a:moveTo>
                  <a:pt x="1328407" y="901700"/>
                </a:moveTo>
                <a:lnTo>
                  <a:pt x="1313967" y="901700"/>
                </a:lnTo>
                <a:lnTo>
                  <a:pt x="1313962" y="914400"/>
                </a:lnTo>
                <a:lnTo>
                  <a:pt x="1320734" y="914400"/>
                </a:lnTo>
                <a:lnTo>
                  <a:pt x="1328407" y="901700"/>
                </a:lnTo>
                <a:close/>
              </a:path>
              <a:path w="4370070" h="2654300">
                <a:moveTo>
                  <a:pt x="1331652" y="889000"/>
                </a:moveTo>
                <a:lnTo>
                  <a:pt x="1272531" y="889000"/>
                </a:lnTo>
                <a:lnTo>
                  <a:pt x="1263865" y="901700"/>
                </a:lnTo>
                <a:lnTo>
                  <a:pt x="1329050" y="901700"/>
                </a:lnTo>
                <a:lnTo>
                  <a:pt x="1331652" y="889000"/>
                </a:lnTo>
                <a:close/>
              </a:path>
              <a:path w="4370070" h="2654300">
                <a:moveTo>
                  <a:pt x="1341505" y="889000"/>
                </a:moveTo>
                <a:lnTo>
                  <a:pt x="1334815" y="889000"/>
                </a:lnTo>
                <a:lnTo>
                  <a:pt x="1332776" y="901700"/>
                </a:lnTo>
                <a:lnTo>
                  <a:pt x="1336039" y="901700"/>
                </a:lnTo>
                <a:lnTo>
                  <a:pt x="1341505" y="889000"/>
                </a:lnTo>
                <a:close/>
              </a:path>
              <a:path w="4370070" h="2654300">
                <a:moveTo>
                  <a:pt x="1364111" y="889000"/>
                </a:moveTo>
                <a:lnTo>
                  <a:pt x="1345007" y="889000"/>
                </a:lnTo>
                <a:lnTo>
                  <a:pt x="1346746" y="901700"/>
                </a:lnTo>
                <a:lnTo>
                  <a:pt x="1352918" y="901700"/>
                </a:lnTo>
                <a:lnTo>
                  <a:pt x="1364111" y="889000"/>
                </a:lnTo>
                <a:close/>
              </a:path>
              <a:path w="4370070" h="2654300">
                <a:moveTo>
                  <a:pt x="1295031" y="876300"/>
                </a:moveTo>
                <a:lnTo>
                  <a:pt x="1289967" y="876300"/>
                </a:lnTo>
                <a:lnTo>
                  <a:pt x="1280983" y="889000"/>
                </a:lnTo>
                <a:lnTo>
                  <a:pt x="1295361" y="889000"/>
                </a:lnTo>
                <a:lnTo>
                  <a:pt x="1295031" y="876300"/>
                </a:lnTo>
                <a:close/>
              </a:path>
              <a:path w="4370070" h="2654300">
                <a:moveTo>
                  <a:pt x="1358104" y="876300"/>
                </a:moveTo>
                <a:lnTo>
                  <a:pt x="1303537" y="876300"/>
                </a:lnTo>
                <a:lnTo>
                  <a:pt x="1300546" y="889000"/>
                </a:lnTo>
                <a:lnTo>
                  <a:pt x="1355858" y="889000"/>
                </a:lnTo>
                <a:lnTo>
                  <a:pt x="1358104" y="876300"/>
                </a:lnTo>
                <a:close/>
              </a:path>
              <a:path w="4370070" h="2654300">
                <a:moveTo>
                  <a:pt x="1374190" y="876300"/>
                </a:moveTo>
                <a:lnTo>
                  <a:pt x="1364406" y="876300"/>
                </a:lnTo>
                <a:lnTo>
                  <a:pt x="1366215" y="889000"/>
                </a:lnTo>
                <a:lnTo>
                  <a:pt x="1373483" y="889000"/>
                </a:lnTo>
                <a:lnTo>
                  <a:pt x="1374190" y="876300"/>
                </a:lnTo>
                <a:close/>
              </a:path>
              <a:path w="4370070" h="2654300">
                <a:moveTo>
                  <a:pt x="1321079" y="863600"/>
                </a:moveTo>
                <a:lnTo>
                  <a:pt x="1308389" y="863600"/>
                </a:lnTo>
                <a:lnTo>
                  <a:pt x="1307045" y="876300"/>
                </a:lnTo>
                <a:lnTo>
                  <a:pt x="1321884" y="864642"/>
                </a:lnTo>
                <a:lnTo>
                  <a:pt x="1321079" y="863600"/>
                </a:lnTo>
                <a:close/>
              </a:path>
              <a:path w="4370070" h="2654300">
                <a:moveTo>
                  <a:pt x="1323069" y="866178"/>
                </a:moveTo>
                <a:lnTo>
                  <a:pt x="1322514" y="876300"/>
                </a:lnTo>
                <a:lnTo>
                  <a:pt x="1330883" y="876300"/>
                </a:lnTo>
                <a:lnTo>
                  <a:pt x="1323069" y="866178"/>
                </a:lnTo>
                <a:close/>
              </a:path>
              <a:path w="4370070" h="2654300">
                <a:moveTo>
                  <a:pt x="1323179" y="864167"/>
                </a:moveTo>
                <a:lnTo>
                  <a:pt x="1323069" y="866178"/>
                </a:lnTo>
                <a:lnTo>
                  <a:pt x="1330883" y="876300"/>
                </a:lnTo>
                <a:lnTo>
                  <a:pt x="1323179" y="864167"/>
                </a:lnTo>
                <a:close/>
              </a:path>
              <a:path w="4370070" h="2654300">
                <a:moveTo>
                  <a:pt x="1386362" y="863600"/>
                </a:moveTo>
                <a:lnTo>
                  <a:pt x="1323211" y="863600"/>
                </a:lnTo>
                <a:lnTo>
                  <a:pt x="1323179" y="864167"/>
                </a:lnTo>
                <a:lnTo>
                  <a:pt x="1330883" y="876300"/>
                </a:lnTo>
                <a:lnTo>
                  <a:pt x="1376244" y="876300"/>
                </a:lnTo>
                <a:lnTo>
                  <a:pt x="1386362" y="863600"/>
                </a:lnTo>
                <a:close/>
              </a:path>
              <a:path w="4370070" h="2654300">
                <a:moveTo>
                  <a:pt x="1392087" y="866054"/>
                </a:moveTo>
                <a:lnTo>
                  <a:pt x="1386408" y="876300"/>
                </a:lnTo>
                <a:lnTo>
                  <a:pt x="1389057" y="876300"/>
                </a:lnTo>
                <a:lnTo>
                  <a:pt x="1392087" y="866054"/>
                </a:lnTo>
                <a:close/>
              </a:path>
              <a:path w="4370070" h="2654300">
                <a:moveTo>
                  <a:pt x="1322949" y="863805"/>
                </a:moveTo>
                <a:lnTo>
                  <a:pt x="1321884" y="864642"/>
                </a:lnTo>
                <a:lnTo>
                  <a:pt x="1323069" y="866178"/>
                </a:lnTo>
                <a:lnTo>
                  <a:pt x="1323179" y="864167"/>
                </a:lnTo>
                <a:lnTo>
                  <a:pt x="1322949" y="863805"/>
                </a:lnTo>
                <a:close/>
              </a:path>
              <a:path w="4370070" h="2654300">
                <a:moveTo>
                  <a:pt x="1393448" y="863600"/>
                </a:moveTo>
                <a:lnTo>
                  <a:pt x="1392813" y="863600"/>
                </a:lnTo>
                <a:lnTo>
                  <a:pt x="1392087" y="866054"/>
                </a:lnTo>
                <a:lnTo>
                  <a:pt x="1393448" y="863600"/>
                </a:lnTo>
                <a:close/>
              </a:path>
              <a:path w="4370070" h="2654300">
                <a:moveTo>
                  <a:pt x="1322819" y="863600"/>
                </a:moveTo>
                <a:lnTo>
                  <a:pt x="1321079" y="863600"/>
                </a:lnTo>
                <a:lnTo>
                  <a:pt x="1321884" y="864642"/>
                </a:lnTo>
                <a:lnTo>
                  <a:pt x="1322949" y="863805"/>
                </a:lnTo>
                <a:lnTo>
                  <a:pt x="1322819" y="863600"/>
                </a:lnTo>
                <a:close/>
              </a:path>
              <a:path w="4370070" h="2654300">
                <a:moveTo>
                  <a:pt x="1323211" y="863600"/>
                </a:moveTo>
                <a:lnTo>
                  <a:pt x="1322819" y="863600"/>
                </a:lnTo>
                <a:lnTo>
                  <a:pt x="1322949" y="863805"/>
                </a:lnTo>
                <a:lnTo>
                  <a:pt x="1323211" y="863600"/>
                </a:lnTo>
                <a:close/>
              </a:path>
              <a:path w="4370070" h="2654300">
                <a:moveTo>
                  <a:pt x="1396649" y="850900"/>
                </a:moveTo>
                <a:lnTo>
                  <a:pt x="1326540" y="850900"/>
                </a:lnTo>
                <a:lnTo>
                  <a:pt x="1324646" y="863600"/>
                </a:lnTo>
                <a:lnTo>
                  <a:pt x="1402372" y="863600"/>
                </a:lnTo>
                <a:lnTo>
                  <a:pt x="1396649" y="850900"/>
                </a:lnTo>
                <a:close/>
              </a:path>
              <a:path w="4370070" h="2654300">
                <a:moveTo>
                  <a:pt x="1356462" y="838622"/>
                </a:moveTo>
                <a:lnTo>
                  <a:pt x="1345145" y="850900"/>
                </a:lnTo>
                <a:lnTo>
                  <a:pt x="1352697" y="850900"/>
                </a:lnTo>
                <a:lnTo>
                  <a:pt x="1356462" y="838622"/>
                </a:lnTo>
                <a:close/>
              </a:path>
              <a:path w="4370070" h="2654300">
                <a:moveTo>
                  <a:pt x="1416684" y="838200"/>
                </a:moveTo>
                <a:lnTo>
                  <a:pt x="1371257" y="838200"/>
                </a:lnTo>
                <a:lnTo>
                  <a:pt x="1375818" y="850900"/>
                </a:lnTo>
                <a:lnTo>
                  <a:pt x="1404978" y="850900"/>
                </a:lnTo>
                <a:lnTo>
                  <a:pt x="1416684" y="838200"/>
                </a:lnTo>
                <a:close/>
              </a:path>
              <a:path w="4370070" h="2654300">
                <a:moveTo>
                  <a:pt x="1429341" y="838200"/>
                </a:moveTo>
                <a:lnTo>
                  <a:pt x="1416684" y="838200"/>
                </a:lnTo>
                <a:lnTo>
                  <a:pt x="1421091" y="850900"/>
                </a:lnTo>
                <a:lnTo>
                  <a:pt x="1429341" y="838200"/>
                </a:lnTo>
                <a:close/>
              </a:path>
              <a:path w="4370070" h="2654300">
                <a:moveTo>
                  <a:pt x="1356851" y="838200"/>
                </a:moveTo>
                <a:lnTo>
                  <a:pt x="1356591" y="838200"/>
                </a:lnTo>
                <a:lnTo>
                  <a:pt x="1356462" y="838622"/>
                </a:lnTo>
                <a:lnTo>
                  <a:pt x="1356851" y="838200"/>
                </a:lnTo>
                <a:close/>
              </a:path>
              <a:path w="4370070" h="2654300">
                <a:moveTo>
                  <a:pt x="1442632" y="825500"/>
                </a:moveTo>
                <a:lnTo>
                  <a:pt x="1366223" y="825500"/>
                </a:lnTo>
                <a:lnTo>
                  <a:pt x="1356851" y="838200"/>
                </a:lnTo>
                <a:lnTo>
                  <a:pt x="1442139" y="838200"/>
                </a:lnTo>
                <a:lnTo>
                  <a:pt x="1442632" y="825500"/>
                </a:lnTo>
                <a:close/>
              </a:path>
              <a:path w="4370070" h="2654300">
                <a:moveTo>
                  <a:pt x="1457062" y="825500"/>
                </a:moveTo>
                <a:lnTo>
                  <a:pt x="1445209" y="825500"/>
                </a:lnTo>
                <a:lnTo>
                  <a:pt x="1442139" y="838200"/>
                </a:lnTo>
                <a:lnTo>
                  <a:pt x="1444791" y="838200"/>
                </a:lnTo>
                <a:lnTo>
                  <a:pt x="1457062" y="825500"/>
                </a:lnTo>
                <a:close/>
              </a:path>
              <a:path w="4370070" h="2654300">
                <a:moveTo>
                  <a:pt x="1455169" y="812800"/>
                </a:moveTo>
                <a:lnTo>
                  <a:pt x="1384158" y="812800"/>
                </a:lnTo>
                <a:lnTo>
                  <a:pt x="1380687" y="825500"/>
                </a:lnTo>
                <a:lnTo>
                  <a:pt x="1455496" y="825500"/>
                </a:lnTo>
                <a:lnTo>
                  <a:pt x="1455762" y="825229"/>
                </a:lnTo>
                <a:lnTo>
                  <a:pt x="1455169" y="812800"/>
                </a:lnTo>
                <a:close/>
              </a:path>
              <a:path w="4370070" h="2654300">
                <a:moveTo>
                  <a:pt x="1471460" y="812800"/>
                </a:moveTo>
                <a:lnTo>
                  <a:pt x="1468012" y="812800"/>
                </a:lnTo>
                <a:lnTo>
                  <a:pt x="1455762" y="825229"/>
                </a:lnTo>
                <a:lnTo>
                  <a:pt x="1455775" y="825500"/>
                </a:lnTo>
                <a:lnTo>
                  <a:pt x="1471167" y="825500"/>
                </a:lnTo>
                <a:lnTo>
                  <a:pt x="1471460" y="812800"/>
                </a:lnTo>
                <a:close/>
              </a:path>
              <a:path w="4370070" h="2654300">
                <a:moveTo>
                  <a:pt x="1415797" y="800100"/>
                </a:moveTo>
                <a:lnTo>
                  <a:pt x="1406357" y="800100"/>
                </a:lnTo>
                <a:lnTo>
                  <a:pt x="1396352" y="812800"/>
                </a:lnTo>
                <a:lnTo>
                  <a:pt x="1421210" y="812800"/>
                </a:lnTo>
                <a:lnTo>
                  <a:pt x="1415797" y="800100"/>
                </a:lnTo>
                <a:close/>
              </a:path>
              <a:path w="4370070" h="2654300">
                <a:moveTo>
                  <a:pt x="1479121" y="800100"/>
                </a:moveTo>
                <a:lnTo>
                  <a:pt x="1419136" y="800100"/>
                </a:lnTo>
                <a:lnTo>
                  <a:pt x="1421210" y="812800"/>
                </a:lnTo>
                <a:lnTo>
                  <a:pt x="1467154" y="812800"/>
                </a:lnTo>
                <a:lnTo>
                  <a:pt x="1479121" y="800100"/>
                </a:lnTo>
                <a:close/>
              </a:path>
              <a:path w="4370070" h="2654300">
                <a:moveTo>
                  <a:pt x="1496095" y="800100"/>
                </a:moveTo>
                <a:lnTo>
                  <a:pt x="1479121" y="800100"/>
                </a:lnTo>
                <a:lnTo>
                  <a:pt x="1478457" y="812800"/>
                </a:lnTo>
                <a:lnTo>
                  <a:pt x="1489202" y="812800"/>
                </a:lnTo>
                <a:lnTo>
                  <a:pt x="1496095" y="800100"/>
                </a:lnTo>
                <a:close/>
              </a:path>
              <a:path w="4370070" h="2654300">
                <a:moveTo>
                  <a:pt x="1428821" y="787400"/>
                </a:moveTo>
                <a:lnTo>
                  <a:pt x="1426643" y="787400"/>
                </a:lnTo>
                <a:lnTo>
                  <a:pt x="1424382" y="800100"/>
                </a:lnTo>
                <a:lnTo>
                  <a:pt x="1433817" y="800100"/>
                </a:lnTo>
                <a:lnTo>
                  <a:pt x="1428821" y="787400"/>
                </a:lnTo>
                <a:close/>
              </a:path>
              <a:path w="4370070" h="2654300">
                <a:moveTo>
                  <a:pt x="1451244" y="774700"/>
                </a:moveTo>
                <a:lnTo>
                  <a:pt x="1441954" y="774700"/>
                </a:lnTo>
                <a:lnTo>
                  <a:pt x="1432860" y="787400"/>
                </a:lnTo>
                <a:lnTo>
                  <a:pt x="1433817" y="800100"/>
                </a:lnTo>
                <a:lnTo>
                  <a:pt x="1495755" y="800100"/>
                </a:lnTo>
                <a:lnTo>
                  <a:pt x="1496136" y="797883"/>
                </a:lnTo>
                <a:lnTo>
                  <a:pt x="1496331" y="787400"/>
                </a:lnTo>
                <a:lnTo>
                  <a:pt x="1450873" y="787400"/>
                </a:lnTo>
                <a:lnTo>
                  <a:pt x="1451244" y="774700"/>
                </a:lnTo>
                <a:close/>
              </a:path>
              <a:path w="4370070" h="2654300">
                <a:moveTo>
                  <a:pt x="1497939" y="787400"/>
                </a:moveTo>
                <a:lnTo>
                  <a:pt x="1496136" y="797883"/>
                </a:lnTo>
                <a:lnTo>
                  <a:pt x="1496095" y="800100"/>
                </a:lnTo>
                <a:lnTo>
                  <a:pt x="1502270" y="800100"/>
                </a:lnTo>
                <a:lnTo>
                  <a:pt x="1497939" y="787400"/>
                </a:lnTo>
                <a:close/>
              </a:path>
              <a:path w="4370070" h="2654300">
                <a:moveTo>
                  <a:pt x="1479677" y="762000"/>
                </a:moveTo>
                <a:lnTo>
                  <a:pt x="1465589" y="762000"/>
                </a:lnTo>
                <a:lnTo>
                  <a:pt x="1457613" y="774700"/>
                </a:lnTo>
                <a:lnTo>
                  <a:pt x="1450873" y="787400"/>
                </a:lnTo>
                <a:lnTo>
                  <a:pt x="1492208" y="787400"/>
                </a:lnTo>
                <a:lnTo>
                  <a:pt x="1488287" y="774700"/>
                </a:lnTo>
                <a:lnTo>
                  <a:pt x="1481929" y="774700"/>
                </a:lnTo>
                <a:lnTo>
                  <a:pt x="1483332" y="766241"/>
                </a:lnTo>
                <a:lnTo>
                  <a:pt x="1479677" y="762000"/>
                </a:lnTo>
                <a:close/>
              </a:path>
              <a:path w="4370070" h="2654300">
                <a:moveTo>
                  <a:pt x="1483332" y="766241"/>
                </a:moveTo>
                <a:lnTo>
                  <a:pt x="1481929" y="774700"/>
                </a:lnTo>
                <a:lnTo>
                  <a:pt x="1488287" y="774700"/>
                </a:lnTo>
                <a:lnTo>
                  <a:pt x="1492208" y="787400"/>
                </a:lnTo>
                <a:lnTo>
                  <a:pt x="1496331" y="787400"/>
                </a:lnTo>
                <a:lnTo>
                  <a:pt x="1490621" y="774700"/>
                </a:lnTo>
                <a:lnTo>
                  <a:pt x="1483332" y="766241"/>
                </a:lnTo>
                <a:close/>
              </a:path>
              <a:path w="4370070" h="2654300">
                <a:moveTo>
                  <a:pt x="1541573" y="762000"/>
                </a:moveTo>
                <a:lnTo>
                  <a:pt x="1484035" y="762000"/>
                </a:lnTo>
                <a:lnTo>
                  <a:pt x="1483332" y="766241"/>
                </a:lnTo>
                <a:lnTo>
                  <a:pt x="1490621" y="774700"/>
                </a:lnTo>
                <a:lnTo>
                  <a:pt x="1496331" y="787400"/>
                </a:lnTo>
                <a:lnTo>
                  <a:pt x="1512224" y="787400"/>
                </a:lnTo>
                <a:lnTo>
                  <a:pt x="1534790" y="775123"/>
                </a:lnTo>
                <a:lnTo>
                  <a:pt x="1534571" y="774700"/>
                </a:lnTo>
                <a:lnTo>
                  <a:pt x="1541573" y="762000"/>
                </a:lnTo>
                <a:close/>
              </a:path>
              <a:path w="4370070" h="2654300">
                <a:moveTo>
                  <a:pt x="1539278" y="774700"/>
                </a:moveTo>
                <a:lnTo>
                  <a:pt x="1535569" y="774700"/>
                </a:lnTo>
                <a:lnTo>
                  <a:pt x="1534790" y="775123"/>
                </a:lnTo>
                <a:lnTo>
                  <a:pt x="1541145" y="787400"/>
                </a:lnTo>
                <a:lnTo>
                  <a:pt x="1539278" y="774700"/>
                </a:lnTo>
                <a:close/>
              </a:path>
              <a:path w="4370070" h="2654300">
                <a:moveTo>
                  <a:pt x="1546199" y="774423"/>
                </a:moveTo>
                <a:lnTo>
                  <a:pt x="1546133" y="774700"/>
                </a:lnTo>
                <a:lnTo>
                  <a:pt x="1546199" y="774423"/>
                </a:lnTo>
                <a:close/>
              </a:path>
              <a:path w="4370070" h="2654300">
                <a:moveTo>
                  <a:pt x="1549171" y="762000"/>
                </a:moveTo>
                <a:lnTo>
                  <a:pt x="1547701" y="762000"/>
                </a:lnTo>
                <a:lnTo>
                  <a:pt x="1546199" y="774423"/>
                </a:lnTo>
                <a:lnTo>
                  <a:pt x="1549171" y="762000"/>
                </a:lnTo>
                <a:close/>
              </a:path>
              <a:path w="4370070" h="2654300">
                <a:moveTo>
                  <a:pt x="1562658" y="749300"/>
                </a:moveTo>
                <a:lnTo>
                  <a:pt x="1492442" y="749300"/>
                </a:lnTo>
                <a:lnTo>
                  <a:pt x="1488287" y="762000"/>
                </a:lnTo>
                <a:lnTo>
                  <a:pt x="1562812" y="762000"/>
                </a:lnTo>
                <a:lnTo>
                  <a:pt x="1562658" y="749300"/>
                </a:lnTo>
                <a:close/>
              </a:path>
              <a:path w="4370070" h="2654300">
                <a:moveTo>
                  <a:pt x="1610064" y="723900"/>
                </a:moveTo>
                <a:lnTo>
                  <a:pt x="1580371" y="723900"/>
                </a:lnTo>
                <a:lnTo>
                  <a:pt x="1568907" y="736600"/>
                </a:lnTo>
                <a:lnTo>
                  <a:pt x="1556521" y="749300"/>
                </a:lnTo>
                <a:lnTo>
                  <a:pt x="1566240" y="749300"/>
                </a:lnTo>
                <a:lnTo>
                  <a:pt x="1562812" y="762000"/>
                </a:lnTo>
                <a:lnTo>
                  <a:pt x="1568308" y="762000"/>
                </a:lnTo>
                <a:lnTo>
                  <a:pt x="1574646" y="749300"/>
                </a:lnTo>
                <a:lnTo>
                  <a:pt x="1579743" y="736600"/>
                </a:lnTo>
                <a:lnTo>
                  <a:pt x="1598619" y="736600"/>
                </a:lnTo>
                <a:lnTo>
                  <a:pt x="1610064" y="723900"/>
                </a:lnTo>
                <a:close/>
              </a:path>
              <a:path w="4370070" h="2654300">
                <a:moveTo>
                  <a:pt x="1580371" y="723900"/>
                </a:moveTo>
                <a:lnTo>
                  <a:pt x="1538420" y="723900"/>
                </a:lnTo>
                <a:lnTo>
                  <a:pt x="1545139" y="736600"/>
                </a:lnTo>
                <a:lnTo>
                  <a:pt x="1515045" y="736600"/>
                </a:lnTo>
                <a:lnTo>
                  <a:pt x="1510944" y="749300"/>
                </a:lnTo>
                <a:lnTo>
                  <a:pt x="1556521" y="749300"/>
                </a:lnTo>
                <a:lnTo>
                  <a:pt x="1568292" y="736600"/>
                </a:lnTo>
                <a:lnTo>
                  <a:pt x="1580371" y="723900"/>
                </a:lnTo>
                <a:close/>
              </a:path>
              <a:path w="4370070" h="2654300">
                <a:moveTo>
                  <a:pt x="1580371" y="723900"/>
                </a:moveTo>
                <a:lnTo>
                  <a:pt x="1568292" y="736600"/>
                </a:lnTo>
                <a:lnTo>
                  <a:pt x="1556521" y="749300"/>
                </a:lnTo>
                <a:lnTo>
                  <a:pt x="1568907" y="736600"/>
                </a:lnTo>
                <a:lnTo>
                  <a:pt x="1580371" y="723900"/>
                </a:lnTo>
                <a:close/>
              </a:path>
              <a:path w="4370070" h="2654300">
                <a:moveTo>
                  <a:pt x="1584032" y="736600"/>
                </a:moveTo>
                <a:lnTo>
                  <a:pt x="1579743" y="736600"/>
                </a:lnTo>
                <a:lnTo>
                  <a:pt x="1584858" y="749300"/>
                </a:lnTo>
                <a:lnTo>
                  <a:pt x="1586195" y="749300"/>
                </a:lnTo>
                <a:lnTo>
                  <a:pt x="1584032" y="736600"/>
                </a:lnTo>
                <a:close/>
              </a:path>
              <a:path w="4370070" h="2654300">
                <a:moveTo>
                  <a:pt x="1599108" y="736600"/>
                </a:moveTo>
                <a:lnTo>
                  <a:pt x="1590578" y="736600"/>
                </a:lnTo>
                <a:lnTo>
                  <a:pt x="1589838" y="749300"/>
                </a:lnTo>
                <a:lnTo>
                  <a:pt x="1598547" y="749300"/>
                </a:lnTo>
                <a:lnTo>
                  <a:pt x="1599108" y="736600"/>
                </a:lnTo>
                <a:close/>
              </a:path>
              <a:path w="4370070" h="2654300">
                <a:moveTo>
                  <a:pt x="1611477" y="736600"/>
                </a:moveTo>
                <a:lnTo>
                  <a:pt x="1606762" y="736600"/>
                </a:lnTo>
                <a:lnTo>
                  <a:pt x="1605901" y="749300"/>
                </a:lnTo>
                <a:lnTo>
                  <a:pt x="1611477" y="736600"/>
                </a:lnTo>
                <a:close/>
              </a:path>
              <a:path w="4370070" h="2654300">
                <a:moveTo>
                  <a:pt x="1533273" y="723900"/>
                </a:moveTo>
                <a:lnTo>
                  <a:pt x="1528940" y="723900"/>
                </a:lnTo>
                <a:lnTo>
                  <a:pt x="1529268" y="736600"/>
                </a:lnTo>
                <a:lnTo>
                  <a:pt x="1541564" y="736600"/>
                </a:lnTo>
                <a:lnTo>
                  <a:pt x="1533273" y="723900"/>
                </a:lnTo>
                <a:close/>
              </a:path>
              <a:path w="4370070" h="2654300">
                <a:moveTo>
                  <a:pt x="1617397" y="734908"/>
                </a:moveTo>
                <a:lnTo>
                  <a:pt x="1617157" y="736600"/>
                </a:lnTo>
                <a:lnTo>
                  <a:pt x="1618524" y="736600"/>
                </a:lnTo>
                <a:lnTo>
                  <a:pt x="1617397" y="734908"/>
                </a:lnTo>
                <a:close/>
              </a:path>
              <a:path w="4370070" h="2654300">
                <a:moveTo>
                  <a:pt x="1618956" y="723900"/>
                </a:moveTo>
                <a:lnTo>
                  <a:pt x="1610064" y="723900"/>
                </a:lnTo>
                <a:lnTo>
                  <a:pt x="1617397" y="734908"/>
                </a:lnTo>
                <a:lnTo>
                  <a:pt x="1618956" y="723900"/>
                </a:lnTo>
                <a:close/>
              </a:path>
              <a:path w="4370070" h="2654300">
                <a:moveTo>
                  <a:pt x="1568593" y="711200"/>
                </a:moveTo>
                <a:lnTo>
                  <a:pt x="1550044" y="711200"/>
                </a:lnTo>
                <a:lnTo>
                  <a:pt x="1544281" y="723900"/>
                </a:lnTo>
                <a:lnTo>
                  <a:pt x="1573149" y="723900"/>
                </a:lnTo>
                <a:lnTo>
                  <a:pt x="1568593" y="711200"/>
                </a:lnTo>
                <a:close/>
              </a:path>
              <a:path w="4370070" h="2654300">
                <a:moveTo>
                  <a:pt x="1654055" y="698500"/>
                </a:moveTo>
                <a:lnTo>
                  <a:pt x="1575588" y="698500"/>
                </a:lnTo>
                <a:lnTo>
                  <a:pt x="1574704" y="711200"/>
                </a:lnTo>
                <a:lnTo>
                  <a:pt x="1573149" y="723900"/>
                </a:lnTo>
                <a:lnTo>
                  <a:pt x="1628881" y="723900"/>
                </a:lnTo>
                <a:lnTo>
                  <a:pt x="1630848" y="711200"/>
                </a:lnTo>
                <a:lnTo>
                  <a:pt x="1649387" y="711200"/>
                </a:lnTo>
                <a:lnTo>
                  <a:pt x="1654055" y="698500"/>
                </a:lnTo>
                <a:close/>
              </a:path>
              <a:path w="4370070" h="2654300">
                <a:moveTo>
                  <a:pt x="1668043" y="711200"/>
                </a:moveTo>
                <a:lnTo>
                  <a:pt x="1661985" y="711200"/>
                </a:lnTo>
                <a:lnTo>
                  <a:pt x="1665617" y="723900"/>
                </a:lnTo>
                <a:lnTo>
                  <a:pt x="1668043" y="711200"/>
                </a:lnTo>
                <a:close/>
              </a:path>
              <a:path w="4370070" h="2654300">
                <a:moveTo>
                  <a:pt x="1666498" y="698500"/>
                </a:moveTo>
                <a:lnTo>
                  <a:pt x="1654206" y="698500"/>
                </a:lnTo>
                <a:lnTo>
                  <a:pt x="1651948" y="711200"/>
                </a:lnTo>
                <a:lnTo>
                  <a:pt x="1662787" y="711200"/>
                </a:lnTo>
                <a:lnTo>
                  <a:pt x="1666498" y="698500"/>
                </a:lnTo>
                <a:close/>
              </a:path>
              <a:path w="4370070" h="2654300">
                <a:moveTo>
                  <a:pt x="1676660" y="673100"/>
                </a:moveTo>
                <a:lnTo>
                  <a:pt x="1615919" y="673100"/>
                </a:lnTo>
                <a:lnTo>
                  <a:pt x="1612950" y="685800"/>
                </a:lnTo>
                <a:lnTo>
                  <a:pt x="1605505" y="685800"/>
                </a:lnTo>
                <a:lnTo>
                  <a:pt x="1595640" y="698500"/>
                </a:lnTo>
                <a:lnTo>
                  <a:pt x="1672395" y="698500"/>
                </a:lnTo>
                <a:lnTo>
                  <a:pt x="1671332" y="685800"/>
                </a:lnTo>
                <a:lnTo>
                  <a:pt x="1676660" y="673100"/>
                </a:lnTo>
                <a:close/>
              </a:path>
              <a:path w="4370070" h="2654300">
                <a:moveTo>
                  <a:pt x="1707641" y="685800"/>
                </a:moveTo>
                <a:lnTo>
                  <a:pt x="1691344" y="685800"/>
                </a:lnTo>
                <a:lnTo>
                  <a:pt x="1695391" y="698500"/>
                </a:lnTo>
                <a:lnTo>
                  <a:pt x="1707641" y="685800"/>
                </a:lnTo>
                <a:close/>
              </a:path>
              <a:path w="4370070" h="2654300">
                <a:moveTo>
                  <a:pt x="1611408" y="673100"/>
                </a:moveTo>
                <a:lnTo>
                  <a:pt x="1609844" y="685800"/>
                </a:lnTo>
                <a:lnTo>
                  <a:pt x="1612950" y="685800"/>
                </a:lnTo>
                <a:lnTo>
                  <a:pt x="1611408" y="673100"/>
                </a:lnTo>
                <a:close/>
              </a:path>
              <a:path w="4370070" h="2654300">
                <a:moveTo>
                  <a:pt x="1681034" y="680172"/>
                </a:moveTo>
                <a:lnTo>
                  <a:pt x="1678304" y="685800"/>
                </a:lnTo>
                <a:lnTo>
                  <a:pt x="1681861" y="685800"/>
                </a:lnTo>
                <a:lnTo>
                  <a:pt x="1682521" y="682576"/>
                </a:lnTo>
                <a:lnTo>
                  <a:pt x="1681034" y="680172"/>
                </a:lnTo>
                <a:close/>
              </a:path>
              <a:path w="4370070" h="2654300">
                <a:moveTo>
                  <a:pt x="1704987" y="673100"/>
                </a:moveTo>
                <a:lnTo>
                  <a:pt x="1684464" y="673100"/>
                </a:lnTo>
                <a:lnTo>
                  <a:pt x="1682521" y="682576"/>
                </a:lnTo>
                <a:lnTo>
                  <a:pt x="1684515" y="685800"/>
                </a:lnTo>
                <a:lnTo>
                  <a:pt x="1701876" y="685800"/>
                </a:lnTo>
                <a:lnTo>
                  <a:pt x="1704987" y="673100"/>
                </a:lnTo>
                <a:close/>
              </a:path>
              <a:path w="4370070" h="2654300">
                <a:moveTo>
                  <a:pt x="1728863" y="660400"/>
                </a:moveTo>
                <a:lnTo>
                  <a:pt x="1707400" y="660400"/>
                </a:lnTo>
                <a:lnTo>
                  <a:pt x="1704519" y="673100"/>
                </a:lnTo>
                <a:lnTo>
                  <a:pt x="1710595" y="673100"/>
                </a:lnTo>
                <a:lnTo>
                  <a:pt x="1701876" y="685800"/>
                </a:lnTo>
                <a:lnTo>
                  <a:pt x="1716766" y="685800"/>
                </a:lnTo>
                <a:lnTo>
                  <a:pt x="1716339" y="673100"/>
                </a:lnTo>
                <a:lnTo>
                  <a:pt x="1728863" y="660400"/>
                </a:lnTo>
                <a:close/>
              </a:path>
              <a:path w="4370070" h="2654300">
                <a:moveTo>
                  <a:pt x="1684464" y="673100"/>
                </a:moveTo>
                <a:lnTo>
                  <a:pt x="1676660" y="673100"/>
                </a:lnTo>
                <a:lnTo>
                  <a:pt x="1681034" y="680172"/>
                </a:lnTo>
                <a:lnTo>
                  <a:pt x="1684464" y="673100"/>
                </a:lnTo>
                <a:close/>
              </a:path>
              <a:path w="4370070" h="2654300">
                <a:moveTo>
                  <a:pt x="1702538" y="660400"/>
                </a:moveTo>
                <a:lnTo>
                  <a:pt x="1644523" y="660400"/>
                </a:lnTo>
                <a:lnTo>
                  <a:pt x="1640676" y="673100"/>
                </a:lnTo>
                <a:lnTo>
                  <a:pt x="1704519" y="673100"/>
                </a:lnTo>
                <a:lnTo>
                  <a:pt x="1702538" y="660400"/>
                </a:lnTo>
                <a:close/>
              </a:path>
              <a:path w="4370070" h="2654300">
                <a:moveTo>
                  <a:pt x="1741834" y="647700"/>
                </a:moveTo>
                <a:lnTo>
                  <a:pt x="1676971" y="647700"/>
                </a:lnTo>
                <a:lnTo>
                  <a:pt x="1655260" y="660400"/>
                </a:lnTo>
                <a:lnTo>
                  <a:pt x="1740598" y="660400"/>
                </a:lnTo>
                <a:lnTo>
                  <a:pt x="1741834" y="647700"/>
                </a:lnTo>
                <a:close/>
              </a:path>
              <a:path w="4370070" h="2654300">
                <a:moveTo>
                  <a:pt x="1758238" y="647700"/>
                </a:moveTo>
                <a:lnTo>
                  <a:pt x="1753666" y="647700"/>
                </a:lnTo>
                <a:lnTo>
                  <a:pt x="1752480" y="660400"/>
                </a:lnTo>
                <a:lnTo>
                  <a:pt x="1758238" y="647700"/>
                </a:lnTo>
                <a:close/>
              </a:path>
              <a:path w="4370070" h="2654300">
                <a:moveTo>
                  <a:pt x="1774356" y="647700"/>
                </a:moveTo>
                <a:lnTo>
                  <a:pt x="1773938" y="647700"/>
                </a:lnTo>
                <a:lnTo>
                  <a:pt x="1768856" y="660400"/>
                </a:lnTo>
                <a:lnTo>
                  <a:pt x="1772501" y="660400"/>
                </a:lnTo>
                <a:lnTo>
                  <a:pt x="1774356" y="647700"/>
                </a:lnTo>
                <a:close/>
              </a:path>
              <a:path w="4370070" h="2654300">
                <a:moveTo>
                  <a:pt x="1754314" y="635000"/>
                </a:moveTo>
                <a:lnTo>
                  <a:pt x="1684306" y="635000"/>
                </a:lnTo>
                <a:lnTo>
                  <a:pt x="1688553" y="647700"/>
                </a:lnTo>
                <a:lnTo>
                  <a:pt x="1744543" y="647700"/>
                </a:lnTo>
                <a:lnTo>
                  <a:pt x="1754314" y="635000"/>
                </a:lnTo>
                <a:close/>
              </a:path>
              <a:path w="4370070" h="2654300">
                <a:moveTo>
                  <a:pt x="1767217" y="635000"/>
                </a:moveTo>
                <a:lnTo>
                  <a:pt x="1754376" y="635000"/>
                </a:lnTo>
                <a:lnTo>
                  <a:pt x="1744543" y="647700"/>
                </a:lnTo>
                <a:lnTo>
                  <a:pt x="1753216" y="647700"/>
                </a:lnTo>
                <a:lnTo>
                  <a:pt x="1767217" y="635000"/>
                </a:lnTo>
                <a:close/>
              </a:path>
              <a:path w="4370070" h="2654300">
                <a:moveTo>
                  <a:pt x="1797431" y="635000"/>
                </a:moveTo>
                <a:lnTo>
                  <a:pt x="1767217" y="635000"/>
                </a:lnTo>
                <a:lnTo>
                  <a:pt x="1766577" y="647700"/>
                </a:lnTo>
                <a:lnTo>
                  <a:pt x="1792404" y="647700"/>
                </a:lnTo>
                <a:lnTo>
                  <a:pt x="1797431" y="635000"/>
                </a:lnTo>
                <a:close/>
              </a:path>
              <a:path w="4370070" h="2654300">
                <a:moveTo>
                  <a:pt x="1720799" y="624811"/>
                </a:moveTo>
                <a:lnTo>
                  <a:pt x="1709311" y="635000"/>
                </a:lnTo>
                <a:lnTo>
                  <a:pt x="1723120" y="635000"/>
                </a:lnTo>
                <a:lnTo>
                  <a:pt x="1720799" y="624811"/>
                </a:lnTo>
                <a:close/>
              </a:path>
              <a:path w="4370070" h="2654300">
                <a:moveTo>
                  <a:pt x="1796689" y="622300"/>
                </a:moveTo>
                <a:lnTo>
                  <a:pt x="1725352" y="622300"/>
                </a:lnTo>
                <a:lnTo>
                  <a:pt x="1723120" y="635000"/>
                </a:lnTo>
                <a:lnTo>
                  <a:pt x="1784095" y="635000"/>
                </a:lnTo>
                <a:lnTo>
                  <a:pt x="1796689" y="622300"/>
                </a:lnTo>
                <a:close/>
              </a:path>
              <a:path w="4370070" h="2654300">
                <a:moveTo>
                  <a:pt x="1825145" y="622300"/>
                </a:moveTo>
                <a:lnTo>
                  <a:pt x="1811363" y="622300"/>
                </a:lnTo>
                <a:lnTo>
                  <a:pt x="1804263" y="635000"/>
                </a:lnTo>
                <a:lnTo>
                  <a:pt x="1821741" y="635000"/>
                </a:lnTo>
                <a:lnTo>
                  <a:pt x="1825145" y="622300"/>
                </a:lnTo>
                <a:close/>
              </a:path>
              <a:path w="4370070" h="2654300">
                <a:moveTo>
                  <a:pt x="1723631" y="622300"/>
                </a:moveTo>
                <a:lnTo>
                  <a:pt x="1720227" y="622300"/>
                </a:lnTo>
                <a:lnTo>
                  <a:pt x="1720799" y="624811"/>
                </a:lnTo>
                <a:lnTo>
                  <a:pt x="1723631" y="622300"/>
                </a:lnTo>
                <a:close/>
              </a:path>
              <a:path w="4370070" h="2654300">
                <a:moveTo>
                  <a:pt x="1774990" y="596900"/>
                </a:moveTo>
                <a:lnTo>
                  <a:pt x="1756585" y="596900"/>
                </a:lnTo>
                <a:lnTo>
                  <a:pt x="1748243" y="609600"/>
                </a:lnTo>
                <a:lnTo>
                  <a:pt x="1749686" y="622300"/>
                </a:lnTo>
                <a:lnTo>
                  <a:pt x="1833435" y="622300"/>
                </a:lnTo>
                <a:lnTo>
                  <a:pt x="1822743" y="609600"/>
                </a:lnTo>
                <a:lnTo>
                  <a:pt x="1774342" y="609600"/>
                </a:lnTo>
                <a:lnTo>
                  <a:pt x="1774990" y="596900"/>
                </a:lnTo>
                <a:close/>
              </a:path>
              <a:path w="4370070" h="2654300">
                <a:moveTo>
                  <a:pt x="1974811" y="546100"/>
                </a:moveTo>
                <a:lnTo>
                  <a:pt x="1864726" y="546100"/>
                </a:lnTo>
                <a:lnTo>
                  <a:pt x="1856986" y="558800"/>
                </a:lnTo>
                <a:lnTo>
                  <a:pt x="1855082" y="571500"/>
                </a:lnTo>
                <a:lnTo>
                  <a:pt x="1856270" y="584200"/>
                </a:lnTo>
                <a:lnTo>
                  <a:pt x="1860814" y="596900"/>
                </a:lnTo>
                <a:lnTo>
                  <a:pt x="1774990" y="596900"/>
                </a:lnTo>
                <a:lnTo>
                  <a:pt x="1774342" y="609600"/>
                </a:lnTo>
                <a:lnTo>
                  <a:pt x="1860219" y="609600"/>
                </a:lnTo>
                <a:lnTo>
                  <a:pt x="1863391" y="596900"/>
                </a:lnTo>
                <a:lnTo>
                  <a:pt x="1862531" y="584200"/>
                </a:lnTo>
                <a:lnTo>
                  <a:pt x="1889432" y="584200"/>
                </a:lnTo>
                <a:lnTo>
                  <a:pt x="1905664" y="571500"/>
                </a:lnTo>
                <a:lnTo>
                  <a:pt x="1929368" y="571500"/>
                </a:lnTo>
                <a:lnTo>
                  <a:pt x="1931031" y="558800"/>
                </a:lnTo>
                <a:lnTo>
                  <a:pt x="1959531" y="558800"/>
                </a:lnTo>
                <a:lnTo>
                  <a:pt x="1974811" y="546100"/>
                </a:lnTo>
                <a:close/>
              </a:path>
              <a:path w="4370070" h="2654300">
                <a:moveTo>
                  <a:pt x="1879447" y="596900"/>
                </a:moveTo>
                <a:lnTo>
                  <a:pt x="1872187" y="596900"/>
                </a:lnTo>
                <a:lnTo>
                  <a:pt x="1881396" y="609600"/>
                </a:lnTo>
                <a:lnTo>
                  <a:pt x="1879447" y="596900"/>
                </a:lnTo>
                <a:close/>
              </a:path>
              <a:path w="4370070" h="2654300">
                <a:moveTo>
                  <a:pt x="1856270" y="584200"/>
                </a:moveTo>
                <a:lnTo>
                  <a:pt x="1791850" y="584200"/>
                </a:lnTo>
                <a:lnTo>
                  <a:pt x="1788947" y="596900"/>
                </a:lnTo>
                <a:lnTo>
                  <a:pt x="1860814" y="596900"/>
                </a:lnTo>
                <a:lnTo>
                  <a:pt x="1856270" y="584200"/>
                </a:lnTo>
                <a:close/>
              </a:path>
              <a:path w="4370070" h="2654300">
                <a:moveTo>
                  <a:pt x="1889432" y="584200"/>
                </a:moveTo>
                <a:lnTo>
                  <a:pt x="1862531" y="584200"/>
                </a:lnTo>
                <a:lnTo>
                  <a:pt x="1863391" y="596900"/>
                </a:lnTo>
                <a:lnTo>
                  <a:pt x="1875016" y="596900"/>
                </a:lnTo>
                <a:lnTo>
                  <a:pt x="1876001" y="596388"/>
                </a:lnTo>
                <a:lnTo>
                  <a:pt x="1889432" y="584200"/>
                </a:lnTo>
                <a:close/>
              </a:path>
              <a:path w="4370070" h="2654300">
                <a:moveTo>
                  <a:pt x="1876001" y="596388"/>
                </a:moveTo>
                <a:lnTo>
                  <a:pt x="1875016" y="596900"/>
                </a:lnTo>
                <a:lnTo>
                  <a:pt x="1875438" y="596900"/>
                </a:lnTo>
                <a:lnTo>
                  <a:pt x="1876001" y="596388"/>
                </a:lnTo>
                <a:close/>
              </a:path>
              <a:path w="4370070" h="2654300">
                <a:moveTo>
                  <a:pt x="1912675" y="571617"/>
                </a:moveTo>
                <a:lnTo>
                  <a:pt x="1899500" y="584200"/>
                </a:lnTo>
                <a:lnTo>
                  <a:pt x="1876001" y="596388"/>
                </a:lnTo>
                <a:lnTo>
                  <a:pt x="1875438" y="596900"/>
                </a:lnTo>
                <a:lnTo>
                  <a:pt x="1894286" y="596900"/>
                </a:lnTo>
                <a:lnTo>
                  <a:pt x="1905863" y="584200"/>
                </a:lnTo>
                <a:lnTo>
                  <a:pt x="1906587" y="584200"/>
                </a:lnTo>
                <a:lnTo>
                  <a:pt x="1912675" y="571617"/>
                </a:lnTo>
                <a:close/>
              </a:path>
              <a:path w="4370070" h="2654300">
                <a:moveTo>
                  <a:pt x="1846289" y="558800"/>
                </a:moveTo>
                <a:lnTo>
                  <a:pt x="1822145" y="571500"/>
                </a:lnTo>
                <a:lnTo>
                  <a:pt x="1807862" y="584200"/>
                </a:lnTo>
                <a:lnTo>
                  <a:pt x="1827805" y="584200"/>
                </a:lnTo>
                <a:lnTo>
                  <a:pt x="1829595" y="571500"/>
                </a:lnTo>
                <a:lnTo>
                  <a:pt x="1852882" y="571500"/>
                </a:lnTo>
                <a:lnTo>
                  <a:pt x="1846289" y="558800"/>
                </a:lnTo>
                <a:close/>
              </a:path>
              <a:path w="4370070" h="2654300">
                <a:moveTo>
                  <a:pt x="1829828" y="571500"/>
                </a:moveTo>
                <a:lnTo>
                  <a:pt x="1829595" y="571500"/>
                </a:lnTo>
                <a:lnTo>
                  <a:pt x="1827805" y="584200"/>
                </a:lnTo>
                <a:lnTo>
                  <a:pt x="1829828" y="571500"/>
                </a:lnTo>
                <a:close/>
              </a:path>
              <a:path w="4370070" h="2654300">
                <a:moveTo>
                  <a:pt x="1852882" y="571500"/>
                </a:moveTo>
                <a:lnTo>
                  <a:pt x="1829828" y="571500"/>
                </a:lnTo>
                <a:lnTo>
                  <a:pt x="1827805" y="584200"/>
                </a:lnTo>
                <a:lnTo>
                  <a:pt x="1854202" y="584200"/>
                </a:lnTo>
                <a:lnTo>
                  <a:pt x="1852882" y="571500"/>
                </a:lnTo>
                <a:close/>
              </a:path>
              <a:path w="4370070" h="2654300">
                <a:moveTo>
                  <a:pt x="1931623" y="571500"/>
                </a:moveTo>
                <a:lnTo>
                  <a:pt x="1912798" y="571500"/>
                </a:lnTo>
                <a:lnTo>
                  <a:pt x="1920570" y="584200"/>
                </a:lnTo>
                <a:lnTo>
                  <a:pt x="1926374" y="584200"/>
                </a:lnTo>
                <a:lnTo>
                  <a:pt x="1931623" y="571500"/>
                </a:lnTo>
                <a:close/>
              </a:path>
              <a:path w="4370070" h="2654300">
                <a:moveTo>
                  <a:pt x="1938870" y="558800"/>
                </a:moveTo>
                <a:lnTo>
                  <a:pt x="1936728" y="558800"/>
                </a:lnTo>
                <a:lnTo>
                  <a:pt x="1934375" y="571500"/>
                </a:lnTo>
                <a:lnTo>
                  <a:pt x="1938764" y="571500"/>
                </a:lnTo>
                <a:lnTo>
                  <a:pt x="1938870" y="558800"/>
                </a:lnTo>
                <a:close/>
              </a:path>
              <a:path w="4370070" h="2654300">
                <a:moveTo>
                  <a:pt x="1987067" y="546100"/>
                </a:moveTo>
                <a:lnTo>
                  <a:pt x="1977048" y="546100"/>
                </a:lnTo>
                <a:lnTo>
                  <a:pt x="1976120" y="558800"/>
                </a:lnTo>
                <a:lnTo>
                  <a:pt x="1978037" y="558800"/>
                </a:lnTo>
                <a:lnTo>
                  <a:pt x="1987067" y="546100"/>
                </a:lnTo>
                <a:close/>
              </a:path>
              <a:path w="4370070" h="2654300">
                <a:moveTo>
                  <a:pt x="1900290" y="533400"/>
                </a:moveTo>
                <a:lnTo>
                  <a:pt x="1889328" y="546100"/>
                </a:lnTo>
                <a:lnTo>
                  <a:pt x="1897941" y="546100"/>
                </a:lnTo>
                <a:lnTo>
                  <a:pt x="1900290" y="533400"/>
                </a:lnTo>
                <a:close/>
              </a:path>
              <a:path w="4370070" h="2654300">
                <a:moveTo>
                  <a:pt x="1984976" y="533400"/>
                </a:moveTo>
                <a:lnTo>
                  <a:pt x="1910373" y="533400"/>
                </a:lnTo>
                <a:lnTo>
                  <a:pt x="1911657" y="546100"/>
                </a:lnTo>
                <a:lnTo>
                  <a:pt x="1983408" y="546100"/>
                </a:lnTo>
                <a:lnTo>
                  <a:pt x="1984976" y="533400"/>
                </a:lnTo>
                <a:close/>
              </a:path>
              <a:path w="4370070" h="2654300">
                <a:moveTo>
                  <a:pt x="2016177" y="533400"/>
                </a:moveTo>
                <a:lnTo>
                  <a:pt x="2009686" y="533400"/>
                </a:lnTo>
                <a:lnTo>
                  <a:pt x="2012232" y="546100"/>
                </a:lnTo>
                <a:lnTo>
                  <a:pt x="2016177" y="533400"/>
                </a:lnTo>
                <a:close/>
              </a:path>
              <a:path w="4370070" h="2654300">
                <a:moveTo>
                  <a:pt x="2037230" y="520700"/>
                </a:moveTo>
                <a:lnTo>
                  <a:pt x="1929995" y="520700"/>
                </a:lnTo>
                <a:lnTo>
                  <a:pt x="1926793" y="533400"/>
                </a:lnTo>
                <a:lnTo>
                  <a:pt x="2039073" y="533400"/>
                </a:lnTo>
                <a:lnTo>
                  <a:pt x="2037230" y="520700"/>
                </a:lnTo>
                <a:close/>
              </a:path>
              <a:path w="4370070" h="2654300">
                <a:moveTo>
                  <a:pt x="2051710" y="508000"/>
                </a:moveTo>
                <a:lnTo>
                  <a:pt x="1949114" y="508000"/>
                </a:lnTo>
                <a:lnTo>
                  <a:pt x="1942782" y="520700"/>
                </a:lnTo>
                <a:lnTo>
                  <a:pt x="2036757" y="520700"/>
                </a:lnTo>
                <a:lnTo>
                  <a:pt x="2051710" y="508000"/>
                </a:lnTo>
                <a:close/>
              </a:path>
              <a:path w="4370070" h="2654300">
                <a:moveTo>
                  <a:pt x="2066249" y="508000"/>
                </a:moveTo>
                <a:lnTo>
                  <a:pt x="2051710" y="508000"/>
                </a:lnTo>
                <a:lnTo>
                  <a:pt x="2054577" y="520700"/>
                </a:lnTo>
                <a:lnTo>
                  <a:pt x="2060567" y="520700"/>
                </a:lnTo>
                <a:lnTo>
                  <a:pt x="2066249" y="508000"/>
                </a:lnTo>
                <a:close/>
              </a:path>
              <a:path w="4370070" h="2654300">
                <a:moveTo>
                  <a:pt x="2071943" y="508000"/>
                </a:moveTo>
                <a:lnTo>
                  <a:pt x="2066249" y="508000"/>
                </a:lnTo>
                <a:lnTo>
                  <a:pt x="2068195" y="520700"/>
                </a:lnTo>
                <a:lnTo>
                  <a:pt x="2071943" y="508000"/>
                </a:lnTo>
                <a:close/>
              </a:path>
              <a:path w="4370070" h="2654300">
                <a:moveTo>
                  <a:pt x="2084805" y="508000"/>
                </a:moveTo>
                <a:lnTo>
                  <a:pt x="2081326" y="520700"/>
                </a:lnTo>
                <a:lnTo>
                  <a:pt x="2084805" y="508000"/>
                </a:lnTo>
                <a:close/>
              </a:path>
              <a:path w="4370070" h="2654300">
                <a:moveTo>
                  <a:pt x="2074049" y="495300"/>
                </a:moveTo>
                <a:lnTo>
                  <a:pt x="1980040" y="495300"/>
                </a:lnTo>
                <a:lnTo>
                  <a:pt x="1974886" y="508000"/>
                </a:lnTo>
                <a:lnTo>
                  <a:pt x="2067679" y="508000"/>
                </a:lnTo>
                <a:lnTo>
                  <a:pt x="2074049" y="495300"/>
                </a:lnTo>
                <a:close/>
              </a:path>
              <a:path w="4370070" h="2654300">
                <a:moveTo>
                  <a:pt x="2083873" y="495300"/>
                </a:moveTo>
                <a:lnTo>
                  <a:pt x="2074049" y="495300"/>
                </a:lnTo>
                <a:lnTo>
                  <a:pt x="2071083" y="508000"/>
                </a:lnTo>
                <a:lnTo>
                  <a:pt x="2082914" y="508000"/>
                </a:lnTo>
                <a:lnTo>
                  <a:pt x="2083873" y="495300"/>
                </a:lnTo>
                <a:close/>
              </a:path>
              <a:path w="4370070" h="2654300">
                <a:moveTo>
                  <a:pt x="2099565" y="495300"/>
                </a:moveTo>
                <a:lnTo>
                  <a:pt x="2083873" y="495300"/>
                </a:lnTo>
                <a:lnTo>
                  <a:pt x="2084846" y="508000"/>
                </a:lnTo>
                <a:lnTo>
                  <a:pt x="2097570" y="508000"/>
                </a:lnTo>
                <a:lnTo>
                  <a:pt x="2099565" y="495300"/>
                </a:lnTo>
                <a:close/>
              </a:path>
              <a:path w="4370070" h="2654300">
                <a:moveTo>
                  <a:pt x="1988400" y="482600"/>
                </a:moveTo>
                <a:lnTo>
                  <a:pt x="1986508" y="495300"/>
                </a:lnTo>
                <a:lnTo>
                  <a:pt x="1995766" y="495300"/>
                </a:lnTo>
                <a:lnTo>
                  <a:pt x="1988400" y="482600"/>
                </a:lnTo>
                <a:close/>
              </a:path>
              <a:path w="4370070" h="2654300">
                <a:moveTo>
                  <a:pt x="2039048" y="482600"/>
                </a:moveTo>
                <a:lnTo>
                  <a:pt x="2007411" y="482600"/>
                </a:lnTo>
                <a:lnTo>
                  <a:pt x="2000008" y="495300"/>
                </a:lnTo>
                <a:lnTo>
                  <a:pt x="2040567" y="495300"/>
                </a:lnTo>
                <a:lnTo>
                  <a:pt x="2039048" y="482600"/>
                </a:lnTo>
                <a:close/>
              </a:path>
              <a:path w="4370070" h="2654300">
                <a:moveTo>
                  <a:pt x="2049268" y="482600"/>
                </a:moveTo>
                <a:lnTo>
                  <a:pt x="2039048" y="482600"/>
                </a:lnTo>
                <a:lnTo>
                  <a:pt x="2051033" y="495300"/>
                </a:lnTo>
                <a:lnTo>
                  <a:pt x="2049268" y="482600"/>
                </a:lnTo>
                <a:close/>
              </a:path>
              <a:path w="4370070" h="2654300">
                <a:moveTo>
                  <a:pt x="2084870" y="482600"/>
                </a:moveTo>
                <a:lnTo>
                  <a:pt x="2054916" y="482600"/>
                </a:lnTo>
                <a:lnTo>
                  <a:pt x="2061883" y="495300"/>
                </a:lnTo>
                <a:lnTo>
                  <a:pt x="2084590" y="495300"/>
                </a:lnTo>
                <a:lnTo>
                  <a:pt x="2084870" y="482600"/>
                </a:lnTo>
                <a:close/>
              </a:path>
              <a:path w="4370070" h="2654300">
                <a:moveTo>
                  <a:pt x="2091753" y="482600"/>
                </a:moveTo>
                <a:lnTo>
                  <a:pt x="2084590" y="495300"/>
                </a:lnTo>
                <a:lnTo>
                  <a:pt x="2088222" y="495300"/>
                </a:lnTo>
                <a:lnTo>
                  <a:pt x="2091753" y="482600"/>
                </a:lnTo>
                <a:close/>
              </a:path>
              <a:path w="4370070" h="2654300">
                <a:moveTo>
                  <a:pt x="2119198" y="482600"/>
                </a:moveTo>
                <a:lnTo>
                  <a:pt x="2094874" y="482600"/>
                </a:lnTo>
                <a:lnTo>
                  <a:pt x="2088222" y="495300"/>
                </a:lnTo>
                <a:lnTo>
                  <a:pt x="2100636" y="495300"/>
                </a:lnTo>
                <a:lnTo>
                  <a:pt x="2119198" y="482600"/>
                </a:lnTo>
                <a:close/>
              </a:path>
              <a:path w="4370070" h="2654300">
                <a:moveTo>
                  <a:pt x="2134031" y="482600"/>
                </a:moveTo>
                <a:lnTo>
                  <a:pt x="2119198" y="482600"/>
                </a:lnTo>
                <a:lnTo>
                  <a:pt x="2112341" y="495300"/>
                </a:lnTo>
                <a:lnTo>
                  <a:pt x="2128879" y="495300"/>
                </a:lnTo>
                <a:lnTo>
                  <a:pt x="2134031" y="482600"/>
                </a:lnTo>
                <a:close/>
              </a:path>
              <a:path w="4370070" h="2654300">
                <a:moveTo>
                  <a:pt x="2150668" y="482600"/>
                </a:moveTo>
                <a:lnTo>
                  <a:pt x="2141232" y="482600"/>
                </a:lnTo>
                <a:lnTo>
                  <a:pt x="2147951" y="495300"/>
                </a:lnTo>
                <a:lnTo>
                  <a:pt x="2150668" y="482600"/>
                </a:lnTo>
                <a:close/>
              </a:path>
              <a:path w="4370070" h="2654300">
                <a:moveTo>
                  <a:pt x="2031809" y="469900"/>
                </a:moveTo>
                <a:lnTo>
                  <a:pt x="2025427" y="482600"/>
                </a:lnTo>
                <a:lnTo>
                  <a:pt x="2040584" y="482600"/>
                </a:lnTo>
                <a:lnTo>
                  <a:pt x="2031809" y="469900"/>
                </a:lnTo>
                <a:close/>
              </a:path>
              <a:path w="4370070" h="2654300">
                <a:moveTo>
                  <a:pt x="2156457" y="457200"/>
                </a:moveTo>
                <a:lnTo>
                  <a:pt x="2078354" y="457200"/>
                </a:lnTo>
                <a:lnTo>
                  <a:pt x="2053517" y="469900"/>
                </a:lnTo>
                <a:lnTo>
                  <a:pt x="2048916" y="482600"/>
                </a:lnTo>
                <a:lnTo>
                  <a:pt x="2141632" y="482600"/>
                </a:lnTo>
                <a:lnTo>
                  <a:pt x="2141118" y="469900"/>
                </a:lnTo>
                <a:lnTo>
                  <a:pt x="2152803" y="469900"/>
                </a:lnTo>
                <a:lnTo>
                  <a:pt x="2156457" y="457200"/>
                </a:lnTo>
                <a:close/>
              </a:path>
              <a:path w="4370070" h="2654300">
                <a:moveTo>
                  <a:pt x="2150795" y="469900"/>
                </a:moveTo>
                <a:lnTo>
                  <a:pt x="2141118" y="469900"/>
                </a:lnTo>
                <a:lnTo>
                  <a:pt x="2142718" y="482600"/>
                </a:lnTo>
                <a:lnTo>
                  <a:pt x="2150824" y="470832"/>
                </a:lnTo>
                <a:lnTo>
                  <a:pt x="2150795" y="469900"/>
                </a:lnTo>
                <a:close/>
              </a:path>
              <a:path w="4370070" h="2654300">
                <a:moveTo>
                  <a:pt x="2151467" y="469900"/>
                </a:moveTo>
                <a:lnTo>
                  <a:pt x="2150795" y="469900"/>
                </a:lnTo>
                <a:lnTo>
                  <a:pt x="2150824" y="470832"/>
                </a:lnTo>
                <a:lnTo>
                  <a:pt x="2151467" y="469900"/>
                </a:lnTo>
                <a:close/>
              </a:path>
              <a:path w="4370070" h="2654300">
                <a:moveTo>
                  <a:pt x="2202908" y="457200"/>
                </a:moveTo>
                <a:lnTo>
                  <a:pt x="2194963" y="457200"/>
                </a:lnTo>
                <a:lnTo>
                  <a:pt x="2190254" y="469900"/>
                </a:lnTo>
                <a:lnTo>
                  <a:pt x="2199182" y="469900"/>
                </a:lnTo>
                <a:lnTo>
                  <a:pt x="2202908" y="457200"/>
                </a:lnTo>
                <a:close/>
              </a:path>
              <a:path w="4370070" h="2654300">
                <a:moveTo>
                  <a:pt x="2208703" y="457200"/>
                </a:moveTo>
                <a:lnTo>
                  <a:pt x="2204031" y="457200"/>
                </a:lnTo>
                <a:lnTo>
                  <a:pt x="2202729" y="469900"/>
                </a:lnTo>
                <a:lnTo>
                  <a:pt x="2204902" y="469900"/>
                </a:lnTo>
                <a:lnTo>
                  <a:pt x="2208703" y="457200"/>
                </a:lnTo>
                <a:close/>
              </a:path>
              <a:path w="4370070" h="2654300">
                <a:moveTo>
                  <a:pt x="2126235" y="431800"/>
                </a:moveTo>
                <a:lnTo>
                  <a:pt x="2112025" y="444500"/>
                </a:lnTo>
                <a:lnTo>
                  <a:pt x="2102097" y="457200"/>
                </a:lnTo>
                <a:lnTo>
                  <a:pt x="2209448" y="457200"/>
                </a:lnTo>
                <a:lnTo>
                  <a:pt x="2214007" y="446639"/>
                </a:lnTo>
                <a:lnTo>
                  <a:pt x="2213864" y="444500"/>
                </a:lnTo>
                <a:lnTo>
                  <a:pt x="2132761" y="444500"/>
                </a:lnTo>
                <a:lnTo>
                  <a:pt x="2126235" y="431800"/>
                </a:lnTo>
                <a:close/>
              </a:path>
              <a:path w="4370070" h="2654300">
                <a:moveTo>
                  <a:pt x="2217690" y="457095"/>
                </a:moveTo>
                <a:lnTo>
                  <a:pt x="2217521" y="457200"/>
                </a:lnTo>
                <a:lnTo>
                  <a:pt x="2217690" y="457095"/>
                </a:lnTo>
                <a:close/>
              </a:path>
              <a:path w="4370070" h="2654300">
                <a:moveTo>
                  <a:pt x="2237977" y="444500"/>
                </a:moveTo>
                <a:lnTo>
                  <a:pt x="2224265" y="444500"/>
                </a:lnTo>
                <a:lnTo>
                  <a:pt x="2217690" y="457095"/>
                </a:lnTo>
                <a:lnTo>
                  <a:pt x="2237977" y="444500"/>
                </a:lnTo>
                <a:close/>
              </a:path>
              <a:path w="4370070" h="2654300">
                <a:moveTo>
                  <a:pt x="2214930" y="444500"/>
                </a:moveTo>
                <a:lnTo>
                  <a:pt x="2213864" y="444500"/>
                </a:lnTo>
                <a:lnTo>
                  <a:pt x="2214007" y="446639"/>
                </a:lnTo>
                <a:lnTo>
                  <a:pt x="2214930" y="444500"/>
                </a:lnTo>
                <a:close/>
              </a:path>
              <a:path w="4370070" h="2654300">
                <a:moveTo>
                  <a:pt x="2178109" y="431800"/>
                </a:moveTo>
                <a:lnTo>
                  <a:pt x="2150124" y="431800"/>
                </a:lnTo>
                <a:lnTo>
                  <a:pt x="2132761" y="444500"/>
                </a:lnTo>
                <a:lnTo>
                  <a:pt x="2175979" y="444500"/>
                </a:lnTo>
                <a:lnTo>
                  <a:pt x="2178109" y="431800"/>
                </a:lnTo>
                <a:close/>
              </a:path>
              <a:path w="4370070" h="2654300">
                <a:moveTo>
                  <a:pt x="2259122" y="431800"/>
                </a:moveTo>
                <a:lnTo>
                  <a:pt x="2193581" y="431800"/>
                </a:lnTo>
                <a:lnTo>
                  <a:pt x="2175979" y="444500"/>
                </a:lnTo>
                <a:lnTo>
                  <a:pt x="2256053" y="444500"/>
                </a:lnTo>
                <a:lnTo>
                  <a:pt x="2259122" y="431800"/>
                </a:lnTo>
                <a:close/>
              </a:path>
              <a:path w="4370070" h="2654300">
                <a:moveTo>
                  <a:pt x="2270060" y="431800"/>
                </a:moveTo>
                <a:lnTo>
                  <a:pt x="2259122" y="431800"/>
                </a:lnTo>
                <a:lnTo>
                  <a:pt x="2261552" y="444500"/>
                </a:lnTo>
                <a:lnTo>
                  <a:pt x="2265097" y="444500"/>
                </a:lnTo>
                <a:lnTo>
                  <a:pt x="2271025" y="432758"/>
                </a:lnTo>
                <a:lnTo>
                  <a:pt x="2270060" y="431800"/>
                </a:lnTo>
                <a:close/>
              </a:path>
              <a:path w="4370070" h="2654300">
                <a:moveTo>
                  <a:pt x="2287549" y="431800"/>
                </a:moveTo>
                <a:lnTo>
                  <a:pt x="2271509" y="431800"/>
                </a:lnTo>
                <a:lnTo>
                  <a:pt x="2271025" y="432758"/>
                </a:lnTo>
                <a:lnTo>
                  <a:pt x="2282837" y="444500"/>
                </a:lnTo>
                <a:lnTo>
                  <a:pt x="2283815" y="444500"/>
                </a:lnTo>
                <a:lnTo>
                  <a:pt x="2287630" y="433278"/>
                </a:lnTo>
                <a:lnTo>
                  <a:pt x="2287549" y="431800"/>
                </a:lnTo>
                <a:close/>
              </a:path>
              <a:path w="4370070" h="2654300">
                <a:moveTo>
                  <a:pt x="2293086" y="431800"/>
                </a:moveTo>
                <a:lnTo>
                  <a:pt x="2288133" y="431800"/>
                </a:lnTo>
                <a:lnTo>
                  <a:pt x="2287630" y="433278"/>
                </a:lnTo>
                <a:lnTo>
                  <a:pt x="2288247" y="444500"/>
                </a:lnTo>
                <a:lnTo>
                  <a:pt x="2293086" y="431800"/>
                </a:lnTo>
                <a:close/>
              </a:path>
              <a:path w="4370070" h="2654300">
                <a:moveTo>
                  <a:pt x="2271509" y="431800"/>
                </a:moveTo>
                <a:lnTo>
                  <a:pt x="2270060" y="431800"/>
                </a:lnTo>
                <a:lnTo>
                  <a:pt x="2271025" y="432758"/>
                </a:lnTo>
                <a:lnTo>
                  <a:pt x="2271509" y="431800"/>
                </a:lnTo>
                <a:close/>
              </a:path>
              <a:path w="4370070" h="2654300">
                <a:moveTo>
                  <a:pt x="2245677" y="393700"/>
                </a:moveTo>
                <a:lnTo>
                  <a:pt x="2238349" y="393700"/>
                </a:lnTo>
                <a:lnTo>
                  <a:pt x="2232698" y="406400"/>
                </a:lnTo>
                <a:lnTo>
                  <a:pt x="2205085" y="406400"/>
                </a:lnTo>
                <a:lnTo>
                  <a:pt x="2204847" y="419100"/>
                </a:lnTo>
                <a:lnTo>
                  <a:pt x="2173351" y="419100"/>
                </a:lnTo>
                <a:lnTo>
                  <a:pt x="2162295" y="431800"/>
                </a:lnTo>
                <a:lnTo>
                  <a:pt x="2262662" y="431800"/>
                </a:lnTo>
                <a:lnTo>
                  <a:pt x="2259718" y="419100"/>
                </a:lnTo>
                <a:lnTo>
                  <a:pt x="2260033" y="412323"/>
                </a:lnTo>
                <a:lnTo>
                  <a:pt x="2257911" y="406400"/>
                </a:lnTo>
                <a:lnTo>
                  <a:pt x="2245677" y="393700"/>
                </a:lnTo>
                <a:close/>
              </a:path>
              <a:path w="4370070" h="2654300">
                <a:moveTo>
                  <a:pt x="2260033" y="412323"/>
                </a:moveTo>
                <a:lnTo>
                  <a:pt x="2259718" y="419100"/>
                </a:lnTo>
                <a:lnTo>
                  <a:pt x="2262662" y="431800"/>
                </a:lnTo>
                <a:lnTo>
                  <a:pt x="2265076" y="431800"/>
                </a:lnTo>
                <a:lnTo>
                  <a:pt x="2262460" y="419100"/>
                </a:lnTo>
                <a:lnTo>
                  <a:pt x="2260033" y="412323"/>
                </a:lnTo>
                <a:close/>
              </a:path>
              <a:path w="4370070" h="2654300">
                <a:moveTo>
                  <a:pt x="2318007" y="406400"/>
                </a:moveTo>
                <a:lnTo>
                  <a:pt x="2260307" y="406400"/>
                </a:lnTo>
                <a:lnTo>
                  <a:pt x="2260033" y="412323"/>
                </a:lnTo>
                <a:lnTo>
                  <a:pt x="2262460" y="419100"/>
                </a:lnTo>
                <a:lnTo>
                  <a:pt x="2265076" y="431800"/>
                </a:lnTo>
                <a:lnTo>
                  <a:pt x="2303762" y="431800"/>
                </a:lnTo>
                <a:lnTo>
                  <a:pt x="2309291" y="419100"/>
                </a:lnTo>
                <a:lnTo>
                  <a:pt x="2318007" y="406400"/>
                </a:lnTo>
                <a:close/>
              </a:path>
              <a:path w="4370070" h="2654300">
                <a:moveTo>
                  <a:pt x="2336723" y="406400"/>
                </a:moveTo>
                <a:lnTo>
                  <a:pt x="2327360" y="406400"/>
                </a:lnTo>
                <a:lnTo>
                  <a:pt x="2334537" y="419100"/>
                </a:lnTo>
                <a:lnTo>
                  <a:pt x="2336723" y="406400"/>
                </a:lnTo>
                <a:close/>
              </a:path>
              <a:path w="4370070" h="2654300">
                <a:moveTo>
                  <a:pt x="2375090" y="393700"/>
                </a:moveTo>
                <a:lnTo>
                  <a:pt x="2258798" y="393700"/>
                </a:lnTo>
                <a:lnTo>
                  <a:pt x="2267724" y="406400"/>
                </a:lnTo>
                <a:lnTo>
                  <a:pt x="2366831" y="406400"/>
                </a:lnTo>
                <a:lnTo>
                  <a:pt x="2375090" y="393700"/>
                </a:lnTo>
                <a:close/>
              </a:path>
              <a:path w="4370070" h="2654300">
                <a:moveTo>
                  <a:pt x="2384882" y="393700"/>
                </a:moveTo>
                <a:lnTo>
                  <a:pt x="2380688" y="393700"/>
                </a:lnTo>
                <a:lnTo>
                  <a:pt x="2380267" y="406400"/>
                </a:lnTo>
                <a:lnTo>
                  <a:pt x="2384584" y="396836"/>
                </a:lnTo>
                <a:lnTo>
                  <a:pt x="2384882" y="393700"/>
                </a:lnTo>
                <a:close/>
              </a:path>
              <a:path w="4370070" h="2654300">
                <a:moveTo>
                  <a:pt x="2386380" y="393700"/>
                </a:moveTo>
                <a:lnTo>
                  <a:pt x="2385999" y="393700"/>
                </a:lnTo>
                <a:lnTo>
                  <a:pt x="2384584" y="396836"/>
                </a:lnTo>
                <a:lnTo>
                  <a:pt x="2383675" y="406400"/>
                </a:lnTo>
                <a:lnTo>
                  <a:pt x="2386380" y="393700"/>
                </a:lnTo>
                <a:close/>
              </a:path>
              <a:path w="4370070" h="2654300">
                <a:moveTo>
                  <a:pt x="2266340" y="381000"/>
                </a:moveTo>
                <a:lnTo>
                  <a:pt x="2259801" y="393700"/>
                </a:lnTo>
                <a:lnTo>
                  <a:pt x="2274023" y="393700"/>
                </a:lnTo>
                <a:lnTo>
                  <a:pt x="2266340" y="381000"/>
                </a:lnTo>
                <a:close/>
              </a:path>
              <a:path w="4370070" h="2654300">
                <a:moveTo>
                  <a:pt x="2340571" y="381000"/>
                </a:moveTo>
                <a:lnTo>
                  <a:pt x="2285384" y="381000"/>
                </a:lnTo>
                <a:lnTo>
                  <a:pt x="2285221" y="393700"/>
                </a:lnTo>
                <a:lnTo>
                  <a:pt x="2337851" y="393700"/>
                </a:lnTo>
                <a:lnTo>
                  <a:pt x="2340571" y="381000"/>
                </a:lnTo>
                <a:close/>
              </a:path>
              <a:path w="4370070" h="2654300">
                <a:moveTo>
                  <a:pt x="2394864" y="381000"/>
                </a:moveTo>
                <a:lnTo>
                  <a:pt x="2355088" y="381000"/>
                </a:lnTo>
                <a:lnTo>
                  <a:pt x="2353943" y="393700"/>
                </a:lnTo>
                <a:lnTo>
                  <a:pt x="2375359" y="393700"/>
                </a:lnTo>
                <a:lnTo>
                  <a:pt x="2394864" y="381000"/>
                </a:lnTo>
                <a:close/>
              </a:path>
              <a:path w="4370070" h="2654300">
                <a:moveTo>
                  <a:pt x="2403405" y="382976"/>
                </a:moveTo>
                <a:lnTo>
                  <a:pt x="2391384" y="393700"/>
                </a:lnTo>
                <a:lnTo>
                  <a:pt x="2397730" y="393700"/>
                </a:lnTo>
                <a:lnTo>
                  <a:pt x="2403405" y="382976"/>
                </a:lnTo>
                <a:close/>
              </a:path>
              <a:path w="4370070" h="2654300">
                <a:moveTo>
                  <a:pt x="2432739" y="381000"/>
                </a:moveTo>
                <a:lnTo>
                  <a:pt x="2411007" y="381000"/>
                </a:lnTo>
                <a:lnTo>
                  <a:pt x="2404122" y="393700"/>
                </a:lnTo>
                <a:lnTo>
                  <a:pt x="2417975" y="393700"/>
                </a:lnTo>
                <a:lnTo>
                  <a:pt x="2432739" y="381000"/>
                </a:lnTo>
                <a:close/>
              </a:path>
              <a:path w="4370070" h="2654300">
                <a:moveTo>
                  <a:pt x="2405621" y="381000"/>
                </a:moveTo>
                <a:lnTo>
                  <a:pt x="2404451" y="381000"/>
                </a:lnTo>
                <a:lnTo>
                  <a:pt x="2403405" y="382976"/>
                </a:lnTo>
                <a:lnTo>
                  <a:pt x="2405621" y="381000"/>
                </a:lnTo>
                <a:close/>
              </a:path>
              <a:path w="4370070" h="2654300">
                <a:moveTo>
                  <a:pt x="2425587" y="368300"/>
                </a:moveTo>
                <a:lnTo>
                  <a:pt x="2309774" y="368300"/>
                </a:lnTo>
                <a:lnTo>
                  <a:pt x="2304878" y="381000"/>
                </a:lnTo>
                <a:lnTo>
                  <a:pt x="2421610" y="381000"/>
                </a:lnTo>
                <a:lnTo>
                  <a:pt x="2425587" y="368300"/>
                </a:lnTo>
                <a:close/>
              </a:path>
              <a:path w="4370070" h="2654300">
                <a:moveTo>
                  <a:pt x="2434209" y="368300"/>
                </a:moveTo>
                <a:lnTo>
                  <a:pt x="2428517" y="381000"/>
                </a:lnTo>
                <a:lnTo>
                  <a:pt x="2436990" y="381000"/>
                </a:lnTo>
                <a:lnTo>
                  <a:pt x="2434209" y="368300"/>
                </a:lnTo>
                <a:close/>
              </a:path>
              <a:path w="4370070" h="2654300">
                <a:moveTo>
                  <a:pt x="2446010" y="380162"/>
                </a:moveTo>
                <a:lnTo>
                  <a:pt x="2445302" y="381000"/>
                </a:lnTo>
                <a:lnTo>
                  <a:pt x="2446676" y="381000"/>
                </a:lnTo>
                <a:lnTo>
                  <a:pt x="2446010" y="380162"/>
                </a:lnTo>
                <a:close/>
              </a:path>
              <a:path w="4370070" h="2654300">
                <a:moveTo>
                  <a:pt x="2456043" y="368300"/>
                </a:moveTo>
                <a:lnTo>
                  <a:pt x="2436575" y="368300"/>
                </a:lnTo>
                <a:lnTo>
                  <a:pt x="2446010" y="380162"/>
                </a:lnTo>
                <a:lnTo>
                  <a:pt x="2456043" y="368300"/>
                </a:lnTo>
                <a:close/>
              </a:path>
              <a:path w="4370070" h="2654300">
                <a:moveTo>
                  <a:pt x="2338763" y="355600"/>
                </a:moveTo>
                <a:lnTo>
                  <a:pt x="2336430" y="368300"/>
                </a:lnTo>
                <a:lnTo>
                  <a:pt x="2343721" y="368300"/>
                </a:lnTo>
                <a:lnTo>
                  <a:pt x="2338763" y="355600"/>
                </a:lnTo>
                <a:close/>
              </a:path>
              <a:path w="4370070" h="2654300">
                <a:moveTo>
                  <a:pt x="2429357" y="355600"/>
                </a:moveTo>
                <a:lnTo>
                  <a:pt x="2340858" y="355600"/>
                </a:lnTo>
                <a:lnTo>
                  <a:pt x="2343721" y="368300"/>
                </a:lnTo>
                <a:lnTo>
                  <a:pt x="2429636" y="368300"/>
                </a:lnTo>
                <a:lnTo>
                  <a:pt x="2429357" y="355600"/>
                </a:lnTo>
                <a:close/>
              </a:path>
              <a:path w="4370070" h="2654300">
                <a:moveTo>
                  <a:pt x="2459737" y="355600"/>
                </a:moveTo>
                <a:lnTo>
                  <a:pt x="2429357" y="355600"/>
                </a:lnTo>
                <a:lnTo>
                  <a:pt x="2429636" y="368300"/>
                </a:lnTo>
                <a:lnTo>
                  <a:pt x="2459742" y="368300"/>
                </a:lnTo>
                <a:lnTo>
                  <a:pt x="2459737" y="355600"/>
                </a:lnTo>
                <a:close/>
              </a:path>
              <a:path w="4370070" h="2654300">
                <a:moveTo>
                  <a:pt x="2478290" y="355600"/>
                </a:moveTo>
                <a:lnTo>
                  <a:pt x="2463380" y="355600"/>
                </a:lnTo>
                <a:lnTo>
                  <a:pt x="2459742" y="368300"/>
                </a:lnTo>
                <a:lnTo>
                  <a:pt x="2467732" y="368300"/>
                </a:lnTo>
                <a:lnTo>
                  <a:pt x="2478290" y="355600"/>
                </a:lnTo>
                <a:close/>
              </a:path>
              <a:path w="4370070" h="2654300">
                <a:moveTo>
                  <a:pt x="2402488" y="342900"/>
                </a:moveTo>
                <a:lnTo>
                  <a:pt x="2388184" y="342900"/>
                </a:lnTo>
                <a:lnTo>
                  <a:pt x="2367313" y="355600"/>
                </a:lnTo>
                <a:lnTo>
                  <a:pt x="2390355" y="355600"/>
                </a:lnTo>
                <a:lnTo>
                  <a:pt x="2402488" y="342900"/>
                </a:lnTo>
                <a:close/>
              </a:path>
              <a:path w="4370070" h="2654300">
                <a:moveTo>
                  <a:pt x="2404082" y="342900"/>
                </a:moveTo>
                <a:lnTo>
                  <a:pt x="2402488" y="342900"/>
                </a:lnTo>
                <a:lnTo>
                  <a:pt x="2390355" y="355600"/>
                </a:lnTo>
                <a:lnTo>
                  <a:pt x="2404082" y="342900"/>
                </a:lnTo>
                <a:close/>
              </a:path>
              <a:path w="4370070" h="2654300">
                <a:moveTo>
                  <a:pt x="2486094" y="342900"/>
                </a:moveTo>
                <a:lnTo>
                  <a:pt x="2404082" y="342900"/>
                </a:lnTo>
                <a:lnTo>
                  <a:pt x="2390355" y="355600"/>
                </a:lnTo>
                <a:lnTo>
                  <a:pt x="2480971" y="355600"/>
                </a:lnTo>
                <a:lnTo>
                  <a:pt x="2486094" y="342900"/>
                </a:lnTo>
                <a:close/>
              </a:path>
              <a:path w="4370070" h="2654300">
                <a:moveTo>
                  <a:pt x="2502665" y="342900"/>
                </a:moveTo>
                <a:lnTo>
                  <a:pt x="2490294" y="342900"/>
                </a:lnTo>
                <a:lnTo>
                  <a:pt x="2484247" y="355600"/>
                </a:lnTo>
                <a:lnTo>
                  <a:pt x="2497181" y="355600"/>
                </a:lnTo>
                <a:lnTo>
                  <a:pt x="2502665" y="342900"/>
                </a:lnTo>
                <a:close/>
              </a:path>
              <a:path w="4370070" h="2654300">
                <a:moveTo>
                  <a:pt x="2515911" y="342900"/>
                </a:moveTo>
                <a:lnTo>
                  <a:pt x="2502665" y="342900"/>
                </a:lnTo>
                <a:lnTo>
                  <a:pt x="2500604" y="355600"/>
                </a:lnTo>
                <a:lnTo>
                  <a:pt x="2521337" y="355600"/>
                </a:lnTo>
                <a:lnTo>
                  <a:pt x="2523999" y="353128"/>
                </a:lnTo>
                <a:lnTo>
                  <a:pt x="2515911" y="342900"/>
                </a:lnTo>
                <a:close/>
              </a:path>
              <a:path w="4370070" h="2654300">
                <a:moveTo>
                  <a:pt x="2526482" y="350824"/>
                </a:moveTo>
                <a:lnTo>
                  <a:pt x="2523999" y="353128"/>
                </a:lnTo>
                <a:lnTo>
                  <a:pt x="2525953" y="355600"/>
                </a:lnTo>
                <a:lnTo>
                  <a:pt x="2526482" y="350824"/>
                </a:lnTo>
                <a:close/>
              </a:path>
              <a:path w="4370070" h="2654300">
                <a:moveTo>
                  <a:pt x="2535019" y="342900"/>
                </a:moveTo>
                <a:lnTo>
                  <a:pt x="2527359" y="342900"/>
                </a:lnTo>
                <a:lnTo>
                  <a:pt x="2526482" y="350824"/>
                </a:lnTo>
                <a:lnTo>
                  <a:pt x="2535019" y="342900"/>
                </a:lnTo>
                <a:close/>
              </a:path>
              <a:path w="4370070" h="2654300">
                <a:moveTo>
                  <a:pt x="2582095" y="317500"/>
                </a:moveTo>
                <a:lnTo>
                  <a:pt x="2485588" y="317500"/>
                </a:lnTo>
                <a:lnTo>
                  <a:pt x="2485686" y="317827"/>
                </a:lnTo>
                <a:lnTo>
                  <a:pt x="2493543" y="330200"/>
                </a:lnTo>
                <a:lnTo>
                  <a:pt x="2411806" y="330200"/>
                </a:lnTo>
                <a:lnTo>
                  <a:pt x="2408952" y="342900"/>
                </a:lnTo>
                <a:lnTo>
                  <a:pt x="2573439" y="342900"/>
                </a:lnTo>
                <a:lnTo>
                  <a:pt x="2569944" y="330200"/>
                </a:lnTo>
                <a:lnTo>
                  <a:pt x="2582095" y="317500"/>
                </a:lnTo>
                <a:close/>
              </a:path>
              <a:path w="4370070" h="2654300">
                <a:moveTo>
                  <a:pt x="2459278" y="317500"/>
                </a:moveTo>
                <a:lnTo>
                  <a:pt x="2446932" y="317500"/>
                </a:lnTo>
                <a:lnTo>
                  <a:pt x="2434113" y="330200"/>
                </a:lnTo>
                <a:lnTo>
                  <a:pt x="2457450" y="330200"/>
                </a:lnTo>
                <a:lnTo>
                  <a:pt x="2459278" y="317500"/>
                </a:lnTo>
                <a:close/>
              </a:path>
              <a:path w="4370070" h="2654300">
                <a:moveTo>
                  <a:pt x="2485550" y="317827"/>
                </a:moveTo>
                <a:lnTo>
                  <a:pt x="2484108" y="330200"/>
                </a:lnTo>
                <a:lnTo>
                  <a:pt x="2493543" y="330200"/>
                </a:lnTo>
                <a:lnTo>
                  <a:pt x="2485550" y="317827"/>
                </a:lnTo>
                <a:close/>
              </a:path>
              <a:path w="4370070" h="2654300">
                <a:moveTo>
                  <a:pt x="2485571" y="317646"/>
                </a:moveTo>
                <a:lnTo>
                  <a:pt x="2485550" y="317827"/>
                </a:lnTo>
                <a:lnTo>
                  <a:pt x="2493543" y="330200"/>
                </a:lnTo>
                <a:lnTo>
                  <a:pt x="2485571" y="317646"/>
                </a:lnTo>
                <a:close/>
              </a:path>
              <a:path w="4370070" h="2654300">
                <a:moveTo>
                  <a:pt x="2612479" y="317500"/>
                </a:moveTo>
                <a:lnTo>
                  <a:pt x="2596497" y="317500"/>
                </a:lnTo>
                <a:lnTo>
                  <a:pt x="2599753" y="330200"/>
                </a:lnTo>
                <a:lnTo>
                  <a:pt x="2612479" y="317500"/>
                </a:lnTo>
                <a:close/>
              </a:path>
              <a:path w="4370070" h="2654300">
                <a:moveTo>
                  <a:pt x="2485478" y="317500"/>
                </a:moveTo>
                <a:lnTo>
                  <a:pt x="2485339" y="317500"/>
                </a:lnTo>
                <a:lnTo>
                  <a:pt x="2485550" y="317827"/>
                </a:lnTo>
                <a:lnTo>
                  <a:pt x="2485478" y="317500"/>
                </a:lnTo>
                <a:close/>
              </a:path>
              <a:path w="4370070" h="2654300">
                <a:moveTo>
                  <a:pt x="2525083" y="304800"/>
                </a:moveTo>
                <a:lnTo>
                  <a:pt x="2495029" y="304800"/>
                </a:lnTo>
                <a:lnTo>
                  <a:pt x="2491495" y="317500"/>
                </a:lnTo>
                <a:lnTo>
                  <a:pt x="2527401" y="317500"/>
                </a:lnTo>
                <a:lnTo>
                  <a:pt x="2525083" y="304800"/>
                </a:lnTo>
                <a:close/>
              </a:path>
              <a:path w="4370070" h="2654300">
                <a:moveTo>
                  <a:pt x="2630703" y="304800"/>
                </a:moveTo>
                <a:lnTo>
                  <a:pt x="2547302" y="304800"/>
                </a:lnTo>
                <a:lnTo>
                  <a:pt x="2550888" y="317500"/>
                </a:lnTo>
                <a:lnTo>
                  <a:pt x="2627507" y="317500"/>
                </a:lnTo>
                <a:lnTo>
                  <a:pt x="2630703" y="304800"/>
                </a:lnTo>
                <a:close/>
              </a:path>
              <a:path w="4370070" h="2654300">
                <a:moveTo>
                  <a:pt x="2645894" y="304800"/>
                </a:moveTo>
                <a:lnTo>
                  <a:pt x="2635080" y="304800"/>
                </a:lnTo>
                <a:lnTo>
                  <a:pt x="2633065" y="317500"/>
                </a:lnTo>
                <a:lnTo>
                  <a:pt x="2637612" y="317500"/>
                </a:lnTo>
                <a:lnTo>
                  <a:pt x="2645894" y="304800"/>
                </a:lnTo>
                <a:close/>
              </a:path>
              <a:path w="4370070" h="2654300">
                <a:moveTo>
                  <a:pt x="2664980" y="304800"/>
                </a:moveTo>
                <a:lnTo>
                  <a:pt x="2646489" y="304800"/>
                </a:lnTo>
                <a:lnTo>
                  <a:pt x="2644785" y="317500"/>
                </a:lnTo>
                <a:lnTo>
                  <a:pt x="2662669" y="317500"/>
                </a:lnTo>
                <a:lnTo>
                  <a:pt x="2664980" y="304800"/>
                </a:lnTo>
                <a:close/>
              </a:path>
              <a:path w="4370070" h="2654300">
                <a:moveTo>
                  <a:pt x="2676385" y="304800"/>
                </a:moveTo>
                <a:lnTo>
                  <a:pt x="2675890" y="304800"/>
                </a:lnTo>
                <a:lnTo>
                  <a:pt x="2671427" y="317500"/>
                </a:lnTo>
                <a:lnTo>
                  <a:pt x="2676385" y="304800"/>
                </a:lnTo>
                <a:close/>
              </a:path>
              <a:path w="4370070" h="2654300">
                <a:moveTo>
                  <a:pt x="2678877" y="292100"/>
                </a:moveTo>
                <a:lnTo>
                  <a:pt x="2545865" y="292100"/>
                </a:lnTo>
                <a:lnTo>
                  <a:pt x="2533541" y="304800"/>
                </a:lnTo>
                <a:lnTo>
                  <a:pt x="2663690" y="304800"/>
                </a:lnTo>
                <a:lnTo>
                  <a:pt x="2678877" y="292100"/>
                </a:lnTo>
                <a:close/>
              </a:path>
              <a:path w="4370070" h="2654300">
                <a:moveTo>
                  <a:pt x="2693161" y="254000"/>
                </a:moveTo>
                <a:lnTo>
                  <a:pt x="2677104" y="254000"/>
                </a:lnTo>
                <a:lnTo>
                  <a:pt x="2664513" y="266700"/>
                </a:lnTo>
                <a:lnTo>
                  <a:pt x="2633798" y="266700"/>
                </a:lnTo>
                <a:lnTo>
                  <a:pt x="2632481" y="279400"/>
                </a:lnTo>
                <a:lnTo>
                  <a:pt x="2615984" y="279400"/>
                </a:lnTo>
                <a:lnTo>
                  <a:pt x="2613829" y="292100"/>
                </a:lnTo>
                <a:lnTo>
                  <a:pt x="2678877" y="292100"/>
                </a:lnTo>
                <a:lnTo>
                  <a:pt x="2676385" y="304800"/>
                </a:lnTo>
                <a:lnTo>
                  <a:pt x="2687243" y="304800"/>
                </a:lnTo>
                <a:lnTo>
                  <a:pt x="2700837" y="292100"/>
                </a:lnTo>
                <a:lnTo>
                  <a:pt x="2701003" y="291670"/>
                </a:lnTo>
                <a:lnTo>
                  <a:pt x="2697797" y="279400"/>
                </a:lnTo>
                <a:lnTo>
                  <a:pt x="2698586" y="266700"/>
                </a:lnTo>
                <a:lnTo>
                  <a:pt x="2700168" y="263178"/>
                </a:lnTo>
                <a:lnTo>
                  <a:pt x="2693161" y="254000"/>
                </a:lnTo>
                <a:close/>
              </a:path>
              <a:path w="4370070" h="2654300">
                <a:moveTo>
                  <a:pt x="2721444" y="292100"/>
                </a:moveTo>
                <a:lnTo>
                  <a:pt x="2711807" y="292100"/>
                </a:lnTo>
                <a:lnTo>
                  <a:pt x="2721405" y="304800"/>
                </a:lnTo>
                <a:lnTo>
                  <a:pt x="2721444" y="292100"/>
                </a:lnTo>
                <a:close/>
              </a:path>
              <a:path w="4370070" h="2654300">
                <a:moveTo>
                  <a:pt x="2608956" y="279400"/>
                </a:moveTo>
                <a:lnTo>
                  <a:pt x="2576895" y="279400"/>
                </a:lnTo>
                <a:lnTo>
                  <a:pt x="2570905" y="292100"/>
                </a:lnTo>
                <a:lnTo>
                  <a:pt x="2613829" y="292100"/>
                </a:lnTo>
                <a:lnTo>
                  <a:pt x="2608956" y="279400"/>
                </a:lnTo>
                <a:close/>
              </a:path>
              <a:path w="4370070" h="2654300">
                <a:moveTo>
                  <a:pt x="2732646" y="241300"/>
                </a:moveTo>
                <a:lnTo>
                  <a:pt x="2715462" y="241300"/>
                </a:lnTo>
                <a:lnTo>
                  <a:pt x="2704291" y="254000"/>
                </a:lnTo>
                <a:lnTo>
                  <a:pt x="2700168" y="263178"/>
                </a:lnTo>
                <a:lnTo>
                  <a:pt x="2702856" y="266700"/>
                </a:lnTo>
                <a:lnTo>
                  <a:pt x="2705728" y="279400"/>
                </a:lnTo>
                <a:lnTo>
                  <a:pt x="2701003" y="291670"/>
                </a:lnTo>
                <a:lnTo>
                  <a:pt x="2701115" y="292100"/>
                </a:lnTo>
                <a:lnTo>
                  <a:pt x="2715153" y="292100"/>
                </a:lnTo>
                <a:lnTo>
                  <a:pt x="2726591" y="279400"/>
                </a:lnTo>
                <a:lnTo>
                  <a:pt x="2744165" y="279400"/>
                </a:lnTo>
                <a:lnTo>
                  <a:pt x="2759087" y="266700"/>
                </a:lnTo>
                <a:lnTo>
                  <a:pt x="2816189" y="266700"/>
                </a:lnTo>
                <a:lnTo>
                  <a:pt x="2835224" y="254000"/>
                </a:lnTo>
                <a:lnTo>
                  <a:pt x="2738958" y="254000"/>
                </a:lnTo>
                <a:lnTo>
                  <a:pt x="2732646" y="241300"/>
                </a:lnTo>
                <a:close/>
              </a:path>
              <a:path w="4370070" h="2654300">
                <a:moveTo>
                  <a:pt x="2783937" y="266700"/>
                </a:moveTo>
                <a:lnTo>
                  <a:pt x="2762570" y="266700"/>
                </a:lnTo>
                <a:lnTo>
                  <a:pt x="2745828" y="279400"/>
                </a:lnTo>
                <a:lnTo>
                  <a:pt x="2718636" y="292100"/>
                </a:lnTo>
                <a:lnTo>
                  <a:pt x="2751264" y="292100"/>
                </a:lnTo>
                <a:lnTo>
                  <a:pt x="2754120" y="279400"/>
                </a:lnTo>
                <a:lnTo>
                  <a:pt x="2780695" y="279400"/>
                </a:lnTo>
                <a:lnTo>
                  <a:pt x="2783937" y="266700"/>
                </a:lnTo>
                <a:close/>
              </a:path>
              <a:path w="4370070" h="2654300">
                <a:moveTo>
                  <a:pt x="2762172" y="279400"/>
                </a:moveTo>
                <a:lnTo>
                  <a:pt x="2759279" y="279400"/>
                </a:lnTo>
                <a:lnTo>
                  <a:pt x="2757309" y="292100"/>
                </a:lnTo>
                <a:lnTo>
                  <a:pt x="2762633" y="292100"/>
                </a:lnTo>
                <a:lnTo>
                  <a:pt x="2762172" y="279400"/>
                </a:lnTo>
                <a:close/>
              </a:path>
              <a:path w="4370070" h="2654300">
                <a:moveTo>
                  <a:pt x="2781841" y="279400"/>
                </a:moveTo>
                <a:lnTo>
                  <a:pt x="2769434" y="279400"/>
                </a:lnTo>
                <a:lnTo>
                  <a:pt x="2774734" y="292100"/>
                </a:lnTo>
                <a:lnTo>
                  <a:pt x="2781841" y="279400"/>
                </a:lnTo>
                <a:close/>
              </a:path>
              <a:path w="4370070" h="2654300">
                <a:moveTo>
                  <a:pt x="2700168" y="263178"/>
                </a:moveTo>
                <a:lnTo>
                  <a:pt x="2698586" y="266700"/>
                </a:lnTo>
                <a:lnTo>
                  <a:pt x="2697797" y="279400"/>
                </a:lnTo>
                <a:lnTo>
                  <a:pt x="2701003" y="291670"/>
                </a:lnTo>
                <a:lnTo>
                  <a:pt x="2705728" y="279400"/>
                </a:lnTo>
                <a:lnTo>
                  <a:pt x="2702856" y="266700"/>
                </a:lnTo>
                <a:lnTo>
                  <a:pt x="2700168" y="263178"/>
                </a:lnTo>
                <a:close/>
              </a:path>
              <a:path w="4370070" h="2654300">
                <a:moveTo>
                  <a:pt x="2629492" y="266700"/>
                </a:moveTo>
                <a:lnTo>
                  <a:pt x="2626423" y="266700"/>
                </a:lnTo>
                <a:lnTo>
                  <a:pt x="2622258" y="279400"/>
                </a:lnTo>
                <a:lnTo>
                  <a:pt x="2632481" y="279400"/>
                </a:lnTo>
                <a:lnTo>
                  <a:pt x="2629492" y="266700"/>
                </a:lnTo>
                <a:close/>
              </a:path>
              <a:path w="4370070" h="2654300">
                <a:moveTo>
                  <a:pt x="2845274" y="254000"/>
                </a:moveTo>
                <a:lnTo>
                  <a:pt x="2837427" y="254000"/>
                </a:lnTo>
                <a:lnTo>
                  <a:pt x="2835400" y="266700"/>
                </a:lnTo>
                <a:lnTo>
                  <a:pt x="2847900" y="266700"/>
                </a:lnTo>
                <a:lnTo>
                  <a:pt x="2845274" y="254000"/>
                </a:lnTo>
                <a:close/>
              </a:path>
              <a:path w="4370070" h="2654300">
                <a:moveTo>
                  <a:pt x="2752082" y="241300"/>
                </a:moveTo>
                <a:lnTo>
                  <a:pt x="2739999" y="241300"/>
                </a:lnTo>
                <a:lnTo>
                  <a:pt x="2738958" y="254000"/>
                </a:lnTo>
                <a:lnTo>
                  <a:pt x="2749487" y="254000"/>
                </a:lnTo>
                <a:lnTo>
                  <a:pt x="2752082" y="241300"/>
                </a:lnTo>
                <a:close/>
              </a:path>
              <a:path w="4370070" h="2654300">
                <a:moveTo>
                  <a:pt x="2927223" y="228600"/>
                </a:moveTo>
                <a:lnTo>
                  <a:pt x="2768166" y="228600"/>
                </a:lnTo>
                <a:lnTo>
                  <a:pt x="2767979" y="241300"/>
                </a:lnTo>
                <a:lnTo>
                  <a:pt x="2765971" y="254000"/>
                </a:lnTo>
                <a:lnTo>
                  <a:pt x="2848389" y="254000"/>
                </a:lnTo>
                <a:lnTo>
                  <a:pt x="2872652" y="243298"/>
                </a:lnTo>
                <a:lnTo>
                  <a:pt x="2873349" y="241300"/>
                </a:lnTo>
                <a:lnTo>
                  <a:pt x="2909117" y="241300"/>
                </a:lnTo>
                <a:lnTo>
                  <a:pt x="2927223" y="228600"/>
                </a:lnTo>
                <a:close/>
              </a:path>
              <a:path w="4370070" h="2654300">
                <a:moveTo>
                  <a:pt x="2873315" y="243006"/>
                </a:moveTo>
                <a:lnTo>
                  <a:pt x="2872652" y="243298"/>
                </a:lnTo>
                <a:lnTo>
                  <a:pt x="2868923" y="254000"/>
                </a:lnTo>
                <a:lnTo>
                  <a:pt x="2873095" y="254000"/>
                </a:lnTo>
                <a:lnTo>
                  <a:pt x="2873315" y="243006"/>
                </a:lnTo>
                <a:close/>
              </a:path>
              <a:path w="4370070" h="2654300">
                <a:moveTo>
                  <a:pt x="2888956" y="241300"/>
                </a:moveTo>
                <a:lnTo>
                  <a:pt x="2877184" y="241300"/>
                </a:lnTo>
                <a:lnTo>
                  <a:pt x="2877228" y="254000"/>
                </a:lnTo>
                <a:lnTo>
                  <a:pt x="2882765" y="254000"/>
                </a:lnTo>
                <a:lnTo>
                  <a:pt x="2888956" y="241300"/>
                </a:lnTo>
                <a:close/>
              </a:path>
              <a:path w="4370070" h="2654300">
                <a:moveTo>
                  <a:pt x="2908086" y="241300"/>
                </a:moveTo>
                <a:lnTo>
                  <a:pt x="2888956" y="241300"/>
                </a:lnTo>
                <a:lnTo>
                  <a:pt x="2890964" y="254000"/>
                </a:lnTo>
                <a:lnTo>
                  <a:pt x="2908914" y="254000"/>
                </a:lnTo>
                <a:lnTo>
                  <a:pt x="2908086" y="241300"/>
                </a:lnTo>
                <a:close/>
              </a:path>
              <a:path w="4370070" h="2654300">
                <a:moveTo>
                  <a:pt x="2877184" y="241300"/>
                </a:moveTo>
                <a:lnTo>
                  <a:pt x="2873349" y="241300"/>
                </a:lnTo>
                <a:lnTo>
                  <a:pt x="2873315" y="243006"/>
                </a:lnTo>
                <a:lnTo>
                  <a:pt x="2877184" y="241300"/>
                </a:lnTo>
                <a:close/>
              </a:path>
              <a:path w="4370070" h="2654300">
                <a:moveTo>
                  <a:pt x="2961792" y="228600"/>
                </a:moveTo>
                <a:lnTo>
                  <a:pt x="2927223" y="228600"/>
                </a:lnTo>
                <a:lnTo>
                  <a:pt x="2928941" y="241300"/>
                </a:lnTo>
                <a:lnTo>
                  <a:pt x="2950824" y="241300"/>
                </a:lnTo>
                <a:lnTo>
                  <a:pt x="2961792" y="228600"/>
                </a:lnTo>
                <a:close/>
              </a:path>
              <a:path w="4370070" h="2654300">
                <a:moveTo>
                  <a:pt x="2981426" y="228600"/>
                </a:moveTo>
                <a:lnTo>
                  <a:pt x="2965035" y="228600"/>
                </a:lnTo>
                <a:lnTo>
                  <a:pt x="2967662" y="241300"/>
                </a:lnTo>
                <a:lnTo>
                  <a:pt x="2977527" y="241300"/>
                </a:lnTo>
                <a:lnTo>
                  <a:pt x="2981426" y="228600"/>
                </a:lnTo>
                <a:close/>
              </a:path>
              <a:path w="4370070" h="2654300">
                <a:moveTo>
                  <a:pt x="2806712" y="215900"/>
                </a:moveTo>
                <a:lnTo>
                  <a:pt x="2799938" y="228600"/>
                </a:lnTo>
                <a:lnTo>
                  <a:pt x="2806103" y="228600"/>
                </a:lnTo>
                <a:lnTo>
                  <a:pt x="2806712" y="215900"/>
                </a:lnTo>
                <a:close/>
              </a:path>
              <a:path w="4370070" h="2654300">
                <a:moveTo>
                  <a:pt x="2832676" y="215900"/>
                </a:moveTo>
                <a:lnTo>
                  <a:pt x="2814557" y="215900"/>
                </a:lnTo>
                <a:lnTo>
                  <a:pt x="2806103" y="228600"/>
                </a:lnTo>
                <a:lnTo>
                  <a:pt x="2842437" y="228600"/>
                </a:lnTo>
                <a:lnTo>
                  <a:pt x="2832676" y="215900"/>
                </a:lnTo>
                <a:close/>
              </a:path>
              <a:path w="4370070" h="2654300">
                <a:moveTo>
                  <a:pt x="2984660" y="215900"/>
                </a:moveTo>
                <a:lnTo>
                  <a:pt x="2845342" y="215900"/>
                </a:lnTo>
                <a:lnTo>
                  <a:pt x="2842437" y="228600"/>
                </a:lnTo>
                <a:lnTo>
                  <a:pt x="2980083" y="228600"/>
                </a:lnTo>
                <a:lnTo>
                  <a:pt x="2984660" y="215900"/>
                </a:lnTo>
                <a:close/>
              </a:path>
              <a:path w="4370070" h="2654300">
                <a:moveTo>
                  <a:pt x="3022320" y="215900"/>
                </a:moveTo>
                <a:lnTo>
                  <a:pt x="3006318" y="215900"/>
                </a:lnTo>
                <a:lnTo>
                  <a:pt x="2996769" y="228600"/>
                </a:lnTo>
                <a:lnTo>
                  <a:pt x="3015460" y="228600"/>
                </a:lnTo>
                <a:lnTo>
                  <a:pt x="3022320" y="215900"/>
                </a:lnTo>
                <a:close/>
              </a:path>
              <a:path w="4370070" h="2654300">
                <a:moveTo>
                  <a:pt x="3040659" y="215900"/>
                </a:moveTo>
                <a:lnTo>
                  <a:pt x="3030194" y="215900"/>
                </a:lnTo>
                <a:lnTo>
                  <a:pt x="3036709" y="228600"/>
                </a:lnTo>
                <a:lnTo>
                  <a:pt x="3040659" y="215900"/>
                </a:lnTo>
                <a:close/>
              </a:path>
              <a:path w="4370070" h="2654300">
                <a:moveTo>
                  <a:pt x="2890273" y="203200"/>
                </a:moveTo>
                <a:lnTo>
                  <a:pt x="2883701" y="203200"/>
                </a:lnTo>
                <a:lnTo>
                  <a:pt x="2873565" y="215900"/>
                </a:lnTo>
                <a:lnTo>
                  <a:pt x="2882486" y="215900"/>
                </a:lnTo>
                <a:lnTo>
                  <a:pt x="2890273" y="203200"/>
                </a:lnTo>
                <a:close/>
              </a:path>
              <a:path w="4370070" h="2654300">
                <a:moveTo>
                  <a:pt x="2890273" y="203200"/>
                </a:moveTo>
                <a:lnTo>
                  <a:pt x="2882486" y="215900"/>
                </a:lnTo>
                <a:lnTo>
                  <a:pt x="2885579" y="215900"/>
                </a:lnTo>
                <a:lnTo>
                  <a:pt x="2890273" y="203200"/>
                </a:lnTo>
                <a:close/>
              </a:path>
              <a:path w="4370070" h="2654300">
                <a:moveTo>
                  <a:pt x="2917939" y="203200"/>
                </a:moveTo>
                <a:lnTo>
                  <a:pt x="2890273" y="203200"/>
                </a:lnTo>
                <a:lnTo>
                  <a:pt x="2885579" y="215900"/>
                </a:lnTo>
                <a:lnTo>
                  <a:pt x="2918901" y="215900"/>
                </a:lnTo>
                <a:lnTo>
                  <a:pt x="2917939" y="203200"/>
                </a:lnTo>
                <a:close/>
              </a:path>
              <a:path w="4370070" h="2654300">
                <a:moveTo>
                  <a:pt x="2929996" y="203200"/>
                </a:moveTo>
                <a:lnTo>
                  <a:pt x="2917939" y="203200"/>
                </a:lnTo>
                <a:lnTo>
                  <a:pt x="2930746" y="215900"/>
                </a:lnTo>
                <a:lnTo>
                  <a:pt x="2929996" y="203200"/>
                </a:lnTo>
                <a:close/>
              </a:path>
              <a:path w="4370070" h="2654300">
                <a:moveTo>
                  <a:pt x="3032766" y="203200"/>
                </a:moveTo>
                <a:lnTo>
                  <a:pt x="2935549" y="203200"/>
                </a:lnTo>
                <a:lnTo>
                  <a:pt x="2942043" y="215900"/>
                </a:lnTo>
                <a:lnTo>
                  <a:pt x="3032094" y="215900"/>
                </a:lnTo>
                <a:lnTo>
                  <a:pt x="3032766" y="203200"/>
                </a:lnTo>
                <a:close/>
              </a:path>
              <a:path w="4370070" h="2654300">
                <a:moveTo>
                  <a:pt x="3044885" y="203200"/>
                </a:moveTo>
                <a:lnTo>
                  <a:pt x="3032766" y="203200"/>
                </a:lnTo>
                <a:lnTo>
                  <a:pt x="3033610" y="215900"/>
                </a:lnTo>
                <a:lnTo>
                  <a:pt x="3044885" y="203200"/>
                </a:lnTo>
                <a:close/>
              </a:path>
              <a:path w="4370070" h="2654300">
                <a:moveTo>
                  <a:pt x="2912592" y="190500"/>
                </a:moveTo>
                <a:lnTo>
                  <a:pt x="2903478" y="203200"/>
                </a:lnTo>
                <a:lnTo>
                  <a:pt x="2921880" y="203200"/>
                </a:lnTo>
                <a:lnTo>
                  <a:pt x="2912592" y="190500"/>
                </a:lnTo>
                <a:close/>
              </a:path>
              <a:path w="4370070" h="2654300">
                <a:moveTo>
                  <a:pt x="3070098" y="190500"/>
                </a:moveTo>
                <a:lnTo>
                  <a:pt x="2938120" y="190500"/>
                </a:lnTo>
                <a:lnTo>
                  <a:pt x="2931028" y="203200"/>
                </a:lnTo>
                <a:lnTo>
                  <a:pt x="3051829" y="203200"/>
                </a:lnTo>
                <a:lnTo>
                  <a:pt x="3070098" y="190500"/>
                </a:lnTo>
                <a:close/>
              </a:path>
              <a:path w="4370070" h="2654300">
                <a:moveTo>
                  <a:pt x="3111868" y="190500"/>
                </a:moveTo>
                <a:lnTo>
                  <a:pt x="3070098" y="190500"/>
                </a:lnTo>
                <a:lnTo>
                  <a:pt x="3065021" y="203200"/>
                </a:lnTo>
                <a:lnTo>
                  <a:pt x="3109396" y="203200"/>
                </a:lnTo>
                <a:lnTo>
                  <a:pt x="3111868" y="190500"/>
                </a:lnTo>
                <a:close/>
              </a:path>
              <a:path w="4370070" h="2654300">
                <a:moveTo>
                  <a:pt x="3121210" y="202647"/>
                </a:moveTo>
                <a:lnTo>
                  <a:pt x="3120161" y="203200"/>
                </a:lnTo>
                <a:lnTo>
                  <a:pt x="3120809" y="203200"/>
                </a:lnTo>
                <a:lnTo>
                  <a:pt x="3121210" y="202647"/>
                </a:lnTo>
                <a:close/>
              </a:path>
              <a:path w="4370070" h="2654300">
                <a:moveTo>
                  <a:pt x="3168954" y="190500"/>
                </a:moveTo>
                <a:lnTo>
                  <a:pt x="3158350" y="190500"/>
                </a:lnTo>
                <a:lnTo>
                  <a:pt x="3164967" y="203200"/>
                </a:lnTo>
                <a:lnTo>
                  <a:pt x="3168954" y="190500"/>
                </a:lnTo>
                <a:close/>
              </a:path>
              <a:path w="4370070" h="2654300">
                <a:moveTo>
                  <a:pt x="3144256" y="190500"/>
                </a:moveTo>
                <a:lnTo>
                  <a:pt x="3130029" y="190500"/>
                </a:lnTo>
                <a:lnTo>
                  <a:pt x="3121210" y="202647"/>
                </a:lnTo>
                <a:lnTo>
                  <a:pt x="3144256" y="190500"/>
                </a:lnTo>
                <a:close/>
              </a:path>
              <a:path w="4370070" h="2654300">
                <a:moveTo>
                  <a:pt x="2990532" y="177800"/>
                </a:moveTo>
                <a:lnTo>
                  <a:pt x="2984334" y="177800"/>
                </a:lnTo>
                <a:lnTo>
                  <a:pt x="2983636" y="190500"/>
                </a:lnTo>
                <a:lnTo>
                  <a:pt x="2990532" y="177800"/>
                </a:lnTo>
                <a:close/>
              </a:path>
              <a:path w="4370070" h="2654300">
                <a:moveTo>
                  <a:pt x="3159182" y="177800"/>
                </a:moveTo>
                <a:lnTo>
                  <a:pt x="3000882" y="177800"/>
                </a:lnTo>
                <a:lnTo>
                  <a:pt x="2995028" y="190500"/>
                </a:lnTo>
                <a:lnTo>
                  <a:pt x="3154324" y="190500"/>
                </a:lnTo>
                <a:lnTo>
                  <a:pt x="3159182" y="177800"/>
                </a:lnTo>
                <a:close/>
              </a:path>
              <a:path w="4370070" h="2654300">
                <a:moveTo>
                  <a:pt x="3162757" y="139700"/>
                </a:moveTo>
                <a:lnTo>
                  <a:pt x="3152244" y="139700"/>
                </a:lnTo>
                <a:lnTo>
                  <a:pt x="3147455" y="152400"/>
                </a:lnTo>
                <a:lnTo>
                  <a:pt x="3114505" y="152400"/>
                </a:lnTo>
                <a:lnTo>
                  <a:pt x="3103384" y="165100"/>
                </a:lnTo>
                <a:lnTo>
                  <a:pt x="3095145" y="165100"/>
                </a:lnTo>
                <a:lnTo>
                  <a:pt x="3098664" y="177800"/>
                </a:lnTo>
                <a:lnTo>
                  <a:pt x="3159182" y="177800"/>
                </a:lnTo>
                <a:lnTo>
                  <a:pt x="3162011" y="190500"/>
                </a:lnTo>
                <a:lnTo>
                  <a:pt x="3182513" y="190500"/>
                </a:lnTo>
                <a:lnTo>
                  <a:pt x="3175842" y="177800"/>
                </a:lnTo>
                <a:lnTo>
                  <a:pt x="3174418" y="165100"/>
                </a:lnTo>
                <a:lnTo>
                  <a:pt x="3175932" y="158116"/>
                </a:lnTo>
                <a:lnTo>
                  <a:pt x="3174634" y="152400"/>
                </a:lnTo>
                <a:lnTo>
                  <a:pt x="3162757" y="139700"/>
                </a:lnTo>
                <a:close/>
              </a:path>
              <a:path w="4370070" h="2654300">
                <a:moveTo>
                  <a:pt x="3175932" y="158116"/>
                </a:moveTo>
                <a:lnTo>
                  <a:pt x="3174418" y="165100"/>
                </a:lnTo>
                <a:lnTo>
                  <a:pt x="3175842" y="177800"/>
                </a:lnTo>
                <a:lnTo>
                  <a:pt x="3182513" y="190500"/>
                </a:lnTo>
                <a:lnTo>
                  <a:pt x="3183267" y="190500"/>
                </a:lnTo>
                <a:lnTo>
                  <a:pt x="3178148" y="177800"/>
                </a:lnTo>
                <a:lnTo>
                  <a:pt x="3177517" y="165100"/>
                </a:lnTo>
                <a:lnTo>
                  <a:pt x="3175932" y="158116"/>
                </a:lnTo>
                <a:close/>
              </a:path>
              <a:path w="4370070" h="2654300">
                <a:moveTo>
                  <a:pt x="3182627" y="152400"/>
                </a:moveTo>
                <a:lnTo>
                  <a:pt x="3177171" y="152400"/>
                </a:lnTo>
                <a:lnTo>
                  <a:pt x="3175932" y="158116"/>
                </a:lnTo>
                <a:lnTo>
                  <a:pt x="3177517" y="165100"/>
                </a:lnTo>
                <a:lnTo>
                  <a:pt x="3178148" y="177800"/>
                </a:lnTo>
                <a:lnTo>
                  <a:pt x="3183267" y="190500"/>
                </a:lnTo>
                <a:lnTo>
                  <a:pt x="3200996" y="190500"/>
                </a:lnTo>
                <a:lnTo>
                  <a:pt x="3197366" y="177800"/>
                </a:lnTo>
                <a:lnTo>
                  <a:pt x="3228225" y="177800"/>
                </a:lnTo>
                <a:lnTo>
                  <a:pt x="3240268" y="165100"/>
                </a:lnTo>
                <a:lnTo>
                  <a:pt x="3186269" y="165100"/>
                </a:lnTo>
                <a:lnTo>
                  <a:pt x="3182627" y="152400"/>
                </a:lnTo>
                <a:close/>
              </a:path>
              <a:path w="4370070" h="2654300">
                <a:moveTo>
                  <a:pt x="3202457" y="177800"/>
                </a:moveTo>
                <a:lnTo>
                  <a:pt x="3201161" y="190500"/>
                </a:lnTo>
                <a:lnTo>
                  <a:pt x="3208020" y="190500"/>
                </a:lnTo>
                <a:lnTo>
                  <a:pt x="3202457" y="177800"/>
                </a:lnTo>
                <a:close/>
              </a:path>
              <a:path w="4370070" h="2654300">
                <a:moveTo>
                  <a:pt x="3023784" y="165100"/>
                </a:moveTo>
                <a:lnTo>
                  <a:pt x="3006802" y="177800"/>
                </a:lnTo>
                <a:lnTo>
                  <a:pt x="3030562" y="177800"/>
                </a:lnTo>
                <a:lnTo>
                  <a:pt x="3023784" y="165100"/>
                </a:lnTo>
                <a:close/>
              </a:path>
              <a:path w="4370070" h="2654300">
                <a:moveTo>
                  <a:pt x="3069424" y="165100"/>
                </a:moveTo>
                <a:lnTo>
                  <a:pt x="3051362" y="165100"/>
                </a:lnTo>
                <a:lnTo>
                  <a:pt x="3030562" y="177800"/>
                </a:lnTo>
                <a:lnTo>
                  <a:pt x="3059845" y="177800"/>
                </a:lnTo>
                <a:lnTo>
                  <a:pt x="3069424" y="165100"/>
                </a:lnTo>
                <a:close/>
              </a:path>
              <a:path w="4370070" h="2654300">
                <a:moveTo>
                  <a:pt x="3260483" y="165100"/>
                </a:moveTo>
                <a:lnTo>
                  <a:pt x="3250036" y="165100"/>
                </a:lnTo>
                <a:lnTo>
                  <a:pt x="3256963" y="177800"/>
                </a:lnTo>
                <a:lnTo>
                  <a:pt x="3260483" y="165100"/>
                </a:lnTo>
                <a:close/>
              </a:path>
              <a:path w="4370070" h="2654300">
                <a:moveTo>
                  <a:pt x="3286051" y="165100"/>
                </a:moveTo>
                <a:lnTo>
                  <a:pt x="3282642" y="165100"/>
                </a:lnTo>
                <a:lnTo>
                  <a:pt x="3281413" y="177800"/>
                </a:lnTo>
                <a:lnTo>
                  <a:pt x="3287142" y="177800"/>
                </a:lnTo>
                <a:lnTo>
                  <a:pt x="3286051" y="165100"/>
                </a:lnTo>
                <a:close/>
              </a:path>
              <a:path w="4370070" h="2654300">
                <a:moveTo>
                  <a:pt x="3068492" y="161878"/>
                </a:moveTo>
                <a:lnTo>
                  <a:pt x="3064968" y="165100"/>
                </a:lnTo>
                <a:lnTo>
                  <a:pt x="3066961" y="165100"/>
                </a:lnTo>
                <a:lnTo>
                  <a:pt x="3068492" y="161878"/>
                </a:lnTo>
                <a:close/>
              </a:path>
              <a:path w="4370070" h="2654300">
                <a:moveTo>
                  <a:pt x="3089182" y="152400"/>
                </a:moveTo>
                <a:lnTo>
                  <a:pt x="3078860" y="152400"/>
                </a:lnTo>
                <a:lnTo>
                  <a:pt x="3072724" y="158010"/>
                </a:lnTo>
                <a:lnTo>
                  <a:pt x="3072376" y="165100"/>
                </a:lnTo>
                <a:lnTo>
                  <a:pt x="3089427" y="165100"/>
                </a:lnTo>
                <a:lnTo>
                  <a:pt x="3089182" y="152400"/>
                </a:lnTo>
                <a:close/>
              </a:path>
              <a:path w="4370070" h="2654300">
                <a:moveTo>
                  <a:pt x="3307232" y="152400"/>
                </a:moveTo>
                <a:lnTo>
                  <a:pt x="3186404" y="152400"/>
                </a:lnTo>
                <a:lnTo>
                  <a:pt x="3187671" y="165100"/>
                </a:lnTo>
                <a:lnTo>
                  <a:pt x="3292722" y="165100"/>
                </a:lnTo>
                <a:lnTo>
                  <a:pt x="3307232" y="152400"/>
                </a:lnTo>
                <a:close/>
              </a:path>
              <a:path w="4370070" h="2654300">
                <a:moveTo>
                  <a:pt x="3334692" y="157535"/>
                </a:moveTo>
                <a:lnTo>
                  <a:pt x="3324098" y="165100"/>
                </a:lnTo>
                <a:lnTo>
                  <a:pt x="3338347" y="165100"/>
                </a:lnTo>
                <a:lnTo>
                  <a:pt x="3334692" y="157535"/>
                </a:lnTo>
                <a:close/>
              </a:path>
              <a:path w="4370070" h="2654300">
                <a:moveTo>
                  <a:pt x="3365727" y="139700"/>
                </a:moveTo>
                <a:lnTo>
                  <a:pt x="3286328" y="139700"/>
                </a:lnTo>
                <a:lnTo>
                  <a:pt x="3285324" y="152400"/>
                </a:lnTo>
                <a:lnTo>
                  <a:pt x="3347770" y="152400"/>
                </a:lnTo>
                <a:lnTo>
                  <a:pt x="3338347" y="165100"/>
                </a:lnTo>
                <a:lnTo>
                  <a:pt x="3371250" y="165100"/>
                </a:lnTo>
                <a:lnTo>
                  <a:pt x="3359429" y="152400"/>
                </a:lnTo>
                <a:lnTo>
                  <a:pt x="3365727" y="139700"/>
                </a:lnTo>
                <a:close/>
              </a:path>
              <a:path w="4370070" h="2654300">
                <a:moveTo>
                  <a:pt x="3072999" y="152400"/>
                </a:moveTo>
                <a:lnTo>
                  <a:pt x="3068492" y="161878"/>
                </a:lnTo>
                <a:lnTo>
                  <a:pt x="3072724" y="158010"/>
                </a:lnTo>
                <a:lnTo>
                  <a:pt x="3072999" y="152400"/>
                </a:lnTo>
                <a:close/>
              </a:path>
              <a:path w="4370070" h="2654300">
                <a:moveTo>
                  <a:pt x="3341886" y="152400"/>
                </a:moveTo>
                <a:lnTo>
                  <a:pt x="3332210" y="152400"/>
                </a:lnTo>
                <a:lnTo>
                  <a:pt x="3334692" y="157535"/>
                </a:lnTo>
                <a:lnTo>
                  <a:pt x="3341886" y="152400"/>
                </a:lnTo>
                <a:close/>
              </a:path>
              <a:path w="4370070" h="2654300">
                <a:moveTo>
                  <a:pt x="3286328" y="139700"/>
                </a:moveTo>
                <a:lnTo>
                  <a:pt x="3180132" y="139700"/>
                </a:lnTo>
                <a:lnTo>
                  <a:pt x="3177298" y="152400"/>
                </a:lnTo>
                <a:lnTo>
                  <a:pt x="3271761" y="152400"/>
                </a:lnTo>
                <a:lnTo>
                  <a:pt x="3286328" y="139700"/>
                </a:lnTo>
                <a:close/>
              </a:path>
              <a:path w="4370070" h="2654300">
                <a:moveTo>
                  <a:pt x="3375416" y="139700"/>
                </a:moveTo>
                <a:lnTo>
                  <a:pt x="3368462" y="152400"/>
                </a:lnTo>
                <a:lnTo>
                  <a:pt x="3377920" y="152400"/>
                </a:lnTo>
                <a:lnTo>
                  <a:pt x="3375416" y="139700"/>
                </a:lnTo>
                <a:close/>
              </a:path>
              <a:path w="4370070" h="2654300">
                <a:moveTo>
                  <a:pt x="3408959" y="139700"/>
                </a:moveTo>
                <a:lnTo>
                  <a:pt x="3378073" y="139700"/>
                </a:lnTo>
                <a:lnTo>
                  <a:pt x="3388504" y="152400"/>
                </a:lnTo>
                <a:lnTo>
                  <a:pt x="3399715" y="152400"/>
                </a:lnTo>
                <a:lnTo>
                  <a:pt x="3408959" y="139700"/>
                </a:lnTo>
                <a:close/>
              </a:path>
              <a:path w="4370070" h="2654300">
                <a:moveTo>
                  <a:pt x="3415143" y="148193"/>
                </a:moveTo>
                <a:lnTo>
                  <a:pt x="3415638" y="152400"/>
                </a:lnTo>
                <a:lnTo>
                  <a:pt x="3418205" y="152400"/>
                </a:lnTo>
                <a:lnTo>
                  <a:pt x="3415143" y="148193"/>
                </a:lnTo>
                <a:close/>
              </a:path>
              <a:path w="4370070" h="2654300">
                <a:moveTo>
                  <a:pt x="3432124" y="139700"/>
                </a:moveTo>
                <a:lnTo>
                  <a:pt x="3425482" y="152400"/>
                </a:lnTo>
                <a:lnTo>
                  <a:pt x="3439901" y="152400"/>
                </a:lnTo>
                <a:lnTo>
                  <a:pt x="3432124" y="139700"/>
                </a:lnTo>
                <a:close/>
              </a:path>
              <a:path w="4370070" h="2654300">
                <a:moveTo>
                  <a:pt x="3414143" y="139700"/>
                </a:moveTo>
                <a:lnTo>
                  <a:pt x="3408959" y="139700"/>
                </a:lnTo>
                <a:lnTo>
                  <a:pt x="3415143" y="148193"/>
                </a:lnTo>
                <a:lnTo>
                  <a:pt x="3414143" y="139700"/>
                </a:lnTo>
                <a:close/>
              </a:path>
              <a:path w="4370070" h="2654300">
                <a:moveTo>
                  <a:pt x="3208598" y="127000"/>
                </a:moveTo>
                <a:lnTo>
                  <a:pt x="3209301" y="139700"/>
                </a:lnTo>
                <a:lnTo>
                  <a:pt x="3216033" y="139700"/>
                </a:lnTo>
                <a:lnTo>
                  <a:pt x="3208598" y="127000"/>
                </a:lnTo>
                <a:close/>
              </a:path>
              <a:path w="4370070" h="2654300">
                <a:moveTo>
                  <a:pt x="3409835" y="127000"/>
                </a:moveTo>
                <a:lnTo>
                  <a:pt x="3232167" y="127000"/>
                </a:lnTo>
                <a:lnTo>
                  <a:pt x="3216033" y="139700"/>
                </a:lnTo>
                <a:lnTo>
                  <a:pt x="3405281" y="139700"/>
                </a:lnTo>
                <a:lnTo>
                  <a:pt x="3407978" y="133820"/>
                </a:lnTo>
                <a:lnTo>
                  <a:pt x="3409835" y="127000"/>
                </a:lnTo>
                <a:close/>
              </a:path>
              <a:path w="4370070" h="2654300">
                <a:moveTo>
                  <a:pt x="3407978" y="133820"/>
                </a:moveTo>
                <a:lnTo>
                  <a:pt x="3405281" y="139700"/>
                </a:lnTo>
                <a:lnTo>
                  <a:pt x="3406376" y="139700"/>
                </a:lnTo>
                <a:lnTo>
                  <a:pt x="3407978" y="133820"/>
                </a:lnTo>
                <a:close/>
              </a:path>
              <a:path w="4370070" h="2654300">
                <a:moveTo>
                  <a:pt x="3437228" y="127000"/>
                </a:moveTo>
                <a:lnTo>
                  <a:pt x="3411105" y="127000"/>
                </a:lnTo>
                <a:lnTo>
                  <a:pt x="3407978" y="133820"/>
                </a:lnTo>
                <a:lnTo>
                  <a:pt x="3406376" y="139700"/>
                </a:lnTo>
                <a:lnTo>
                  <a:pt x="3430534" y="139700"/>
                </a:lnTo>
                <a:lnTo>
                  <a:pt x="3437228" y="127000"/>
                </a:lnTo>
                <a:close/>
              </a:path>
              <a:path w="4370070" h="2654300">
                <a:moveTo>
                  <a:pt x="3449267" y="127000"/>
                </a:moveTo>
                <a:lnTo>
                  <a:pt x="3442118" y="127000"/>
                </a:lnTo>
                <a:lnTo>
                  <a:pt x="3433622" y="139700"/>
                </a:lnTo>
                <a:lnTo>
                  <a:pt x="3437466" y="139700"/>
                </a:lnTo>
                <a:lnTo>
                  <a:pt x="3449267" y="127000"/>
                </a:lnTo>
                <a:close/>
              </a:path>
              <a:path w="4370070" h="2654300">
                <a:moveTo>
                  <a:pt x="3470952" y="127000"/>
                </a:moveTo>
                <a:lnTo>
                  <a:pt x="3456017" y="127000"/>
                </a:lnTo>
                <a:lnTo>
                  <a:pt x="3451720" y="139700"/>
                </a:lnTo>
                <a:lnTo>
                  <a:pt x="3481044" y="139700"/>
                </a:lnTo>
                <a:lnTo>
                  <a:pt x="3470952" y="127000"/>
                </a:lnTo>
                <a:close/>
              </a:path>
              <a:path w="4370070" h="2654300">
                <a:moveTo>
                  <a:pt x="3495687" y="127000"/>
                </a:moveTo>
                <a:lnTo>
                  <a:pt x="3484328" y="127000"/>
                </a:lnTo>
                <a:lnTo>
                  <a:pt x="3481044" y="139700"/>
                </a:lnTo>
                <a:lnTo>
                  <a:pt x="3491343" y="139700"/>
                </a:lnTo>
                <a:lnTo>
                  <a:pt x="3495687" y="127000"/>
                </a:lnTo>
                <a:close/>
              </a:path>
              <a:path w="4370070" h="2654300">
                <a:moveTo>
                  <a:pt x="3522378" y="127000"/>
                </a:moveTo>
                <a:lnTo>
                  <a:pt x="3516484" y="127000"/>
                </a:lnTo>
                <a:lnTo>
                  <a:pt x="3509086" y="139700"/>
                </a:lnTo>
                <a:lnTo>
                  <a:pt x="3522378" y="127000"/>
                </a:lnTo>
                <a:close/>
              </a:path>
              <a:path w="4370070" h="2654300">
                <a:moveTo>
                  <a:pt x="3284824" y="114300"/>
                </a:moveTo>
                <a:lnTo>
                  <a:pt x="3274853" y="114300"/>
                </a:lnTo>
                <a:lnTo>
                  <a:pt x="3276955" y="127000"/>
                </a:lnTo>
                <a:lnTo>
                  <a:pt x="3297542" y="127000"/>
                </a:lnTo>
                <a:lnTo>
                  <a:pt x="3284824" y="114300"/>
                </a:lnTo>
                <a:close/>
              </a:path>
              <a:path w="4370070" h="2654300">
                <a:moveTo>
                  <a:pt x="3452495" y="114300"/>
                </a:moveTo>
                <a:lnTo>
                  <a:pt x="3303676" y="114300"/>
                </a:lnTo>
                <a:lnTo>
                  <a:pt x="3297542" y="127000"/>
                </a:lnTo>
                <a:lnTo>
                  <a:pt x="3451923" y="127000"/>
                </a:lnTo>
                <a:lnTo>
                  <a:pt x="3452495" y="114300"/>
                </a:lnTo>
                <a:close/>
              </a:path>
              <a:path w="4370070" h="2654300">
                <a:moveTo>
                  <a:pt x="3533811" y="114300"/>
                </a:moveTo>
                <a:lnTo>
                  <a:pt x="3452495" y="114300"/>
                </a:lnTo>
                <a:lnTo>
                  <a:pt x="3451923" y="127000"/>
                </a:lnTo>
                <a:lnTo>
                  <a:pt x="3536111" y="127000"/>
                </a:lnTo>
                <a:lnTo>
                  <a:pt x="3533811" y="114300"/>
                </a:lnTo>
                <a:close/>
              </a:path>
              <a:path w="4370070" h="2654300">
                <a:moveTo>
                  <a:pt x="3557010" y="114300"/>
                </a:moveTo>
                <a:lnTo>
                  <a:pt x="3550410" y="127000"/>
                </a:lnTo>
                <a:lnTo>
                  <a:pt x="3558273" y="127000"/>
                </a:lnTo>
                <a:lnTo>
                  <a:pt x="3557010" y="114300"/>
                </a:lnTo>
                <a:close/>
              </a:path>
              <a:path w="4370070" h="2654300">
                <a:moveTo>
                  <a:pt x="3582982" y="114300"/>
                </a:moveTo>
                <a:lnTo>
                  <a:pt x="3564718" y="114300"/>
                </a:lnTo>
                <a:lnTo>
                  <a:pt x="3567404" y="127000"/>
                </a:lnTo>
                <a:lnTo>
                  <a:pt x="3582982" y="114300"/>
                </a:lnTo>
                <a:close/>
              </a:path>
              <a:path w="4370070" h="2654300">
                <a:moveTo>
                  <a:pt x="3400856" y="101600"/>
                </a:moveTo>
                <a:lnTo>
                  <a:pt x="3357575" y="101600"/>
                </a:lnTo>
                <a:lnTo>
                  <a:pt x="3353642" y="114300"/>
                </a:lnTo>
                <a:lnTo>
                  <a:pt x="3402022" y="114300"/>
                </a:lnTo>
                <a:lnTo>
                  <a:pt x="3400856" y="101600"/>
                </a:lnTo>
                <a:close/>
              </a:path>
              <a:path w="4370070" h="2654300">
                <a:moveTo>
                  <a:pt x="3610392" y="101600"/>
                </a:moveTo>
                <a:lnTo>
                  <a:pt x="3407659" y="101600"/>
                </a:lnTo>
                <a:lnTo>
                  <a:pt x="3402022" y="114300"/>
                </a:lnTo>
                <a:lnTo>
                  <a:pt x="3604437" y="114300"/>
                </a:lnTo>
                <a:lnTo>
                  <a:pt x="3610392" y="101600"/>
                </a:lnTo>
                <a:close/>
              </a:path>
              <a:path w="4370070" h="2654300">
                <a:moveTo>
                  <a:pt x="3623865" y="101600"/>
                </a:moveTo>
                <a:lnTo>
                  <a:pt x="3610392" y="101600"/>
                </a:lnTo>
                <a:lnTo>
                  <a:pt x="3606723" y="114300"/>
                </a:lnTo>
                <a:lnTo>
                  <a:pt x="3622103" y="114300"/>
                </a:lnTo>
                <a:lnTo>
                  <a:pt x="3623865" y="101600"/>
                </a:lnTo>
                <a:close/>
              </a:path>
              <a:path w="4370070" h="2654300">
                <a:moveTo>
                  <a:pt x="3682796" y="63500"/>
                </a:moveTo>
                <a:lnTo>
                  <a:pt x="3665221" y="63500"/>
                </a:lnTo>
                <a:lnTo>
                  <a:pt x="3649719" y="76200"/>
                </a:lnTo>
                <a:lnTo>
                  <a:pt x="3594354" y="76200"/>
                </a:lnTo>
                <a:lnTo>
                  <a:pt x="3589746" y="88900"/>
                </a:lnTo>
                <a:lnTo>
                  <a:pt x="3505962" y="88900"/>
                </a:lnTo>
                <a:lnTo>
                  <a:pt x="3512235" y="101600"/>
                </a:lnTo>
                <a:lnTo>
                  <a:pt x="3656812" y="101600"/>
                </a:lnTo>
                <a:lnTo>
                  <a:pt x="3649607" y="114300"/>
                </a:lnTo>
                <a:lnTo>
                  <a:pt x="3667988" y="114300"/>
                </a:lnTo>
                <a:lnTo>
                  <a:pt x="3685709" y="101600"/>
                </a:lnTo>
                <a:lnTo>
                  <a:pt x="3686479" y="100320"/>
                </a:lnTo>
                <a:lnTo>
                  <a:pt x="3684384" y="88900"/>
                </a:lnTo>
                <a:lnTo>
                  <a:pt x="3686907" y="76200"/>
                </a:lnTo>
                <a:lnTo>
                  <a:pt x="3689446" y="72662"/>
                </a:lnTo>
                <a:lnTo>
                  <a:pt x="3682796" y="63500"/>
                </a:lnTo>
                <a:close/>
              </a:path>
              <a:path w="4370070" h="2654300">
                <a:moveTo>
                  <a:pt x="3691415" y="101600"/>
                </a:moveTo>
                <a:lnTo>
                  <a:pt x="3687610" y="114300"/>
                </a:lnTo>
                <a:lnTo>
                  <a:pt x="3693710" y="114300"/>
                </a:lnTo>
                <a:lnTo>
                  <a:pt x="3691415" y="101600"/>
                </a:lnTo>
                <a:close/>
              </a:path>
              <a:path w="4370070" h="2654300">
                <a:moveTo>
                  <a:pt x="3708946" y="101600"/>
                </a:moveTo>
                <a:lnTo>
                  <a:pt x="3697046" y="101600"/>
                </a:lnTo>
                <a:lnTo>
                  <a:pt x="3707187" y="114300"/>
                </a:lnTo>
                <a:lnTo>
                  <a:pt x="3708946" y="101600"/>
                </a:lnTo>
                <a:close/>
              </a:path>
              <a:path w="4370070" h="2654300">
                <a:moveTo>
                  <a:pt x="3747110" y="88900"/>
                </a:moveTo>
                <a:lnTo>
                  <a:pt x="3737597" y="88900"/>
                </a:lnTo>
                <a:lnTo>
                  <a:pt x="3708217" y="101600"/>
                </a:lnTo>
                <a:lnTo>
                  <a:pt x="3709818" y="101600"/>
                </a:lnTo>
                <a:lnTo>
                  <a:pt x="3714073" y="114300"/>
                </a:lnTo>
                <a:lnTo>
                  <a:pt x="3724115" y="114300"/>
                </a:lnTo>
                <a:lnTo>
                  <a:pt x="3742347" y="101600"/>
                </a:lnTo>
                <a:lnTo>
                  <a:pt x="3747110" y="88900"/>
                </a:lnTo>
                <a:close/>
              </a:path>
              <a:path w="4370070" h="2654300">
                <a:moveTo>
                  <a:pt x="3495328" y="88900"/>
                </a:moveTo>
                <a:lnTo>
                  <a:pt x="3437901" y="88900"/>
                </a:lnTo>
                <a:lnTo>
                  <a:pt x="3426084" y="101600"/>
                </a:lnTo>
                <a:lnTo>
                  <a:pt x="3487414" y="101600"/>
                </a:lnTo>
                <a:lnTo>
                  <a:pt x="3495328" y="88900"/>
                </a:lnTo>
                <a:close/>
              </a:path>
              <a:path w="4370070" h="2654300">
                <a:moveTo>
                  <a:pt x="3710398" y="50800"/>
                </a:moveTo>
                <a:lnTo>
                  <a:pt x="3696023" y="63500"/>
                </a:lnTo>
                <a:lnTo>
                  <a:pt x="3689446" y="72662"/>
                </a:lnTo>
                <a:lnTo>
                  <a:pt x="3692014" y="76200"/>
                </a:lnTo>
                <a:lnTo>
                  <a:pt x="3693352" y="88900"/>
                </a:lnTo>
                <a:lnTo>
                  <a:pt x="3686479" y="100320"/>
                </a:lnTo>
                <a:lnTo>
                  <a:pt x="3686714" y="101600"/>
                </a:lnTo>
                <a:lnTo>
                  <a:pt x="3701167" y="101600"/>
                </a:lnTo>
                <a:lnTo>
                  <a:pt x="3709479" y="88900"/>
                </a:lnTo>
                <a:lnTo>
                  <a:pt x="3818398" y="88900"/>
                </a:lnTo>
                <a:lnTo>
                  <a:pt x="3841089" y="76200"/>
                </a:lnTo>
                <a:lnTo>
                  <a:pt x="3891089" y="76200"/>
                </a:lnTo>
                <a:lnTo>
                  <a:pt x="3890797" y="63500"/>
                </a:lnTo>
                <a:lnTo>
                  <a:pt x="3728694" y="63500"/>
                </a:lnTo>
                <a:lnTo>
                  <a:pt x="3710398" y="50800"/>
                </a:lnTo>
                <a:close/>
              </a:path>
              <a:path w="4370070" h="2654300">
                <a:moveTo>
                  <a:pt x="3752943" y="88900"/>
                </a:moveTo>
                <a:lnTo>
                  <a:pt x="3749370" y="101600"/>
                </a:lnTo>
                <a:lnTo>
                  <a:pt x="3755794" y="101600"/>
                </a:lnTo>
                <a:lnTo>
                  <a:pt x="3752943" y="88900"/>
                </a:lnTo>
                <a:close/>
              </a:path>
              <a:path w="4370070" h="2654300">
                <a:moveTo>
                  <a:pt x="3765861" y="88900"/>
                </a:moveTo>
                <a:lnTo>
                  <a:pt x="3755472" y="88900"/>
                </a:lnTo>
                <a:lnTo>
                  <a:pt x="3763910" y="101600"/>
                </a:lnTo>
                <a:lnTo>
                  <a:pt x="3765995" y="101600"/>
                </a:lnTo>
                <a:lnTo>
                  <a:pt x="3765861" y="88900"/>
                </a:lnTo>
                <a:close/>
              </a:path>
              <a:path w="4370070" h="2654300">
                <a:moveTo>
                  <a:pt x="3777538" y="88900"/>
                </a:moveTo>
                <a:lnTo>
                  <a:pt x="3768060" y="88900"/>
                </a:lnTo>
                <a:lnTo>
                  <a:pt x="3770528" y="101600"/>
                </a:lnTo>
                <a:lnTo>
                  <a:pt x="3777759" y="101600"/>
                </a:lnTo>
                <a:lnTo>
                  <a:pt x="3777538" y="88900"/>
                </a:lnTo>
                <a:close/>
              </a:path>
              <a:path w="4370070" h="2654300">
                <a:moveTo>
                  <a:pt x="3689446" y="72662"/>
                </a:moveTo>
                <a:lnTo>
                  <a:pt x="3686907" y="76200"/>
                </a:lnTo>
                <a:lnTo>
                  <a:pt x="3684384" y="88900"/>
                </a:lnTo>
                <a:lnTo>
                  <a:pt x="3686479" y="100320"/>
                </a:lnTo>
                <a:lnTo>
                  <a:pt x="3693352" y="88900"/>
                </a:lnTo>
                <a:lnTo>
                  <a:pt x="3692014" y="76200"/>
                </a:lnTo>
                <a:lnTo>
                  <a:pt x="3689446" y="72662"/>
                </a:lnTo>
                <a:close/>
              </a:path>
              <a:path w="4370070" h="2654300">
                <a:moveTo>
                  <a:pt x="3585070" y="76200"/>
                </a:moveTo>
                <a:lnTo>
                  <a:pt x="3535393" y="76200"/>
                </a:lnTo>
                <a:lnTo>
                  <a:pt x="3525723" y="88900"/>
                </a:lnTo>
                <a:lnTo>
                  <a:pt x="3589746" y="88900"/>
                </a:lnTo>
                <a:lnTo>
                  <a:pt x="3585070" y="76200"/>
                </a:lnTo>
                <a:close/>
              </a:path>
              <a:path w="4370070" h="2654300">
                <a:moveTo>
                  <a:pt x="3852592" y="76200"/>
                </a:moveTo>
                <a:lnTo>
                  <a:pt x="3841089" y="76200"/>
                </a:lnTo>
                <a:lnTo>
                  <a:pt x="3843307" y="88900"/>
                </a:lnTo>
                <a:lnTo>
                  <a:pt x="3854390" y="88900"/>
                </a:lnTo>
                <a:lnTo>
                  <a:pt x="3852592" y="76200"/>
                </a:lnTo>
                <a:close/>
              </a:path>
              <a:path w="4370070" h="2654300">
                <a:moveTo>
                  <a:pt x="3903028" y="76200"/>
                </a:moveTo>
                <a:lnTo>
                  <a:pt x="3890048" y="76200"/>
                </a:lnTo>
                <a:lnTo>
                  <a:pt x="3887950" y="88900"/>
                </a:lnTo>
                <a:lnTo>
                  <a:pt x="3894972" y="88900"/>
                </a:lnTo>
                <a:lnTo>
                  <a:pt x="3903028" y="76200"/>
                </a:lnTo>
                <a:close/>
              </a:path>
              <a:path w="4370070" h="2654300">
                <a:moveTo>
                  <a:pt x="3924515" y="76200"/>
                </a:moveTo>
                <a:lnTo>
                  <a:pt x="3903028" y="76200"/>
                </a:lnTo>
                <a:lnTo>
                  <a:pt x="3904030" y="88900"/>
                </a:lnTo>
                <a:lnTo>
                  <a:pt x="3924487" y="88900"/>
                </a:lnTo>
                <a:lnTo>
                  <a:pt x="3924515" y="76200"/>
                </a:lnTo>
                <a:close/>
              </a:path>
              <a:path w="4370070" h="2654300">
                <a:moveTo>
                  <a:pt x="3610350" y="63500"/>
                </a:moveTo>
                <a:lnTo>
                  <a:pt x="3606699" y="63500"/>
                </a:lnTo>
                <a:lnTo>
                  <a:pt x="3601356" y="76200"/>
                </a:lnTo>
                <a:lnTo>
                  <a:pt x="3612273" y="76200"/>
                </a:lnTo>
                <a:lnTo>
                  <a:pt x="3610350" y="63500"/>
                </a:lnTo>
                <a:close/>
              </a:path>
              <a:path w="4370070" h="2654300">
                <a:moveTo>
                  <a:pt x="3644377" y="63500"/>
                </a:moveTo>
                <a:lnTo>
                  <a:pt x="3631003" y="63500"/>
                </a:lnTo>
                <a:lnTo>
                  <a:pt x="3614918" y="76200"/>
                </a:lnTo>
                <a:lnTo>
                  <a:pt x="3638892" y="76200"/>
                </a:lnTo>
                <a:lnTo>
                  <a:pt x="3644377" y="63500"/>
                </a:lnTo>
                <a:close/>
              </a:path>
              <a:path w="4370070" h="2654300">
                <a:moveTo>
                  <a:pt x="3913530" y="63500"/>
                </a:moveTo>
                <a:lnTo>
                  <a:pt x="3895750" y="63500"/>
                </a:lnTo>
                <a:lnTo>
                  <a:pt x="3891089" y="76200"/>
                </a:lnTo>
                <a:lnTo>
                  <a:pt x="3911282" y="76200"/>
                </a:lnTo>
                <a:lnTo>
                  <a:pt x="3913530" y="63500"/>
                </a:lnTo>
                <a:close/>
              </a:path>
              <a:path w="4370070" h="2654300">
                <a:moveTo>
                  <a:pt x="3948061" y="63500"/>
                </a:moveTo>
                <a:lnTo>
                  <a:pt x="3913530" y="63500"/>
                </a:lnTo>
                <a:lnTo>
                  <a:pt x="3919804" y="76200"/>
                </a:lnTo>
                <a:lnTo>
                  <a:pt x="3926853" y="76200"/>
                </a:lnTo>
                <a:lnTo>
                  <a:pt x="3948061" y="63500"/>
                </a:lnTo>
                <a:close/>
              </a:path>
              <a:path w="4370070" h="2654300">
                <a:moveTo>
                  <a:pt x="3958856" y="63500"/>
                </a:moveTo>
                <a:lnTo>
                  <a:pt x="3948061" y="63500"/>
                </a:lnTo>
                <a:lnTo>
                  <a:pt x="3948829" y="76200"/>
                </a:lnTo>
                <a:lnTo>
                  <a:pt x="3959529" y="76200"/>
                </a:lnTo>
                <a:lnTo>
                  <a:pt x="3958856" y="63500"/>
                </a:lnTo>
                <a:close/>
              </a:path>
              <a:path w="4370070" h="2654300">
                <a:moveTo>
                  <a:pt x="3990701" y="63500"/>
                </a:moveTo>
                <a:lnTo>
                  <a:pt x="3958856" y="63500"/>
                </a:lnTo>
                <a:lnTo>
                  <a:pt x="3959529" y="76200"/>
                </a:lnTo>
                <a:lnTo>
                  <a:pt x="3986276" y="76200"/>
                </a:lnTo>
                <a:lnTo>
                  <a:pt x="3990768" y="63968"/>
                </a:lnTo>
                <a:lnTo>
                  <a:pt x="3990701" y="63500"/>
                </a:lnTo>
                <a:close/>
              </a:path>
              <a:path w="4370070" h="2654300">
                <a:moveTo>
                  <a:pt x="4008272" y="63500"/>
                </a:moveTo>
                <a:lnTo>
                  <a:pt x="3990940" y="63500"/>
                </a:lnTo>
                <a:lnTo>
                  <a:pt x="3990768" y="63968"/>
                </a:lnTo>
                <a:lnTo>
                  <a:pt x="3992501" y="76200"/>
                </a:lnTo>
                <a:lnTo>
                  <a:pt x="4008892" y="76200"/>
                </a:lnTo>
                <a:lnTo>
                  <a:pt x="4008272" y="63500"/>
                </a:lnTo>
                <a:close/>
              </a:path>
              <a:path w="4370070" h="2654300">
                <a:moveTo>
                  <a:pt x="4056189" y="63500"/>
                </a:moveTo>
                <a:lnTo>
                  <a:pt x="4026771" y="63500"/>
                </a:lnTo>
                <a:lnTo>
                  <a:pt x="4033821" y="76200"/>
                </a:lnTo>
                <a:lnTo>
                  <a:pt x="4047715" y="76200"/>
                </a:lnTo>
                <a:lnTo>
                  <a:pt x="4056189" y="63500"/>
                </a:lnTo>
                <a:close/>
              </a:path>
              <a:path w="4370070" h="2654300">
                <a:moveTo>
                  <a:pt x="4070794" y="63500"/>
                </a:moveTo>
                <a:lnTo>
                  <a:pt x="4070146" y="76200"/>
                </a:lnTo>
                <a:lnTo>
                  <a:pt x="4076395" y="76200"/>
                </a:lnTo>
                <a:lnTo>
                  <a:pt x="4070794" y="63500"/>
                </a:lnTo>
                <a:close/>
              </a:path>
              <a:path w="4370070" h="2654300">
                <a:moveTo>
                  <a:pt x="3990940" y="63500"/>
                </a:moveTo>
                <a:lnTo>
                  <a:pt x="3990701" y="63500"/>
                </a:lnTo>
                <a:lnTo>
                  <a:pt x="3990768" y="63968"/>
                </a:lnTo>
                <a:lnTo>
                  <a:pt x="3990940" y="63500"/>
                </a:lnTo>
                <a:close/>
              </a:path>
              <a:path w="4370070" h="2654300">
                <a:moveTo>
                  <a:pt x="3756202" y="50800"/>
                </a:moveTo>
                <a:lnTo>
                  <a:pt x="3738003" y="50800"/>
                </a:lnTo>
                <a:lnTo>
                  <a:pt x="3735336" y="63500"/>
                </a:lnTo>
                <a:lnTo>
                  <a:pt x="3750722" y="63500"/>
                </a:lnTo>
                <a:lnTo>
                  <a:pt x="3756202" y="50800"/>
                </a:lnTo>
                <a:close/>
              </a:path>
              <a:path w="4370070" h="2654300">
                <a:moveTo>
                  <a:pt x="3903409" y="50800"/>
                </a:moveTo>
                <a:lnTo>
                  <a:pt x="3770317" y="50800"/>
                </a:lnTo>
                <a:lnTo>
                  <a:pt x="3768855" y="63500"/>
                </a:lnTo>
                <a:lnTo>
                  <a:pt x="3906075" y="63500"/>
                </a:lnTo>
                <a:lnTo>
                  <a:pt x="3903409" y="50800"/>
                </a:lnTo>
                <a:close/>
              </a:path>
              <a:path w="4370070" h="2654300">
                <a:moveTo>
                  <a:pt x="3995229" y="50800"/>
                </a:moveTo>
                <a:lnTo>
                  <a:pt x="3903409" y="50800"/>
                </a:lnTo>
                <a:lnTo>
                  <a:pt x="3908518" y="63500"/>
                </a:lnTo>
                <a:lnTo>
                  <a:pt x="4004246" y="63500"/>
                </a:lnTo>
                <a:lnTo>
                  <a:pt x="3995229" y="50800"/>
                </a:lnTo>
                <a:close/>
              </a:path>
              <a:path w="4370070" h="2654300">
                <a:moveTo>
                  <a:pt x="4053662" y="50800"/>
                </a:moveTo>
                <a:lnTo>
                  <a:pt x="4013820" y="50800"/>
                </a:lnTo>
                <a:lnTo>
                  <a:pt x="4008151" y="63500"/>
                </a:lnTo>
                <a:lnTo>
                  <a:pt x="4054043" y="63500"/>
                </a:lnTo>
                <a:lnTo>
                  <a:pt x="4053662" y="50800"/>
                </a:lnTo>
                <a:close/>
              </a:path>
              <a:path w="4370070" h="2654300">
                <a:moveTo>
                  <a:pt x="4069710" y="50800"/>
                </a:moveTo>
                <a:lnTo>
                  <a:pt x="4053662" y="50800"/>
                </a:lnTo>
                <a:lnTo>
                  <a:pt x="4054043" y="63500"/>
                </a:lnTo>
                <a:lnTo>
                  <a:pt x="4068017" y="63500"/>
                </a:lnTo>
                <a:lnTo>
                  <a:pt x="4069710" y="50800"/>
                </a:lnTo>
                <a:close/>
              </a:path>
              <a:path w="4370070" h="2654300">
                <a:moveTo>
                  <a:pt x="4083610" y="50800"/>
                </a:moveTo>
                <a:lnTo>
                  <a:pt x="4069710" y="50800"/>
                </a:lnTo>
                <a:lnTo>
                  <a:pt x="4069930" y="63500"/>
                </a:lnTo>
                <a:lnTo>
                  <a:pt x="4083610" y="50800"/>
                </a:lnTo>
                <a:close/>
              </a:path>
              <a:path w="4370070" h="2654300">
                <a:moveTo>
                  <a:pt x="4099728" y="50800"/>
                </a:moveTo>
                <a:lnTo>
                  <a:pt x="4091695" y="50800"/>
                </a:lnTo>
                <a:lnTo>
                  <a:pt x="4094751" y="63500"/>
                </a:lnTo>
                <a:lnTo>
                  <a:pt x="4099728" y="50800"/>
                </a:lnTo>
                <a:close/>
              </a:path>
              <a:path w="4370070" h="2654300">
                <a:moveTo>
                  <a:pt x="4159765" y="50800"/>
                </a:moveTo>
                <a:lnTo>
                  <a:pt x="4139930" y="50800"/>
                </a:lnTo>
                <a:lnTo>
                  <a:pt x="4132021" y="63500"/>
                </a:lnTo>
                <a:lnTo>
                  <a:pt x="4155781" y="63500"/>
                </a:lnTo>
                <a:lnTo>
                  <a:pt x="4159765" y="50800"/>
                </a:lnTo>
                <a:close/>
              </a:path>
              <a:path w="4370070" h="2654300">
                <a:moveTo>
                  <a:pt x="4196154" y="50800"/>
                </a:moveTo>
                <a:lnTo>
                  <a:pt x="4170698" y="50800"/>
                </a:lnTo>
                <a:lnTo>
                  <a:pt x="4168419" y="63500"/>
                </a:lnTo>
                <a:lnTo>
                  <a:pt x="4196154" y="50800"/>
                </a:lnTo>
                <a:close/>
              </a:path>
              <a:path w="4370070" h="2654300">
                <a:moveTo>
                  <a:pt x="4239670" y="50800"/>
                </a:moveTo>
                <a:lnTo>
                  <a:pt x="4227925" y="50800"/>
                </a:lnTo>
                <a:lnTo>
                  <a:pt x="4231462" y="63500"/>
                </a:lnTo>
                <a:lnTo>
                  <a:pt x="4239680" y="52195"/>
                </a:lnTo>
                <a:lnTo>
                  <a:pt x="4239670" y="50800"/>
                </a:lnTo>
                <a:close/>
              </a:path>
              <a:path w="4370070" h="2654300">
                <a:moveTo>
                  <a:pt x="4269568" y="38100"/>
                </a:moveTo>
                <a:lnTo>
                  <a:pt x="4236559" y="38100"/>
                </a:lnTo>
                <a:lnTo>
                  <a:pt x="4240695" y="50800"/>
                </a:lnTo>
                <a:lnTo>
                  <a:pt x="4239680" y="52195"/>
                </a:lnTo>
                <a:lnTo>
                  <a:pt x="4239768" y="63500"/>
                </a:lnTo>
                <a:lnTo>
                  <a:pt x="4264155" y="63500"/>
                </a:lnTo>
                <a:lnTo>
                  <a:pt x="4275943" y="50800"/>
                </a:lnTo>
                <a:lnTo>
                  <a:pt x="4255147" y="50800"/>
                </a:lnTo>
                <a:lnTo>
                  <a:pt x="4269568" y="38100"/>
                </a:lnTo>
                <a:close/>
              </a:path>
              <a:path w="4370070" h="2654300">
                <a:moveTo>
                  <a:pt x="4289399" y="50800"/>
                </a:moveTo>
                <a:lnTo>
                  <a:pt x="4281208" y="50800"/>
                </a:lnTo>
                <a:lnTo>
                  <a:pt x="4285516" y="63500"/>
                </a:lnTo>
                <a:lnTo>
                  <a:pt x="4289399" y="50800"/>
                </a:lnTo>
                <a:close/>
              </a:path>
              <a:path w="4370070" h="2654300">
                <a:moveTo>
                  <a:pt x="4236559" y="38100"/>
                </a:moveTo>
                <a:lnTo>
                  <a:pt x="4227085" y="38100"/>
                </a:lnTo>
                <a:lnTo>
                  <a:pt x="4226328" y="50800"/>
                </a:lnTo>
                <a:lnTo>
                  <a:pt x="4239670" y="50800"/>
                </a:lnTo>
                <a:lnTo>
                  <a:pt x="4239680" y="52195"/>
                </a:lnTo>
                <a:lnTo>
                  <a:pt x="4240695" y="50800"/>
                </a:lnTo>
                <a:lnTo>
                  <a:pt x="4236559" y="38100"/>
                </a:lnTo>
                <a:close/>
              </a:path>
              <a:path w="4370070" h="2654300">
                <a:moveTo>
                  <a:pt x="3815320" y="38100"/>
                </a:moveTo>
                <a:lnTo>
                  <a:pt x="3807498" y="38100"/>
                </a:lnTo>
                <a:lnTo>
                  <a:pt x="3797361" y="50800"/>
                </a:lnTo>
                <a:lnTo>
                  <a:pt x="3813809" y="50800"/>
                </a:lnTo>
                <a:lnTo>
                  <a:pt x="3815320" y="38100"/>
                </a:lnTo>
                <a:close/>
              </a:path>
              <a:path w="4370070" h="2654300">
                <a:moveTo>
                  <a:pt x="3834225" y="38100"/>
                </a:moveTo>
                <a:lnTo>
                  <a:pt x="3824268" y="38100"/>
                </a:lnTo>
                <a:lnTo>
                  <a:pt x="3813809" y="50800"/>
                </a:lnTo>
                <a:lnTo>
                  <a:pt x="3844267" y="50800"/>
                </a:lnTo>
                <a:lnTo>
                  <a:pt x="3834225" y="38100"/>
                </a:lnTo>
                <a:close/>
              </a:path>
              <a:path w="4370070" h="2654300">
                <a:moveTo>
                  <a:pt x="3941445" y="38100"/>
                </a:moveTo>
                <a:lnTo>
                  <a:pt x="3859171" y="38100"/>
                </a:lnTo>
                <a:lnTo>
                  <a:pt x="3854983" y="50800"/>
                </a:lnTo>
                <a:lnTo>
                  <a:pt x="3941957" y="50800"/>
                </a:lnTo>
                <a:lnTo>
                  <a:pt x="3941445" y="38100"/>
                </a:lnTo>
                <a:close/>
              </a:path>
              <a:path w="4370070" h="2654300">
                <a:moveTo>
                  <a:pt x="3955345" y="38100"/>
                </a:moveTo>
                <a:lnTo>
                  <a:pt x="3941445" y="38100"/>
                </a:lnTo>
                <a:lnTo>
                  <a:pt x="3955243" y="50800"/>
                </a:lnTo>
                <a:lnTo>
                  <a:pt x="3955345" y="38100"/>
                </a:lnTo>
                <a:close/>
              </a:path>
              <a:path w="4370070" h="2654300">
                <a:moveTo>
                  <a:pt x="3980597" y="25400"/>
                </a:moveTo>
                <a:lnTo>
                  <a:pt x="3966951" y="25400"/>
                </a:lnTo>
                <a:lnTo>
                  <a:pt x="3957575" y="38100"/>
                </a:lnTo>
                <a:lnTo>
                  <a:pt x="3960936" y="50800"/>
                </a:lnTo>
                <a:lnTo>
                  <a:pt x="4226328" y="50800"/>
                </a:lnTo>
                <a:lnTo>
                  <a:pt x="4227085" y="38100"/>
                </a:lnTo>
                <a:lnTo>
                  <a:pt x="3974096" y="38100"/>
                </a:lnTo>
                <a:lnTo>
                  <a:pt x="3980597" y="25400"/>
                </a:lnTo>
                <a:close/>
              </a:path>
              <a:path w="4370070" h="2654300">
                <a:moveTo>
                  <a:pt x="4301580" y="38100"/>
                </a:moveTo>
                <a:lnTo>
                  <a:pt x="4273034" y="38100"/>
                </a:lnTo>
                <a:lnTo>
                  <a:pt x="4271430" y="50800"/>
                </a:lnTo>
                <a:lnTo>
                  <a:pt x="4301807" y="50800"/>
                </a:lnTo>
                <a:lnTo>
                  <a:pt x="4301580" y="38100"/>
                </a:lnTo>
                <a:close/>
              </a:path>
              <a:path w="4370070" h="2654300">
                <a:moveTo>
                  <a:pt x="4321055" y="38100"/>
                </a:moveTo>
                <a:lnTo>
                  <a:pt x="4317781" y="38100"/>
                </a:lnTo>
                <a:lnTo>
                  <a:pt x="4306849" y="50800"/>
                </a:lnTo>
                <a:lnTo>
                  <a:pt x="4317227" y="50800"/>
                </a:lnTo>
                <a:lnTo>
                  <a:pt x="4321055" y="38100"/>
                </a:lnTo>
                <a:close/>
              </a:path>
              <a:path w="4370070" h="2654300">
                <a:moveTo>
                  <a:pt x="4330788" y="38100"/>
                </a:moveTo>
                <a:lnTo>
                  <a:pt x="4323819" y="38100"/>
                </a:lnTo>
                <a:lnTo>
                  <a:pt x="4326699" y="50800"/>
                </a:lnTo>
                <a:lnTo>
                  <a:pt x="4335894" y="50800"/>
                </a:lnTo>
                <a:lnTo>
                  <a:pt x="4330788" y="38100"/>
                </a:lnTo>
                <a:close/>
              </a:path>
              <a:path w="4370070" h="2654300">
                <a:moveTo>
                  <a:pt x="4346917" y="38100"/>
                </a:moveTo>
                <a:lnTo>
                  <a:pt x="4340455" y="38100"/>
                </a:lnTo>
                <a:lnTo>
                  <a:pt x="4342427" y="50800"/>
                </a:lnTo>
                <a:lnTo>
                  <a:pt x="4350042" y="50800"/>
                </a:lnTo>
                <a:lnTo>
                  <a:pt x="4346917" y="38100"/>
                </a:lnTo>
                <a:close/>
              </a:path>
              <a:path w="4370070" h="2654300">
                <a:moveTo>
                  <a:pt x="3937584" y="25400"/>
                </a:moveTo>
                <a:lnTo>
                  <a:pt x="3925945" y="38100"/>
                </a:lnTo>
                <a:lnTo>
                  <a:pt x="3947531" y="38100"/>
                </a:lnTo>
                <a:lnTo>
                  <a:pt x="3937584" y="25400"/>
                </a:lnTo>
                <a:close/>
              </a:path>
              <a:path w="4370070" h="2654300">
                <a:moveTo>
                  <a:pt x="4089311" y="25400"/>
                </a:moveTo>
                <a:lnTo>
                  <a:pt x="3981659" y="25400"/>
                </a:lnTo>
                <a:lnTo>
                  <a:pt x="3978940" y="38100"/>
                </a:lnTo>
                <a:lnTo>
                  <a:pt x="4089336" y="38100"/>
                </a:lnTo>
                <a:lnTo>
                  <a:pt x="4089311" y="25400"/>
                </a:lnTo>
                <a:close/>
              </a:path>
              <a:path w="4370070" h="2654300">
                <a:moveTo>
                  <a:pt x="4129510" y="25400"/>
                </a:moveTo>
                <a:lnTo>
                  <a:pt x="4094689" y="25400"/>
                </a:lnTo>
                <a:lnTo>
                  <a:pt x="4097391" y="38100"/>
                </a:lnTo>
                <a:lnTo>
                  <a:pt x="4124388" y="38100"/>
                </a:lnTo>
                <a:lnTo>
                  <a:pt x="4129510" y="25400"/>
                </a:lnTo>
                <a:close/>
              </a:path>
              <a:path w="4370070" h="2654300">
                <a:moveTo>
                  <a:pt x="4224185" y="12700"/>
                </a:moveTo>
                <a:lnTo>
                  <a:pt x="4155744" y="12700"/>
                </a:lnTo>
                <a:lnTo>
                  <a:pt x="4143514" y="22936"/>
                </a:lnTo>
                <a:lnTo>
                  <a:pt x="4143502" y="25400"/>
                </a:lnTo>
                <a:lnTo>
                  <a:pt x="4148500" y="25400"/>
                </a:lnTo>
                <a:lnTo>
                  <a:pt x="4124388" y="38100"/>
                </a:lnTo>
                <a:lnTo>
                  <a:pt x="4223486" y="38100"/>
                </a:lnTo>
                <a:lnTo>
                  <a:pt x="4225545" y="25400"/>
                </a:lnTo>
                <a:lnTo>
                  <a:pt x="4228882" y="17731"/>
                </a:lnTo>
                <a:lnTo>
                  <a:pt x="4224185" y="12700"/>
                </a:lnTo>
                <a:close/>
              </a:path>
              <a:path w="4370070" h="2654300">
                <a:moveTo>
                  <a:pt x="4228882" y="17731"/>
                </a:moveTo>
                <a:lnTo>
                  <a:pt x="4225545" y="25400"/>
                </a:lnTo>
                <a:lnTo>
                  <a:pt x="4223486" y="38100"/>
                </a:lnTo>
                <a:lnTo>
                  <a:pt x="4227195" y="38100"/>
                </a:lnTo>
                <a:lnTo>
                  <a:pt x="4227410" y="25400"/>
                </a:lnTo>
                <a:lnTo>
                  <a:pt x="4236042" y="25400"/>
                </a:lnTo>
                <a:lnTo>
                  <a:pt x="4228882" y="17731"/>
                </a:lnTo>
                <a:close/>
              </a:path>
              <a:path w="4370070" h="2654300">
                <a:moveTo>
                  <a:pt x="4228998" y="25400"/>
                </a:moveTo>
                <a:lnTo>
                  <a:pt x="4227410" y="25400"/>
                </a:lnTo>
                <a:lnTo>
                  <a:pt x="4227195" y="38100"/>
                </a:lnTo>
                <a:lnTo>
                  <a:pt x="4232069" y="38100"/>
                </a:lnTo>
                <a:lnTo>
                  <a:pt x="4228998" y="25400"/>
                </a:lnTo>
                <a:close/>
              </a:path>
              <a:path w="4370070" h="2654300">
                <a:moveTo>
                  <a:pt x="4236042" y="25400"/>
                </a:moveTo>
                <a:lnTo>
                  <a:pt x="4228998" y="25400"/>
                </a:lnTo>
                <a:lnTo>
                  <a:pt x="4232069" y="38100"/>
                </a:lnTo>
                <a:lnTo>
                  <a:pt x="4237588" y="38100"/>
                </a:lnTo>
                <a:lnTo>
                  <a:pt x="4236042" y="25400"/>
                </a:lnTo>
                <a:close/>
              </a:path>
              <a:path w="4370070" h="2654300">
                <a:moveTo>
                  <a:pt x="4369605" y="0"/>
                </a:moveTo>
                <a:lnTo>
                  <a:pt x="4318765" y="0"/>
                </a:lnTo>
                <a:lnTo>
                  <a:pt x="4315052" y="12700"/>
                </a:lnTo>
                <a:lnTo>
                  <a:pt x="4231071" y="12700"/>
                </a:lnTo>
                <a:lnTo>
                  <a:pt x="4228882" y="17731"/>
                </a:lnTo>
                <a:lnTo>
                  <a:pt x="4236042" y="25400"/>
                </a:lnTo>
                <a:lnTo>
                  <a:pt x="4237588" y="38100"/>
                </a:lnTo>
                <a:lnTo>
                  <a:pt x="4344105" y="38100"/>
                </a:lnTo>
                <a:lnTo>
                  <a:pt x="4343087" y="25400"/>
                </a:lnTo>
                <a:lnTo>
                  <a:pt x="4358453" y="25400"/>
                </a:lnTo>
                <a:lnTo>
                  <a:pt x="4364901" y="12700"/>
                </a:lnTo>
                <a:lnTo>
                  <a:pt x="4369605" y="0"/>
                </a:lnTo>
                <a:close/>
              </a:path>
              <a:path w="4370070" h="2654300">
                <a:moveTo>
                  <a:pt x="4065533" y="12700"/>
                </a:moveTo>
                <a:lnTo>
                  <a:pt x="4045821" y="25400"/>
                </a:lnTo>
                <a:lnTo>
                  <a:pt x="4072674" y="25400"/>
                </a:lnTo>
                <a:lnTo>
                  <a:pt x="4065533" y="12700"/>
                </a:lnTo>
                <a:close/>
              </a:path>
              <a:path w="4370070" h="2654300">
                <a:moveTo>
                  <a:pt x="4139734" y="12700"/>
                </a:moveTo>
                <a:lnTo>
                  <a:pt x="4096865" y="12700"/>
                </a:lnTo>
                <a:lnTo>
                  <a:pt x="4072674" y="25400"/>
                </a:lnTo>
                <a:lnTo>
                  <a:pt x="4140570" y="25400"/>
                </a:lnTo>
                <a:lnTo>
                  <a:pt x="4139734" y="12700"/>
                </a:lnTo>
                <a:close/>
              </a:path>
              <a:path w="4370070" h="2654300">
                <a:moveTo>
                  <a:pt x="4143514" y="22936"/>
                </a:moveTo>
                <a:lnTo>
                  <a:pt x="4140570" y="25400"/>
                </a:lnTo>
                <a:lnTo>
                  <a:pt x="4143502" y="25400"/>
                </a:lnTo>
                <a:lnTo>
                  <a:pt x="4143514" y="22936"/>
                </a:lnTo>
                <a:close/>
              </a:path>
              <a:path w="4370070" h="2654300">
                <a:moveTo>
                  <a:pt x="4253598" y="0"/>
                </a:moveTo>
                <a:lnTo>
                  <a:pt x="4239605" y="0"/>
                </a:lnTo>
                <a:lnTo>
                  <a:pt x="4232389" y="12700"/>
                </a:lnTo>
                <a:lnTo>
                  <a:pt x="4256759" y="12700"/>
                </a:lnTo>
                <a:lnTo>
                  <a:pt x="4253598" y="0"/>
                </a:lnTo>
                <a:close/>
              </a:path>
              <a:path w="4370070" h="2654300">
                <a:moveTo>
                  <a:pt x="4276929" y="0"/>
                </a:moveTo>
                <a:lnTo>
                  <a:pt x="4266691" y="0"/>
                </a:lnTo>
                <a:lnTo>
                  <a:pt x="4256759" y="12700"/>
                </a:lnTo>
                <a:lnTo>
                  <a:pt x="4281004" y="12700"/>
                </a:lnTo>
                <a:lnTo>
                  <a:pt x="4276929" y="0"/>
                </a:lnTo>
                <a:close/>
              </a:path>
              <a:path w="4370070" h="2654300">
                <a:moveTo>
                  <a:pt x="4314736" y="0"/>
                </a:moveTo>
                <a:lnTo>
                  <a:pt x="4287676" y="0"/>
                </a:lnTo>
                <a:lnTo>
                  <a:pt x="4281004" y="12700"/>
                </a:lnTo>
                <a:lnTo>
                  <a:pt x="4313897" y="12700"/>
                </a:lnTo>
                <a:lnTo>
                  <a:pt x="4314736" y="0"/>
                </a:lnTo>
                <a:close/>
              </a:path>
            </a:pathLst>
          </a:custGeom>
          <a:solidFill>
            <a:srgbClr val="DB2800"/>
          </a:solidFill>
        </p:spPr>
        <p:txBody>
          <a:bodyPr wrap="square" lIns="0" tIns="0" rIns="0" bIns="0" rtlCol="0"/>
          <a:lstStyle/>
          <a:p>
            <a:endParaRPr/>
          </a:p>
        </p:txBody>
      </p:sp>
      <p:sp>
        <p:nvSpPr>
          <p:cNvPr id="8" name="object 8"/>
          <p:cNvSpPr/>
          <p:nvPr/>
        </p:nvSpPr>
        <p:spPr>
          <a:xfrm>
            <a:off x="4453585" y="8011883"/>
            <a:ext cx="296799" cy="27178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7791653" y="5428030"/>
            <a:ext cx="1250211" cy="292280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536700" y="6515100"/>
            <a:ext cx="8420100" cy="2946400"/>
          </a:xfrm>
          <a:prstGeom prst="rect">
            <a:avLst/>
          </a:prstGeom>
          <a:blipFill>
            <a:blip r:embed="rId4"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35</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7672070" cy="711200"/>
          </a:xfrm>
          <a:prstGeom prst="rect">
            <a:avLst/>
          </a:prstGeom>
        </p:spPr>
        <p:txBody>
          <a:bodyPr vert="horz" wrap="square" lIns="0" tIns="12700" rIns="0" bIns="0" rtlCol="0">
            <a:spAutoFit/>
          </a:bodyPr>
          <a:lstStyle/>
          <a:p>
            <a:pPr marL="12700">
              <a:lnSpc>
                <a:spcPct val="100000"/>
              </a:lnSpc>
              <a:spcBef>
                <a:spcPts val="100"/>
              </a:spcBef>
              <a:tabLst>
                <a:tab pos="3695065" algn="l"/>
                <a:tab pos="5257165" algn="l"/>
              </a:tabLst>
            </a:pPr>
            <a:r>
              <a:rPr spc="80" dirty="0"/>
              <a:t>D</a:t>
            </a:r>
            <a:r>
              <a:rPr spc="-535" dirty="0"/>
              <a:t> </a:t>
            </a:r>
            <a:r>
              <a:rPr spc="-335" dirty="0"/>
              <a:t>E</a:t>
            </a:r>
            <a:r>
              <a:rPr spc="-535" dirty="0"/>
              <a:t> </a:t>
            </a:r>
            <a:r>
              <a:rPr spc="-250" dirty="0"/>
              <a:t>F</a:t>
            </a:r>
            <a:r>
              <a:rPr spc="-530" dirty="0"/>
              <a:t> </a:t>
            </a:r>
            <a:r>
              <a:rPr spc="-85" dirty="0"/>
              <a:t>I</a:t>
            </a:r>
            <a:r>
              <a:rPr spc="-535" dirty="0"/>
              <a:t> </a:t>
            </a:r>
            <a:r>
              <a:rPr spc="250" dirty="0"/>
              <a:t>N</a:t>
            </a:r>
            <a:r>
              <a:rPr spc="-530" dirty="0"/>
              <a:t> </a:t>
            </a:r>
            <a:r>
              <a:rPr spc="-85" dirty="0"/>
              <a:t>I</a:t>
            </a:r>
            <a:r>
              <a:rPr spc="-535" dirty="0"/>
              <a:t> </a:t>
            </a:r>
            <a:r>
              <a:rPr spc="250" dirty="0"/>
              <a:t>N</a:t>
            </a:r>
            <a:r>
              <a:rPr spc="-530" dirty="0"/>
              <a:t> </a:t>
            </a:r>
            <a:r>
              <a:rPr dirty="0"/>
              <a:t>G	</a:t>
            </a:r>
            <a:r>
              <a:rPr spc="80" dirty="0"/>
              <a:t>A</a:t>
            </a:r>
            <a:r>
              <a:rPr spc="-535" dirty="0"/>
              <a:t> </a:t>
            </a:r>
            <a:r>
              <a:rPr spc="-420" dirty="0"/>
              <a:t>P</a:t>
            </a:r>
            <a:r>
              <a:rPr spc="-535" dirty="0"/>
              <a:t> </a:t>
            </a:r>
            <a:r>
              <a:rPr spc="-420" dirty="0"/>
              <a:t>P	</a:t>
            </a:r>
            <a:r>
              <a:rPr spc="-500" dirty="0"/>
              <a:t>S </a:t>
            </a:r>
            <a:r>
              <a:rPr spc="185" dirty="0"/>
              <a:t>TAT</a:t>
            </a:r>
            <a:r>
              <a:rPr spc="-850" dirty="0"/>
              <a:t> </a:t>
            </a:r>
            <a:r>
              <a:rPr spc="-335" dirty="0"/>
              <a:t>E </a:t>
            </a:r>
            <a:r>
              <a:rPr spc="-500" dirty="0"/>
              <a:t>S</a:t>
            </a:r>
          </a:p>
        </p:txBody>
      </p:sp>
      <p:sp>
        <p:nvSpPr>
          <p:cNvPr id="7" name="object 7"/>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36</a:t>
            </a:fld>
            <a:r>
              <a:rPr sz="2700" spc="15" baseline="1543" dirty="0"/>
              <a:t>/64</a:t>
            </a:r>
            <a:endParaRPr sz="2700" baseline="1543"/>
          </a:p>
        </p:txBody>
      </p:sp>
      <p:sp>
        <p:nvSpPr>
          <p:cNvPr id="3" name="object 3"/>
          <p:cNvSpPr txBox="1"/>
          <p:nvPr/>
        </p:nvSpPr>
        <p:spPr>
          <a:xfrm>
            <a:off x="711200" y="1790700"/>
            <a:ext cx="11506200" cy="5429692"/>
          </a:xfrm>
          <a:prstGeom prst="rect">
            <a:avLst/>
          </a:prstGeom>
        </p:spPr>
        <p:txBody>
          <a:bodyPr vert="horz" wrap="square" lIns="0" tIns="12700" rIns="0" bIns="0" rtlCol="0">
            <a:spAutoFit/>
          </a:bodyPr>
          <a:lstStyle/>
          <a:p>
            <a:pPr marL="12700">
              <a:lnSpc>
                <a:spcPct val="100000"/>
              </a:lnSpc>
              <a:spcBef>
                <a:spcPts val="100"/>
              </a:spcBef>
            </a:pPr>
            <a:r>
              <a:rPr lang="en-US" sz="3200" dirty="0" err="1" smtClean="0">
                <a:solidFill>
                  <a:srgbClr val="55D7FF"/>
                </a:solidFill>
                <a:latin typeface="Courier New"/>
                <a:cs typeface="Courier New"/>
              </a:rPr>
              <a:t>src</a:t>
            </a:r>
            <a:r>
              <a:rPr lang="en-US" sz="3200" dirty="0" smtClean="0">
                <a:solidFill>
                  <a:srgbClr val="55D7FF"/>
                </a:solidFill>
                <a:latin typeface="Courier New"/>
                <a:cs typeface="Courier New"/>
              </a:rPr>
              <a:t>/app/app-</a:t>
            </a:r>
            <a:r>
              <a:rPr lang="en-US" sz="3200" dirty="0" err="1" smtClean="0">
                <a:solidFill>
                  <a:srgbClr val="55D7FF"/>
                </a:solidFill>
                <a:latin typeface="Courier New"/>
                <a:cs typeface="Courier New"/>
              </a:rPr>
              <a:t>routing.ts</a:t>
            </a:r>
            <a:endParaRPr sz="3200" dirty="0">
              <a:latin typeface="Courier New"/>
              <a:cs typeface="Courier New"/>
            </a:endParaRPr>
          </a:p>
          <a:p>
            <a:pPr>
              <a:lnSpc>
                <a:spcPct val="100000"/>
              </a:lnSpc>
            </a:pPr>
            <a:endParaRPr sz="3200" dirty="0">
              <a:latin typeface="Times New Roman"/>
              <a:cs typeface="Times New Roman"/>
            </a:endParaRPr>
          </a:p>
          <a:p>
            <a:pPr>
              <a:lnSpc>
                <a:spcPct val="100000"/>
              </a:lnSpc>
              <a:spcBef>
                <a:spcPts val="20"/>
              </a:spcBef>
            </a:pPr>
            <a:endParaRPr sz="3200" dirty="0">
              <a:latin typeface="Times New Roman"/>
              <a:cs typeface="Times New Roman"/>
            </a:endParaRPr>
          </a:p>
          <a:p>
            <a:pPr marL="665480">
              <a:lnSpc>
                <a:spcPct val="100000"/>
              </a:lnSpc>
              <a:tabLst>
                <a:tab pos="985519" algn="l"/>
                <a:tab pos="4185920" algn="l"/>
              </a:tabLst>
            </a:pPr>
            <a:r>
              <a:rPr lang="en-US" sz="3200" spc="-5" dirty="0" err="1" smtClean="0">
                <a:solidFill>
                  <a:srgbClr val="D9D9D9"/>
                </a:solidFill>
                <a:latin typeface="Courier New"/>
                <a:cs typeface="Courier New"/>
              </a:rPr>
              <a:t>const</a:t>
            </a:r>
            <a:r>
              <a:rPr lang="en-US" sz="3200" spc="-5" dirty="0" smtClean="0">
                <a:solidFill>
                  <a:srgbClr val="D9D9D9"/>
                </a:solidFill>
                <a:latin typeface="Courier New"/>
                <a:cs typeface="Courier New"/>
              </a:rPr>
              <a:t> </a:t>
            </a:r>
            <a:r>
              <a:rPr lang="en-US" sz="3200" spc="-5" dirty="0" smtClean="0">
                <a:solidFill>
                  <a:schemeClr val="accent5">
                    <a:lumMod val="75000"/>
                  </a:schemeClr>
                </a:solidFill>
                <a:latin typeface="Courier New"/>
                <a:cs typeface="Courier New"/>
              </a:rPr>
              <a:t>routes</a:t>
            </a:r>
            <a:r>
              <a:rPr lang="en-US" sz="3200" spc="-5" dirty="0" smtClean="0">
                <a:solidFill>
                  <a:srgbClr val="D9D9D9"/>
                </a:solidFill>
                <a:latin typeface="Courier New"/>
                <a:cs typeface="Courier New"/>
              </a:rPr>
              <a:t>: Routes = [ </a:t>
            </a:r>
          </a:p>
          <a:p>
            <a:pPr marL="665480">
              <a:lnSpc>
                <a:spcPct val="100000"/>
              </a:lnSpc>
              <a:tabLst>
                <a:tab pos="985519" algn="l"/>
                <a:tab pos="4185920" algn="l"/>
              </a:tabLst>
            </a:pPr>
            <a:r>
              <a:rPr lang="en-US" sz="3200" spc="-5" dirty="0" smtClean="0">
                <a:solidFill>
                  <a:srgbClr val="D9D9D9"/>
                </a:solidFill>
                <a:latin typeface="Courier New"/>
                <a:cs typeface="Courier New"/>
              </a:rPr>
              <a:t>	{path: </a:t>
            </a:r>
            <a:r>
              <a:rPr lang="en-US" sz="3200" spc="-5" dirty="0" smtClean="0">
                <a:solidFill>
                  <a:srgbClr val="FFFF00"/>
                </a:solidFill>
                <a:latin typeface="Courier New"/>
                <a:cs typeface="Courier New"/>
              </a:rPr>
              <a:t>'home'</a:t>
            </a:r>
            <a:r>
              <a:rPr lang="en-US" sz="3200" spc="-5" dirty="0" smtClean="0">
                <a:solidFill>
                  <a:srgbClr val="D9D9D9"/>
                </a:solidFill>
                <a:latin typeface="Courier New"/>
                <a:cs typeface="Courier New"/>
              </a:rPr>
              <a:t>, </a:t>
            </a:r>
            <a:r>
              <a:rPr lang="en-US" sz="3200" spc="-5" dirty="0" err="1" smtClean="0">
                <a:solidFill>
                  <a:srgbClr val="D9D9D9"/>
                </a:solidFill>
                <a:latin typeface="Courier New"/>
                <a:cs typeface="Courier New"/>
              </a:rPr>
              <a:t>loadChildren</a:t>
            </a:r>
            <a:r>
              <a:rPr lang="en-US" sz="3200" spc="-5" dirty="0" smtClean="0">
                <a:solidFill>
                  <a:srgbClr val="D9D9D9"/>
                </a:solidFill>
                <a:latin typeface="Courier New"/>
                <a:cs typeface="Courier New"/>
              </a:rPr>
              <a:t>: 			</a:t>
            </a:r>
            <a:r>
              <a:rPr lang="en-US" sz="3200" spc="-5" dirty="0" smtClean="0">
                <a:solidFill>
                  <a:schemeClr val="tx2">
                    <a:lumMod val="60000"/>
                    <a:lumOff val="40000"/>
                  </a:schemeClr>
                </a:solidFill>
                <a:latin typeface="Courier New"/>
                <a:cs typeface="Courier New"/>
              </a:rPr>
              <a:t>'./home/</a:t>
            </a:r>
            <a:r>
              <a:rPr lang="en-US" sz="3200" spc="-5" dirty="0" err="1" smtClean="0">
                <a:solidFill>
                  <a:schemeClr val="tx2">
                    <a:lumMod val="60000"/>
                    <a:lumOff val="40000"/>
                  </a:schemeClr>
                </a:solidFill>
                <a:latin typeface="Courier New"/>
                <a:cs typeface="Courier New"/>
              </a:rPr>
              <a:t>home.module#HomeModule</a:t>
            </a:r>
            <a:r>
              <a:rPr lang="en-US" sz="3200" spc="-5" dirty="0" smtClean="0">
                <a:solidFill>
                  <a:schemeClr val="tx2">
                    <a:lumMod val="60000"/>
                    <a:lumOff val="40000"/>
                  </a:schemeClr>
                </a:solidFill>
                <a:latin typeface="Courier New"/>
                <a:cs typeface="Courier New"/>
              </a:rPr>
              <a:t>'</a:t>
            </a:r>
            <a:r>
              <a:rPr lang="en-US" sz="3200" spc="-5" dirty="0" smtClean="0">
                <a:solidFill>
                  <a:srgbClr val="D9D9D9"/>
                </a:solidFill>
                <a:latin typeface="Courier New"/>
                <a:cs typeface="Courier New"/>
              </a:rPr>
              <a:t> },</a:t>
            </a:r>
            <a:endParaRPr lang="en-US" sz="3200" spc="-5" dirty="0">
              <a:solidFill>
                <a:srgbClr val="D9D9D9"/>
              </a:solidFill>
              <a:latin typeface="Courier New"/>
              <a:cs typeface="Courier New"/>
            </a:endParaRPr>
          </a:p>
          <a:p>
            <a:pPr marL="665480">
              <a:lnSpc>
                <a:spcPct val="100000"/>
              </a:lnSpc>
              <a:tabLst>
                <a:tab pos="985519" algn="l"/>
                <a:tab pos="4185920" algn="l"/>
              </a:tabLst>
            </a:pPr>
            <a:r>
              <a:rPr lang="en-US" sz="3200" spc="-5" dirty="0" smtClean="0">
                <a:solidFill>
                  <a:srgbClr val="D9D9D9"/>
                </a:solidFill>
                <a:latin typeface="Courier New"/>
                <a:cs typeface="Courier New"/>
              </a:rPr>
              <a:t>	{path: </a:t>
            </a:r>
            <a:r>
              <a:rPr lang="en-US" sz="3200" spc="-5" dirty="0" smtClean="0">
                <a:solidFill>
                  <a:srgbClr val="FFFF00"/>
                </a:solidFill>
                <a:latin typeface="Courier New"/>
                <a:cs typeface="Courier New"/>
              </a:rPr>
              <a:t>‘movies'</a:t>
            </a:r>
            <a:r>
              <a:rPr lang="en-US" sz="3200" spc="-5" dirty="0" smtClean="0">
                <a:solidFill>
                  <a:srgbClr val="D9D9D9"/>
                </a:solidFill>
                <a:latin typeface="Courier New"/>
                <a:cs typeface="Courier New"/>
              </a:rPr>
              <a:t>, </a:t>
            </a:r>
            <a:r>
              <a:rPr lang="en-US" sz="3200" spc="-5" dirty="0" err="1" smtClean="0">
                <a:solidFill>
                  <a:srgbClr val="D9D9D9"/>
                </a:solidFill>
                <a:latin typeface="Courier New"/>
                <a:cs typeface="Courier New"/>
              </a:rPr>
              <a:t>loadChildren</a:t>
            </a:r>
            <a:r>
              <a:rPr lang="en-US" sz="3200" spc="-5" dirty="0" smtClean="0">
                <a:solidFill>
                  <a:srgbClr val="D9D9D9"/>
                </a:solidFill>
                <a:latin typeface="Courier New"/>
                <a:cs typeface="Courier New"/>
              </a:rPr>
              <a:t>: 			</a:t>
            </a:r>
            <a:r>
              <a:rPr lang="en-US" sz="3200" spc="-5" dirty="0" smtClean="0">
                <a:solidFill>
                  <a:schemeClr val="tx2">
                    <a:lumMod val="60000"/>
                    <a:lumOff val="40000"/>
                  </a:schemeClr>
                </a:solidFill>
                <a:latin typeface="Courier New"/>
                <a:cs typeface="Courier New"/>
              </a:rPr>
              <a:t>'./movies/</a:t>
            </a:r>
            <a:r>
              <a:rPr lang="en-US" sz="3200" spc="-5" dirty="0" err="1" smtClean="0">
                <a:solidFill>
                  <a:schemeClr val="tx2">
                    <a:lumMod val="60000"/>
                    <a:lumOff val="40000"/>
                  </a:schemeClr>
                </a:solidFill>
                <a:latin typeface="Courier New"/>
                <a:cs typeface="Courier New"/>
              </a:rPr>
              <a:t>movies.module#MovieListModule</a:t>
            </a:r>
            <a:r>
              <a:rPr lang="en-US" sz="3200" spc="-5" dirty="0" smtClean="0">
                <a:solidFill>
                  <a:schemeClr val="tx2">
                    <a:lumMod val="60000"/>
                    <a:lumOff val="40000"/>
                  </a:schemeClr>
                </a:solidFill>
                <a:latin typeface="Courier New"/>
                <a:cs typeface="Courier New"/>
              </a:rPr>
              <a:t>' </a:t>
            </a:r>
            <a:r>
              <a:rPr lang="en-US" sz="3200" spc="-5" dirty="0" smtClean="0">
                <a:solidFill>
                  <a:srgbClr val="D9D9D9"/>
                </a:solidFill>
                <a:latin typeface="Courier New"/>
                <a:cs typeface="Courier New"/>
              </a:rPr>
              <a:t>},</a:t>
            </a:r>
          </a:p>
          <a:p>
            <a:pPr marL="665480">
              <a:lnSpc>
                <a:spcPct val="100000"/>
              </a:lnSpc>
              <a:tabLst>
                <a:tab pos="985519" algn="l"/>
                <a:tab pos="4185920" algn="l"/>
              </a:tabLst>
            </a:pPr>
            <a:r>
              <a:rPr lang="en-US" sz="3200" spc="-5" dirty="0">
                <a:solidFill>
                  <a:srgbClr val="D9D9D9"/>
                </a:solidFill>
                <a:latin typeface="Courier New"/>
                <a:cs typeface="Courier New"/>
              </a:rPr>
              <a:t>	</a:t>
            </a:r>
            <a:r>
              <a:rPr lang="en-US" sz="3200" spc="-5" dirty="0" smtClean="0">
                <a:solidFill>
                  <a:srgbClr val="D9D9D9"/>
                </a:solidFill>
                <a:latin typeface="Courier New"/>
                <a:cs typeface="Courier New"/>
              </a:rPr>
              <a:t>{path: </a:t>
            </a:r>
            <a:r>
              <a:rPr lang="en-US" sz="3200" spc="-5" dirty="0" smtClean="0">
                <a:solidFill>
                  <a:srgbClr val="FFFF00"/>
                </a:solidFill>
                <a:latin typeface="Courier New"/>
                <a:cs typeface="Courier New"/>
              </a:rPr>
              <a:t>‘movies/:id'</a:t>
            </a:r>
            <a:r>
              <a:rPr lang="en-US" sz="3200" spc="-5" dirty="0" smtClean="0">
                <a:solidFill>
                  <a:srgbClr val="D9D9D9"/>
                </a:solidFill>
                <a:latin typeface="Courier New"/>
                <a:cs typeface="Courier New"/>
              </a:rPr>
              <a:t>, </a:t>
            </a:r>
            <a:r>
              <a:rPr lang="en-US" sz="3200" spc="-5" dirty="0" err="1" smtClean="0">
                <a:solidFill>
                  <a:srgbClr val="D9D9D9"/>
                </a:solidFill>
                <a:latin typeface="Courier New"/>
                <a:cs typeface="Courier New"/>
              </a:rPr>
              <a:t>loadChildren</a:t>
            </a:r>
            <a:r>
              <a:rPr lang="en-US" sz="3200" spc="-5" dirty="0" smtClean="0">
                <a:solidFill>
                  <a:srgbClr val="D9D9D9"/>
                </a:solidFill>
                <a:latin typeface="Courier New"/>
                <a:cs typeface="Courier New"/>
              </a:rPr>
              <a:t>: 			</a:t>
            </a:r>
            <a:r>
              <a:rPr lang="en-US" sz="3200" spc="-5" dirty="0" smtClean="0">
                <a:solidFill>
                  <a:schemeClr val="tx2">
                    <a:lumMod val="60000"/>
                    <a:lumOff val="40000"/>
                  </a:schemeClr>
                </a:solidFill>
                <a:latin typeface="Courier New"/>
                <a:cs typeface="Courier New"/>
              </a:rPr>
              <a:t>'./movie/</a:t>
            </a:r>
            <a:r>
              <a:rPr lang="en-US" sz="3200" spc="-5" dirty="0" err="1" smtClean="0">
                <a:solidFill>
                  <a:schemeClr val="tx2">
                    <a:lumMod val="60000"/>
                    <a:lumOff val="40000"/>
                  </a:schemeClr>
                </a:solidFill>
                <a:latin typeface="Courier New"/>
                <a:cs typeface="Courier New"/>
              </a:rPr>
              <a:t>movie.module#MovieDetailModule</a:t>
            </a:r>
            <a:r>
              <a:rPr lang="en-US" sz="3200" spc="-5" dirty="0" smtClean="0">
                <a:solidFill>
                  <a:schemeClr val="tx2">
                    <a:lumMod val="60000"/>
                    <a:lumOff val="40000"/>
                  </a:schemeClr>
                </a:solidFill>
                <a:latin typeface="Courier New"/>
                <a:cs typeface="Courier New"/>
              </a:rPr>
              <a:t>' </a:t>
            </a:r>
            <a:r>
              <a:rPr lang="en-US" sz="3200" spc="-5" dirty="0" smtClean="0">
                <a:solidFill>
                  <a:srgbClr val="D9D9D9"/>
                </a:solidFill>
                <a:latin typeface="Courier New"/>
                <a:cs typeface="Courier New"/>
              </a:rPr>
              <a:t>}</a:t>
            </a:r>
          </a:p>
          <a:p>
            <a:pPr marL="665480">
              <a:lnSpc>
                <a:spcPct val="100000"/>
              </a:lnSpc>
              <a:tabLst>
                <a:tab pos="985519" algn="l"/>
                <a:tab pos="4185920" algn="l"/>
              </a:tabLst>
            </a:pPr>
            <a:r>
              <a:rPr lang="en-US" sz="3200" dirty="0">
                <a:solidFill>
                  <a:schemeClr val="bg1"/>
                </a:solidFill>
                <a:latin typeface="Courier New"/>
                <a:cs typeface="Courier New"/>
              </a:rPr>
              <a:t>]</a:t>
            </a:r>
            <a:endParaRPr sz="3200" dirty="0">
              <a:solidFill>
                <a:schemeClr val="bg1"/>
              </a:solidFill>
              <a:latin typeface="Courier New"/>
              <a:cs typeface="Courier New"/>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7672070" cy="711200"/>
          </a:xfrm>
          <a:prstGeom prst="rect">
            <a:avLst/>
          </a:prstGeom>
        </p:spPr>
        <p:txBody>
          <a:bodyPr vert="horz" wrap="square" lIns="0" tIns="12700" rIns="0" bIns="0" rtlCol="0">
            <a:spAutoFit/>
          </a:bodyPr>
          <a:lstStyle/>
          <a:p>
            <a:pPr marL="12700">
              <a:lnSpc>
                <a:spcPct val="100000"/>
              </a:lnSpc>
              <a:spcBef>
                <a:spcPts val="100"/>
              </a:spcBef>
              <a:tabLst>
                <a:tab pos="3695065" algn="l"/>
                <a:tab pos="5257165" algn="l"/>
              </a:tabLst>
            </a:pPr>
            <a:r>
              <a:rPr spc="80" dirty="0"/>
              <a:t>D</a:t>
            </a:r>
            <a:r>
              <a:rPr spc="-535" dirty="0"/>
              <a:t> </a:t>
            </a:r>
            <a:r>
              <a:rPr spc="-335" dirty="0"/>
              <a:t>E</a:t>
            </a:r>
            <a:r>
              <a:rPr spc="-535" dirty="0"/>
              <a:t> </a:t>
            </a:r>
            <a:r>
              <a:rPr spc="-250" dirty="0"/>
              <a:t>F</a:t>
            </a:r>
            <a:r>
              <a:rPr spc="-530" dirty="0"/>
              <a:t> </a:t>
            </a:r>
            <a:r>
              <a:rPr spc="-85" dirty="0"/>
              <a:t>I</a:t>
            </a:r>
            <a:r>
              <a:rPr spc="-535" dirty="0"/>
              <a:t> </a:t>
            </a:r>
            <a:r>
              <a:rPr spc="250" dirty="0"/>
              <a:t>N</a:t>
            </a:r>
            <a:r>
              <a:rPr spc="-530" dirty="0"/>
              <a:t> </a:t>
            </a:r>
            <a:r>
              <a:rPr spc="-85" dirty="0"/>
              <a:t>I</a:t>
            </a:r>
            <a:r>
              <a:rPr spc="-535" dirty="0"/>
              <a:t> </a:t>
            </a:r>
            <a:r>
              <a:rPr spc="250" dirty="0"/>
              <a:t>N</a:t>
            </a:r>
            <a:r>
              <a:rPr spc="-530" dirty="0"/>
              <a:t> </a:t>
            </a:r>
            <a:r>
              <a:rPr dirty="0"/>
              <a:t>G	</a:t>
            </a:r>
            <a:r>
              <a:rPr spc="80" dirty="0"/>
              <a:t>A</a:t>
            </a:r>
            <a:r>
              <a:rPr spc="-535" dirty="0"/>
              <a:t> </a:t>
            </a:r>
            <a:r>
              <a:rPr spc="-420" dirty="0"/>
              <a:t>P</a:t>
            </a:r>
            <a:r>
              <a:rPr spc="-535" dirty="0"/>
              <a:t> </a:t>
            </a:r>
            <a:r>
              <a:rPr spc="-420" dirty="0"/>
              <a:t>P	</a:t>
            </a:r>
            <a:r>
              <a:rPr spc="-500" dirty="0"/>
              <a:t>S </a:t>
            </a:r>
            <a:r>
              <a:rPr spc="185" dirty="0"/>
              <a:t>TAT</a:t>
            </a:r>
            <a:r>
              <a:rPr spc="-850" dirty="0"/>
              <a:t> </a:t>
            </a:r>
            <a:r>
              <a:rPr spc="-335" dirty="0"/>
              <a:t>E </a:t>
            </a:r>
            <a:r>
              <a:rPr spc="-500" dirty="0"/>
              <a:t>S</a:t>
            </a:r>
          </a:p>
        </p:txBody>
      </p:sp>
      <p:sp>
        <p:nvSpPr>
          <p:cNvPr id="6" name="object 6"/>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37</a:t>
            </a:fld>
            <a:r>
              <a:rPr sz="2700" spc="15" baseline="1543" dirty="0"/>
              <a:t>/64</a:t>
            </a:r>
            <a:endParaRPr sz="2700" baseline="1543"/>
          </a:p>
        </p:txBody>
      </p:sp>
      <p:sp>
        <p:nvSpPr>
          <p:cNvPr id="3" name="object 3"/>
          <p:cNvSpPr txBox="1"/>
          <p:nvPr/>
        </p:nvSpPr>
        <p:spPr>
          <a:xfrm>
            <a:off x="273050" y="4584700"/>
            <a:ext cx="7524750" cy="391160"/>
          </a:xfrm>
          <a:prstGeom prst="rect">
            <a:avLst/>
          </a:prstGeom>
        </p:spPr>
        <p:txBody>
          <a:bodyPr vert="horz" wrap="square" lIns="0" tIns="12700" rIns="0" bIns="0" rtlCol="0">
            <a:spAutoFit/>
          </a:bodyPr>
          <a:lstStyle/>
          <a:p>
            <a:pPr marL="12700">
              <a:lnSpc>
                <a:spcPct val="100000"/>
              </a:lnSpc>
              <a:spcBef>
                <a:spcPts val="100"/>
              </a:spcBef>
              <a:tabLst>
                <a:tab pos="377825" algn="l"/>
              </a:tabLst>
            </a:pPr>
            <a:r>
              <a:rPr sz="2400" dirty="0">
                <a:solidFill>
                  <a:srgbClr val="D9D8AF"/>
                </a:solidFill>
                <a:latin typeface="Courier New"/>
                <a:cs typeface="Courier New"/>
              </a:rPr>
              <a:t>	</a:t>
            </a:r>
            <a:r>
              <a:rPr lang="en-US" sz="2400" spc="-5" dirty="0">
                <a:solidFill>
                  <a:srgbClr val="D9D9D9"/>
                </a:solidFill>
                <a:latin typeface="Courier New"/>
                <a:cs typeface="Courier New"/>
              </a:rPr>
              <a:t> </a:t>
            </a:r>
            <a:r>
              <a:rPr lang="en-US" sz="2400" spc="-5" dirty="0" err="1">
                <a:solidFill>
                  <a:srgbClr val="D9D9D9"/>
                </a:solidFill>
                <a:latin typeface="Courier New"/>
                <a:cs typeface="Courier New"/>
              </a:rPr>
              <a:t>const</a:t>
            </a:r>
            <a:r>
              <a:rPr lang="en-US" sz="2400" spc="-5" dirty="0">
                <a:solidFill>
                  <a:srgbClr val="D9D9D9"/>
                </a:solidFill>
                <a:latin typeface="Courier New"/>
                <a:cs typeface="Courier New"/>
              </a:rPr>
              <a:t> </a:t>
            </a:r>
            <a:r>
              <a:rPr lang="en-US" sz="2400" spc="-5" dirty="0">
                <a:solidFill>
                  <a:srgbClr val="FFFF00"/>
                </a:solidFill>
                <a:latin typeface="Courier New"/>
                <a:cs typeface="Courier New"/>
              </a:rPr>
              <a:t>routes</a:t>
            </a:r>
            <a:r>
              <a:rPr lang="en-US" sz="2400" spc="-5" dirty="0">
                <a:solidFill>
                  <a:srgbClr val="D9D9D9"/>
                </a:solidFill>
                <a:latin typeface="Courier New"/>
                <a:cs typeface="Courier New"/>
              </a:rPr>
              <a:t>: Routes = [ </a:t>
            </a:r>
            <a:endParaRPr sz="2400" dirty="0">
              <a:latin typeface="Courier New"/>
              <a:cs typeface="Courier New"/>
            </a:endParaRPr>
          </a:p>
        </p:txBody>
      </p:sp>
      <p:sp>
        <p:nvSpPr>
          <p:cNvPr id="4" name="object 4"/>
          <p:cNvSpPr txBox="1"/>
          <p:nvPr/>
        </p:nvSpPr>
        <p:spPr>
          <a:xfrm>
            <a:off x="1320800" y="4927599"/>
            <a:ext cx="11125200" cy="1487587"/>
          </a:xfrm>
          <a:prstGeom prst="rect">
            <a:avLst/>
          </a:prstGeom>
        </p:spPr>
        <p:txBody>
          <a:bodyPr vert="horz" wrap="square" lIns="0" tIns="12700" rIns="0" bIns="0" rtlCol="0">
            <a:spAutoFit/>
          </a:bodyPr>
          <a:lstStyle/>
          <a:p>
            <a:pPr marL="12700">
              <a:lnSpc>
                <a:spcPts val="2790"/>
              </a:lnSpc>
              <a:spcBef>
                <a:spcPts val="100"/>
              </a:spcBef>
              <a:tabLst>
                <a:tab pos="927100" algn="l"/>
              </a:tabLst>
            </a:pPr>
            <a:r>
              <a:rPr lang="en-US" sz="2400" dirty="0" smtClean="0">
                <a:solidFill>
                  <a:srgbClr val="D9D9D9"/>
                </a:solidFill>
                <a:latin typeface="Courier New"/>
                <a:cs typeface="Courier New"/>
              </a:rPr>
              <a:t>{</a:t>
            </a:r>
          </a:p>
          <a:p>
            <a:pPr marL="12700">
              <a:lnSpc>
                <a:spcPts val="2790"/>
              </a:lnSpc>
              <a:spcBef>
                <a:spcPts val="100"/>
              </a:spcBef>
              <a:tabLst>
                <a:tab pos="927100" algn="l"/>
              </a:tabLst>
            </a:pPr>
            <a:r>
              <a:rPr lang="en-US" sz="2400" dirty="0">
                <a:solidFill>
                  <a:srgbClr val="D9D9D9"/>
                </a:solidFill>
                <a:latin typeface="Courier New"/>
                <a:cs typeface="Courier New"/>
              </a:rPr>
              <a:t>	</a:t>
            </a:r>
            <a:r>
              <a:rPr lang="en-US" sz="2400" dirty="0" smtClean="0">
                <a:solidFill>
                  <a:srgbClr val="D9D9D9"/>
                </a:solidFill>
                <a:latin typeface="Courier New"/>
                <a:cs typeface="Courier New"/>
              </a:rPr>
              <a:t>path</a:t>
            </a:r>
            <a:r>
              <a:rPr sz="2400" dirty="0" smtClean="0">
                <a:solidFill>
                  <a:srgbClr val="D9D9D9"/>
                </a:solidFill>
                <a:latin typeface="Courier New"/>
                <a:cs typeface="Courier New"/>
              </a:rPr>
              <a:t>:</a:t>
            </a:r>
            <a:r>
              <a:rPr sz="2400" dirty="0">
                <a:solidFill>
                  <a:srgbClr val="D9D9D9"/>
                </a:solidFill>
                <a:latin typeface="Courier New"/>
                <a:cs typeface="Courier New"/>
              </a:rPr>
              <a:t>	</a:t>
            </a:r>
            <a:r>
              <a:rPr lang="en-US" sz="2400" dirty="0" smtClean="0">
                <a:solidFill>
                  <a:srgbClr val="D9D9D9"/>
                </a:solidFill>
                <a:latin typeface="Courier New"/>
                <a:cs typeface="Courier New"/>
              </a:rPr>
              <a:t>	</a:t>
            </a:r>
            <a:r>
              <a:rPr sz="2400" dirty="0" smtClean="0">
                <a:solidFill>
                  <a:srgbClr val="92D050"/>
                </a:solidFill>
                <a:latin typeface="Courier New"/>
                <a:cs typeface="Courier New"/>
              </a:rPr>
              <a:t>'movies</a:t>
            </a:r>
            <a:r>
              <a:rPr sz="2400" dirty="0">
                <a:solidFill>
                  <a:srgbClr val="92D050"/>
                </a:solidFill>
                <a:latin typeface="Courier New"/>
                <a:cs typeface="Courier New"/>
              </a:rPr>
              <a:t>/:id'</a:t>
            </a:r>
            <a:r>
              <a:rPr sz="2400" dirty="0">
                <a:solidFill>
                  <a:srgbClr val="D9D9D9"/>
                </a:solidFill>
                <a:latin typeface="Courier New"/>
                <a:cs typeface="Courier New"/>
              </a:rPr>
              <a:t>,</a:t>
            </a:r>
            <a:endParaRPr sz="2400" dirty="0">
              <a:latin typeface="Courier New"/>
              <a:cs typeface="Courier New"/>
            </a:endParaRPr>
          </a:p>
          <a:p>
            <a:pPr marL="12700" marR="5080">
              <a:lnSpc>
                <a:spcPts val="2700"/>
              </a:lnSpc>
              <a:spcBef>
                <a:spcPts val="150"/>
              </a:spcBef>
              <a:tabLst>
                <a:tab pos="969963" algn="l"/>
                <a:tab pos="2389188" algn="l"/>
              </a:tabLst>
            </a:pPr>
            <a:r>
              <a:rPr lang="en-US" sz="2400" spc="-5" dirty="0">
                <a:solidFill>
                  <a:srgbClr val="D9D9D9"/>
                </a:solidFill>
                <a:latin typeface="Courier New"/>
                <a:cs typeface="Courier New"/>
              </a:rPr>
              <a:t> </a:t>
            </a:r>
            <a:r>
              <a:rPr lang="en-US" sz="2400" spc="-5" dirty="0" smtClean="0">
                <a:solidFill>
                  <a:srgbClr val="D9D9D9"/>
                </a:solidFill>
                <a:latin typeface="Courier New"/>
                <a:cs typeface="Courier New"/>
              </a:rPr>
              <a:t>    </a:t>
            </a:r>
            <a:r>
              <a:rPr lang="en-US" sz="2400" spc="-5" dirty="0" err="1" smtClean="0">
                <a:solidFill>
                  <a:srgbClr val="D9D9D9"/>
                </a:solidFill>
                <a:latin typeface="Courier New"/>
                <a:cs typeface="Courier New"/>
              </a:rPr>
              <a:t>loadChildren</a:t>
            </a:r>
            <a:r>
              <a:rPr lang="en-US" sz="2400" spc="-5" dirty="0" smtClean="0">
                <a:solidFill>
                  <a:srgbClr val="D9D9D9"/>
                </a:solidFill>
                <a:latin typeface="Courier New"/>
                <a:cs typeface="Courier New"/>
              </a:rPr>
              <a:t> </a:t>
            </a:r>
            <a:r>
              <a:rPr sz="2400" dirty="0" smtClean="0">
                <a:solidFill>
                  <a:srgbClr val="D9D9D9"/>
                </a:solidFill>
                <a:latin typeface="Courier New"/>
                <a:cs typeface="Courier New"/>
              </a:rPr>
              <a:t>:</a:t>
            </a:r>
            <a:r>
              <a:rPr sz="2400" dirty="0">
                <a:solidFill>
                  <a:srgbClr val="D9D9D9"/>
                </a:solidFill>
                <a:latin typeface="Courier New"/>
                <a:cs typeface="Courier New"/>
              </a:rPr>
              <a:t>	</a:t>
            </a:r>
            <a:r>
              <a:rPr lang="en-US" sz="2400" spc="-5" dirty="0" smtClean="0">
                <a:solidFill>
                  <a:srgbClr val="92D050"/>
                </a:solidFill>
                <a:latin typeface="Courier New"/>
                <a:cs typeface="Courier New"/>
              </a:rPr>
              <a:t>'./movie/</a:t>
            </a:r>
            <a:r>
              <a:rPr lang="en-US" sz="2400" spc="-5" dirty="0" err="1" smtClean="0">
                <a:solidFill>
                  <a:srgbClr val="92D050"/>
                </a:solidFill>
                <a:latin typeface="Courier New"/>
                <a:cs typeface="Courier New"/>
              </a:rPr>
              <a:t>movie.module#MovieDetailModule</a:t>
            </a:r>
            <a:r>
              <a:rPr lang="en-US" sz="2400" spc="-5" dirty="0" smtClean="0">
                <a:solidFill>
                  <a:srgbClr val="92D050"/>
                </a:solidFill>
                <a:latin typeface="Courier New"/>
                <a:cs typeface="Courier New"/>
              </a:rPr>
              <a:t>’</a:t>
            </a:r>
          </a:p>
          <a:p>
            <a:pPr marL="12700" marR="5080">
              <a:lnSpc>
                <a:spcPts val="2700"/>
              </a:lnSpc>
              <a:spcBef>
                <a:spcPts val="150"/>
              </a:spcBef>
              <a:tabLst>
                <a:tab pos="2207260" algn="l"/>
                <a:tab pos="2390140" algn="l"/>
              </a:tabLst>
            </a:pPr>
            <a:r>
              <a:rPr lang="en-US" sz="2400" dirty="0" smtClean="0">
                <a:solidFill>
                  <a:schemeClr val="bg1"/>
                </a:solidFill>
                <a:latin typeface="Courier New"/>
                <a:cs typeface="Courier New"/>
              </a:rPr>
              <a:t>}</a:t>
            </a:r>
            <a:endParaRPr sz="2400" dirty="0">
              <a:solidFill>
                <a:schemeClr val="bg1"/>
              </a:solidFill>
              <a:latin typeface="Courier New"/>
              <a:cs typeface="Courier New"/>
            </a:endParaRPr>
          </a:p>
        </p:txBody>
      </p:sp>
      <p:sp>
        <p:nvSpPr>
          <p:cNvPr id="5" name="object 5"/>
          <p:cNvSpPr txBox="1"/>
          <p:nvPr/>
        </p:nvSpPr>
        <p:spPr>
          <a:xfrm>
            <a:off x="787400" y="6324600"/>
            <a:ext cx="757555" cy="730969"/>
          </a:xfrm>
          <a:prstGeom prst="rect">
            <a:avLst/>
          </a:prstGeom>
        </p:spPr>
        <p:txBody>
          <a:bodyPr vert="horz" wrap="square" lIns="0" tIns="12700" rIns="0" bIns="0" rtlCol="0">
            <a:spAutoFit/>
          </a:bodyPr>
          <a:lstStyle/>
          <a:p>
            <a:pPr marL="12700">
              <a:lnSpc>
                <a:spcPts val="2790"/>
              </a:lnSpc>
              <a:spcBef>
                <a:spcPts val="100"/>
              </a:spcBef>
            </a:pPr>
            <a:r>
              <a:rPr sz="2400" dirty="0">
                <a:solidFill>
                  <a:srgbClr val="D9D8AF"/>
                </a:solidFill>
                <a:latin typeface="Courier New"/>
                <a:cs typeface="Courier New"/>
              </a:rPr>
              <a:t>	</a:t>
            </a:r>
            <a:r>
              <a:rPr lang="en-US" sz="2400" dirty="0" smtClean="0">
                <a:solidFill>
                  <a:srgbClr val="D9D9D9"/>
                </a:solidFill>
                <a:latin typeface="Courier New"/>
                <a:cs typeface="Courier New"/>
              </a:rPr>
              <a:t>];</a:t>
            </a:r>
            <a:endParaRPr sz="2400" dirty="0">
              <a:latin typeface="Courier New"/>
              <a:cs typeface="Courier New"/>
            </a:endParaRPr>
          </a:p>
        </p:txBody>
      </p:sp>
      <p:sp>
        <p:nvSpPr>
          <p:cNvPr id="7" name="object 3"/>
          <p:cNvSpPr txBox="1"/>
          <p:nvPr/>
        </p:nvSpPr>
        <p:spPr>
          <a:xfrm>
            <a:off x="1109346" y="3014272"/>
            <a:ext cx="3335654" cy="482600"/>
          </a:xfrm>
          <a:prstGeom prst="rect">
            <a:avLst/>
          </a:prstGeom>
        </p:spPr>
        <p:txBody>
          <a:bodyPr vert="horz" wrap="square" lIns="0" tIns="12700" rIns="0" bIns="0" rtlCol="0">
            <a:spAutoFit/>
          </a:bodyPr>
          <a:lstStyle/>
          <a:p>
            <a:pPr marL="12700">
              <a:lnSpc>
                <a:spcPct val="100000"/>
              </a:lnSpc>
              <a:spcBef>
                <a:spcPts val="100"/>
              </a:spcBef>
            </a:pPr>
            <a:r>
              <a:rPr sz="3000" spc="40" dirty="0">
                <a:solidFill>
                  <a:srgbClr val="FF2E00"/>
                </a:solidFill>
                <a:latin typeface="Verdana"/>
                <a:cs typeface="Verdana"/>
              </a:rPr>
              <a:t>App </a:t>
            </a:r>
            <a:r>
              <a:rPr sz="3000" spc="95" dirty="0">
                <a:solidFill>
                  <a:srgbClr val="FF2E00"/>
                </a:solidFill>
                <a:latin typeface="Verdana"/>
                <a:cs typeface="Verdana"/>
              </a:rPr>
              <a:t>state</a:t>
            </a:r>
            <a:r>
              <a:rPr sz="3000" spc="-340" dirty="0">
                <a:solidFill>
                  <a:srgbClr val="FF2E00"/>
                </a:solidFill>
                <a:latin typeface="Verdana"/>
                <a:cs typeface="Verdana"/>
              </a:rPr>
              <a:t> </a:t>
            </a:r>
            <a:r>
              <a:rPr sz="3000" spc="180" dirty="0">
                <a:solidFill>
                  <a:srgbClr val="FF2E00"/>
                </a:solidFill>
                <a:latin typeface="Verdana"/>
                <a:cs typeface="Verdana"/>
              </a:rPr>
              <a:t>name</a:t>
            </a:r>
            <a:endParaRPr sz="3000" dirty="0">
              <a:latin typeface="Verdana"/>
              <a:cs typeface="Verdana"/>
            </a:endParaRPr>
          </a:p>
        </p:txBody>
      </p:sp>
      <p:sp>
        <p:nvSpPr>
          <p:cNvPr id="8" name="object 4"/>
          <p:cNvSpPr/>
          <p:nvPr/>
        </p:nvSpPr>
        <p:spPr>
          <a:xfrm>
            <a:off x="6727114" y="3362237"/>
            <a:ext cx="613486" cy="1971763"/>
          </a:xfrm>
          <a:prstGeom prst="rect">
            <a:avLst/>
          </a:prstGeom>
          <a:blipFill>
            <a:blip r:embed="rId2" cstate="print"/>
            <a:stretch>
              <a:fillRect/>
            </a:stretch>
          </a:blipFill>
        </p:spPr>
        <p:txBody>
          <a:bodyPr wrap="square" lIns="0" tIns="0" rIns="0" bIns="0" rtlCol="0"/>
          <a:lstStyle/>
          <a:p>
            <a:endParaRPr/>
          </a:p>
        </p:txBody>
      </p:sp>
      <p:sp>
        <p:nvSpPr>
          <p:cNvPr id="9" name="object 8"/>
          <p:cNvSpPr/>
          <p:nvPr/>
        </p:nvSpPr>
        <p:spPr>
          <a:xfrm>
            <a:off x="4445000" y="3556418"/>
            <a:ext cx="1259316" cy="1742325"/>
          </a:xfrm>
          <a:prstGeom prst="rect">
            <a:avLst/>
          </a:prstGeom>
          <a:blipFill>
            <a:blip r:embed="rId3" cstate="print"/>
            <a:stretch>
              <a:fillRect/>
            </a:stretch>
          </a:blipFill>
        </p:spPr>
        <p:txBody>
          <a:bodyPr wrap="square" lIns="0" tIns="0" rIns="0" bIns="0" rtlCol="0"/>
          <a:lstStyle/>
          <a:p>
            <a:endParaRPr/>
          </a:p>
        </p:txBody>
      </p:sp>
      <p:sp>
        <p:nvSpPr>
          <p:cNvPr id="10" name="object 9"/>
          <p:cNvSpPr txBox="1"/>
          <p:nvPr/>
        </p:nvSpPr>
        <p:spPr>
          <a:xfrm>
            <a:off x="6883400" y="2133600"/>
            <a:ext cx="3898265" cy="1143000"/>
          </a:xfrm>
          <a:prstGeom prst="rect">
            <a:avLst/>
          </a:prstGeom>
        </p:spPr>
        <p:txBody>
          <a:bodyPr vert="horz" wrap="square" lIns="0" tIns="114300" rIns="0" bIns="0" rtlCol="0">
            <a:spAutoFit/>
          </a:bodyPr>
          <a:lstStyle/>
          <a:p>
            <a:pPr marL="12700">
              <a:lnSpc>
                <a:spcPct val="100000"/>
              </a:lnSpc>
              <a:spcBef>
                <a:spcPts val="900"/>
              </a:spcBef>
            </a:pPr>
            <a:r>
              <a:rPr sz="3000" spc="-30" dirty="0">
                <a:solidFill>
                  <a:srgbClr val="FF2E00"/>
                </a:solidFill>
                <a:latin typeface="Verdana"/>
                <a:cs typeface="Verdana"/>
              </a:rPr>
              <a:t>State</a:t>
            </a:r>
            <a:r>
              <a:rPr sz="3000" spc="420" dirty="0">
                <a:solidFill>
                  <a:srgbClr val="FF2E00"/>
                </a:solidFill>
                <a:latin typeface="Verdana"/>
                <a:cs typeface="Verdana"/>
              </a:rPr>
              <a:t> </a:t>
            </a:r>
            <a:r>
              <a:rPr sz="3000" spc="140" dirty="0">
                <a:solidFill>
                  <a:srgbClr val="FF2E00"/>
                </a:solidFill>
                <a:latin typeface="Verdana"/>
                <a:cs typeface="Verdana"/>
              </a:rPr>
              <a:t>parameter</a:t>
            </a:r>
            <a:endParaRPr sz="3000" dirty="0">
              <a:latin typeface="Verdana"/>
              <a:cs typeface="Verdana"/>
            </a:endParaRPr>
          </a:p>
          <a:p>
            <a:pPr marL="12700">
              <a:lnSpc>
                <a:spcPct val="100000"/>
              </a:lnSpc>
              <a:spcBef>
                <a:spcPts val="800"/>
              </a:spcBef>
            </a:pPr>
            <a:r>
              <a:rPr sz="3000" spc="120" dirty="0">
                <a:solidFill>
                  <a:srgbClr val="FF2E00"/>
                </a:solidFill>
                <a:latin typeface="Verdana"/>
                <a:cs typeface="Verdana"/>
              </a:rPr>
              <a:t>E. </a:t>
            </a:r>
            <a:r>
              <a:rPr sz="3000" spc="25" dirty="0">
                <a:solidFill>
                  <a:srgbClr val="FF2E00"/>
                </a:solidFill>
                <a:latin typeface="Verdana"/>
                <a:cs typeface="Verdana"/>
              </a:rPr>
              <a:t>g.</a:t>
            </a:r>
            <a:r>
              <a:rPr sz="3000" spc="340" dirty="0">
                <a:solidFill>
                  <a:srgbClr val="FF2E00"/>
                </a:solidFill>
                <a:latin typeface="Verdana"/>
                <a:cs typeface="Verdana"/>
              </a:rPr>
              <a:t> </a:t>
            </a:r>
            <a:r>
              <a:rPr sz="3000" spc="220" dirty="0">
                <a:solidFill>
                  <a:srgbClr val="FF2E00"/>
                </a:solidFill>
                <a:latin typeface="Verdana"/>
                <a:cs typeface="Verdana"/>
              </a:rPr>
              <a:t>/movies/423</a:t>
            </a:r>
            <a:endParaRPr sz="3000" dirty="0">
              <a:latin typeface="Verdana"/>
              <a:cs typeface="Verdana"/>
            </a:endParaRPr>
          </a:p>
        </p:txBody>
      </p:sp>
      <p:sp>
        <p:nvSpPr>
          <p:cNvPr id="15" name="object 12"/>
          <p:cNvSpPr txBox="1"/>
          <p:nvPr/>
        </p:nvSpPr>
        <p:spPr>
          <a:xfrm>
            <a:off x="9246235" y="8661400"/>
            <a:ext cx="3656965" cy="482600"/>
          </a:xfrm>
          <a:prstGeom prst="rect">
            <a:avLst/>
          </a:prstGeom>
        </p:spPr>
        <p:txBody>
          <a:bodyPr vert="horz" wrap="square" lIns="0" tIns="12700" rIns="0" bIns="0" rtlCol="0">
            <a:spAutoFit/>
          </a:bodyPr>
          <a:lstStyle/>
          <a:p>
            <a:pPr marL="12700">
              <a:lnSpc>
                <a:spcPct val="100000"/>
              </a:lnSpc>
              <a:spcBef>
                <a:spcPts val="100"/>
              </a:spcBef>
            </a:pPr>
            <a:r>
              <a:rPr sz="3000" spc="310" dirty="0">
                <a:solidFill>
                  <a:srgbClr val="FF2E00"/>
                </a:solidFill>
                <a:latin typeface="Verdana"/>
                <a:cs typeface="Verdana"/>
              </a:rPr>
              <a:t>Controller</a:t>
            </a:r>
            <a:r>
              <a:rPr sz="3000" spc="380" dirty="0">
                <a:solidFill>
                  <a:srgbClr val="FF2E00"/>
                </a:solidFill>
                <a:latin typeface="Verdana"/>
                <a:cs typeface="Verdana"/>
              </a:rPr>
              <a:t> </a:t>
            </a:r>
            <a:r>
              <a:rPr sz="3000" spc="180" dirty="0">
                <a:solidFill>
                  <a:srgbClr val="FF2E00"/>
                </a:solidFill>
                <a:latin typeface="Verdana"/>
                <a:cs typeface="Verdana"/>
              </a:rPr>
              <a:t>name</a:t>
            </a:r>
            <a:endParaRPr sz="3000" dirty="0">
              <a:latin typeface="Verdana"/>
              <a:cs typeface="Verdana"/>
            </a:endParaRPr>
          </a:p>
        </p:txBody>
      </p:sp>
      <p:sp>
        <p:nvSpPr>
          <p:cNvPr id="16" name="object 13"/>
          <p:cNvSpPr/>
          <p:nvPr/>
        </p:nvSpPr>
        <p:spPr>
          <a:xfrm>
            <a:off x="10203547" y="5965893"/>
            <a:ext cx="1156236" cy="2715983"/>
          </a:xfrm>
          <a:prstGeom prst="rect">
            <a:avLst/>
          </a:prstGeom>
          <a:blipFill>
            <a:blip r:embed="rId4" cstate="print"/>
            <a:stretch>
              <a:fillRect/>
            </a:stretch>
          </a:blipFill>
        </p:spPr>
        <p:txBody>
          <a:bodyPr wrap="square" lIns="0" tIns="0" rIns="0" bIns="0" rtlCol="0"/>
          <a:lstStyle/>
          <a:p>
            <a:endParaRPr/>
          </a:p>
        </p:txBody>
      </p:sp>
      <p:sp>
        <p:nvSpPr>
          <p:cNvPr id="17" name="object 14"/>
          <p:cNvSpPr txBox="1"/>
          <p:nvPr/>
        </p:nvSpPr>
        <p:spPr>
          <a:xfrm>
            <a:off x="1701800" y="8229600"/>
            <a:ext cx="3493135" cy="482600"/>
          </a:xfrm>
          <a:prstGeom prst="rect">
            <a:avLst/>
          </a:prstGeom>
        </p:spPr>
        <p:txBody>
          <a:bodyPr vert="horz" wrap="square" lIns="0" tIns="12700" rIns="0" bIns="0" rtlCol="0">
            <a:spAutoFit/>
          </a:bodyPr>
          <a:lstStyle/>
          <a:p>
            <a:pPr marL="12700">
              <a:lnSpc>
                <a:spcPct val="100000"/>
              </a:lnSpc>
              <a:spcBef>
                <a:spcPts val="100"/>
              </a:spcBef>
            </a:pPr>
            <a:r>
              <a:rPr sz="3000" spc="160" dirty="0">
                <a:solidFill>
                  <a:srgbClr val="FF2E00"/>
                </a:solidFill>
                <a:latin typeface="Verdana"/>
                <a:cs typeface="Verdana"/>
              </a:rPr>
              <a:t>URL </a:t>
            </a:r>
            <a:r>
              <a:rPr sz="3000" spc="190" dirty="0">
                <a:solidFill>
                  <a:srgbClr val="FF2E00"/>
                </a:solidFill>
                <a:latin typeface="Verdana"/>
                <a:cs typeface="Verdana"/>
              </a:rPr>
              <a:t>to</a:t>
            </a:r>
            <a:r>
              <a:rPr sz="3000" spc="620" dirty="0">
                <a:solidFill>
                  <a:srgbClr val="FF2E00"/>
                </a:solidFill>
                <a:latin typeface="Verdana"/>
                <a:cs typeface="Verdana"/>
              </a:rPr>
              <a:t> </a:t>
            </a:r>
            <a:r>
              <a:rPr sz="3000" spc="140" dirty="0">
                <a:solidFill>
                  <a:srgbClr val="FF2E00"/>
                </a:solidFill>
                <a:latin typeface="Verdana"/>
                <a:cs typeface="Verdana"/>
              </a:rPr>
              <a:t>template</a:t>
            </a:r>
            <a:endParaRPr sz="3000" dirty="0">
              <a:latin typeface="Verdana"/>
              <a:cs typeface="Verdana"/>
            </a:endParaRPr>
          </a:p>
        </p:txBody>
      </p:sp>
      <p:sp>
        <p:nvSpPr>
          <p:cNvPr id="18" name="object 10"/>
          <p:cNvSpPr/>
          <p:nvPr/>
        </p:nvSpPr>
        <p:spPr>
          <a:xfrm>
            <a:off x="4605844" y="6231229"/>
            <a:ext cx="1736725" cy="1917700"/>
          </a:xfrm>
          <a:custGeom>
            <a:avLst/>
            <a:gdLst/>
            <a:ahLst/>
            <a:cxnLst/>
            <a:rect l="l" t="t" r="r" b="b"/>
            <a:pathLst>
              <a:path w="1736725" h="1917700">
                <a:moveTo>
                  <a:pt x="39586" y="1904999"/>
                </a:moveTo>
                <a:lnTo>
                  <a:pt x="13038" y="1904999"/>
                </a:lnTo>
                <a:lnTo>
                  <a:pt x="10922" y="1917699"/>
                </a:lnTo>
                <a:lnTo>
                  <a:pt x="37077" y="1917699"/>
                </a:lnTo>
                <a:lnTo>
                  <a:pt x="39586" y="1904999"/>
                </a:lnTo>
                <a:close/>
              </a:path>
              <a:path w="1736725" h="1917700">
                <a:moveTo>
                  <a:pt x="11722" y="1892299"/>
                </a:moveTo>
                <a:lnTo>
                  <a:pt x="5487" y="1892299"/>
                </a:lnTo>
                <a:lnTo>
                  <a:pt x="0" y="1904999"/>
                </a:lnTo>
                <a:lnTo>
                  <a:pt x="13805" y="1904999"/>
                </a:lnTo>
                <a:lnTo>
                  <a:pt x="11722" y="1892299"/>
                </a:lnTo>
                <a:close/>
              </a:path>
              <a:path w="1736725" h="1917700">
                <a:moveTo>
                  <a:pt x="66631" y="1892299"/>
                </a:moveTo>
                <a:lnTo>
                  <a:pt x="22886" y="1892299"/>
                </a:lnTo>
                <a:lnTo>
                  <a:pt x="13805" y="1904999"/>
                </a:lnTo>
                <a:lnTo>
                  <a:pt x="61931" y="1904999"/>
                </a:lnTo>
                <a:lnTo>
                  <a:pt x="66631" y="1892299"/>
                </a:lnTo>
                <a:close/>
              </a:path>
              <a:path w="1736725" h="1917700">
                <a:moveTo>
                  <a:pt x="74625" y="1879599"/>
                </a:moveTo>
                <a:lnTo>
                  <a:pt x="10351" y="1879599"/>
                </a:lnTo>
                <a:lnTo>
                  <a:pt x="3899" y="1892299"/>
                </a:lnTo>
                <a:lnTo>
                  <a:pt x="77242" y="1892299"/>
                </a:lnTo>
                <a:lnTo>
                  <a:pt x="74625" y="1879599"/>
                </a:lnTo>
                <a:close/>
              </a:path>
              <a:path w="1736725" h="1917700">
                <a:moveTo>
                  <a:pt x="86886" y="1879599"/>
                </a:moveTo>
                <a:lnTo>
                  <a:pt x="78537" y="1879599"/>
                </a:lnTo>
                <a:lnTo>
                  <a:pt x="77242" y="1892299"/>
                </a:lnTo>
                <a:lnTo>
                  <a:pt x="80517" y="1892299"/>
                </a:lnTo>
                <a:lnTo>
                  <a:pt x="86886" y="1879599"/>
                </a:lnTo>
                <a:close/>
              </a:path>
              <a:path w="1736725" h="1917700">
                <a:moveTo>
                  <a:pt x="22708" y="1866899"/>
                </a:moveTo>
                <a:lnTo>
                  <a:pt x="13054" y="1866899"/>
                </a:lnTo>
                <a:lnTo>
                  <a:pt x="4854" y="1879599"/>
                </a:lnTo>
                <a:lnTo>
                  <a:pt x="28141" y="1879599"/>
                </a:lnTo>
                <a:lnTo>
                  <a:pt x="22708" y="1866899"/>
                </a:lnTo>
                <a:close/>
              </a:path>
              <a:path w="1736725" h="1917700">
                <a:moveTo>
                  <a:pt x="90285" y="1866899"/>
                </a:moveTo>
                <a:lnTo>
                  <a:pt x="37237" y="1866899"/>
                </a:lnTo>
                <a:lnTo>
                  <a:pt x="28141" y="1879599"/>
                </a:lnTo>
                <a:lnTo>
                  <a:pt x="90805" y="1879599"/>
                </a:lnTo>
                <a:lnTo>
                  <a:pt x="90285" y="1866899"/>
                </a:lnTo>
                <a:close/>
              </a:path>
              <a:path w="1736725" h="1917700">
                <a:moveTo>
                  <a:pt x="110236" y="1866899"/>
                </a:moveTo>
                <a:lnTo>
                  <a:pt x="90285" y="1866899"/>
                </a:lnTo>
                <a:lnTo>
                  <a:pt x="94107" y="1879599"/>
                </a:lnTo>
                <a:lnTo>
                  <a:pt x="105566" y="1879599"/>
                </a:lnTo>
                <a:lnTo>
                  <a:pt x="110236" y="1866899"/>
                </a:lnTo>
                <a:close/>
              </a:path>
              <a:path w="1736725" h="1917700">
                <a:moveTo>
                  <a:pt x="96214" y="1854199"/>
                </a:moveTo>
                <a:lnTo>
                  <a:pt x="39878" y="1854199"/>
                </a:lnTo>
                <a:lnTo>
                  <a:pt x="43360" y="1866899"/>
                </a:lnTo>
                <a:lnTo>
                  <a:pt x="105702" y="1866899"/>
                </a:lnTo>
                <a:lnTo>
                  <a:pt x="105699" y="1864940"/>
                </a:lnTo>
                <a:lnTo>
                  <a:pt x="96214" y="1854199"/>
                </a:lnTo>
                <a:close/>
              </a:path>
              <a:path w="1736725" h="1917700">
                <a:moveTo>
                  <a:pt x="136957" y="1841499"/>
                </a:moveTo>
                <a:lnTo>
                  <a:pt x="104547" y="1841499"/>
                </a:lnTo>
                <a:lnTo>
                  <a:pt x="106516" y="1854199"/>
                </a:lnTo>
                <a:lnTo>
                  <a:pt x="105682" y="1854199"/>
                </a:lnTo>
                <a:lnTo>
                  <a:pt x="105699" y="1864940"/>
                </a:lnTo>
                <a:lnTo>
                  <a:pt x="107430" y="1866899"/>
                </a:lnTo>
                <a:lnTo>
                  <a:pt x="121869" y="1866899"/>
                </a:lnTo>
                <a:lnTo>
                  <a:pt x="130050" y="1854199"/>
                </a:lnTo>
                <a:lnTo>
                  <a:pt x="136957" y="1841499"/>
                </a:lnTo>
                <a:close/>
              </a:path>
              <a:path w="1736725" h="1917700">
                <a:moveTo>
                  <a:pt x="105682" y="1854199"/>
                </a:moveTo>
                <a:lnTo>
                  <a:pt x="96214" y="1854199"/>
                </a:lnTo>
                <a:lnTo>
                  <a:pt x="105699" y="1864940"/>
                </a:lnTo>
                <a:lnTo>
                  <a:pt x="105682" y="1854199"/>
                </a:lnTo>
                <a:close/>
              </a:path>
              <a:path w="1736725" h="1917700">
                <a:moveTo>
                  <a:pt x="51554" y="1841499"/>
                </a:moveTo>
                <a:lnTo>
                  <a:pt x="47535" y="1841499"/>
                </a:lnTo>
                <a:lnTo>
                  <a:pt x="46673" y="1854199"/>
                </a:lnTo>
                <a:lnTo>
                  <a:pt x="53133" y="1854199"/>
                </a:lnTo>
                <a:lnTo>
                  <a:pt x="51554" y="1841499"/>
                </a:lnTo>
                <a:close/>
              </a:path>
              <a:path w="1736725" h="1917700">
                <a:moveTo>
                  <a:pt x="60922" y="1841499"/>
                </a:moveTo>
                <a:lnTo>
                  <a:pt x="56648" y="1841499"/>
                </a:lnTo>
                <a:lnTo>
                  <a:pt x="55766" y="1854199"/>
                </a:lnTo>
                <a:lnTo>
                  <a:pt x="62619" y="1854199"/>
                </a:lnTo>
                <a:lnTo>
                  <a:pt x="60922" y="1841499"/>
                </a:lnTo>
                <a:close/>
              </a:path>
              <a:path w="1736725" h="1917700">
                <a:moveTo>
                  <a:pt x="79998" y="1841499"/>
                </a:moveTo>
                <a:lnTo>
                  <a:pt x="74968" y="1841499"/>
                </a:lnTo>
                <a:lnTo>
                  <a:pt x="66807" y="1854199"/>
                </a:lnTo>
                <a:lnTo>
                  <a:pt x="85523" y="1854199"/>
                </a:lnTo>
                <a:lnTo>
                  <a:pt x="79998" y="1841499"/>
                </a:lnTo>
                <a:close/>
              </a:path>
              <a:path w="1736725" h="1917700">
                <a:moveTo>
                  <a:pt x="93668" y="1830574"/>
                </a:moveTo>
                <a:lnTo>
                  <a:pt x="83249" y="1841499"/>
                </a:lnTo>
                <a:lnTo>
                  <a:pt x="87856" y="1841499"/>
                </a:lnTo>
                <a:lnTo>
                  <a:pt x="85523" y="1854199"/>
                </a:lnTo>
                <a:lnTo>
                  <a:pt x="90361" y="1854199"/>
                </a:lnTo>
                <a:lnTo>
                  <a:pt x="90613" y="1841499"/>
                </a:lnTo>
                <a:lnTo>
                  <a:pt x="93668" y="1830574"/>
                </a:lnTo>
                <a:close/>
              </a:path>
              <a:path w="1736725" h="1917700">
                <a:moveTo>
                  <a:pt x="95360" y="1828799"/>
                </a:moveTo>
                <a:lnTo>
                  <a:pt x="93668" y="1830574"/>
                </a:lnTo>
                <a:lnTo>
                  <a:pt x="90613" y="1841499"/>
                </a:lnTo>
                <a:lnTo>
                  <a:pt x="90361" y="1854199"/>
                </a:lnTo>
                <a:lnTo>
                  <a:pt x="101918" y="1854199"/>
                </a:lnTo>
                <a:lnTo>
                  <a:pt x="96208" y="1841499"/>
                </a:lnTo>
                <a:lnTo>
                  <a:pt x="96850" y="1841499"/>
                </a:lnTo>
                <a:lnTo>
                  <a:pt x="95360" y="1828799"/>
                </a:lnTo>
                <a:close/>
              </a:path>
              <a:path w="1736725" h="1917700">
                <a:moveTo>
                  <a:pt x="100559" y="1841499"/>
                </a:moveTo>
                <a:lnTo>
                  <a:pt x="96208" y="1841499"/>
                </a:lnTo>
                <a:lnTo>
                  <a:pt x="101918" y="1854199"/>
                </a:lnTo>
                <a:lnTo>
                  <a:pt x="102972" y="1854199"/>
                </a:lnTo>
                <a:lnTo>
                  <a:pt x="100559" y="1841499"/>
                </a:lnTo>
                <a:close/>
              </a:path>
              <a:path w="1736725" h="1917700">
                <a:moveTo>
                  <a:pt x="104547" y="1841499"/>
                </a:moveTo>
                <a:lnTo>
                  <a:pt x="100559" y="1841499"/>
                </a:lnTo>
                <a:lnTo>
                  <a:pt x="102972" y="1854199"/>
                </a:lnTo>
                <a:lnTo>
                  <a:pt x="106516" y="1854199"/>
                </a:lnTo>
                <a:lnTo>
                  <a:pt x="104547" y="1841499"/>
                </a:lnTo>
                <a:close/>
              </a:path>
              <a:path w="1736725" h="1917700">
                <a:moveTo>
                  <a:pt x="154483" y="1828799"/>
                </a:moveTo>
                <a:lnTo>
                  <a:pt x="95360" y="1828799"/>
                </a:lnTo>
                <a:lnTo>
                  <a:pt x="96850" y="1841499"/>
                </a:lnTo>
                <a:lnTo>
                  <a:pt x="136957" y="1841499"/>
                </a:lnTo>
                <a:lnTo>
                  <a:pt x="136559" y="1854199"/>
                </a:lnTo>
                <a:lnTo>
                  <a:pt x="146092" y="1854199"/>
                </a:lnTo>
                <a:lnTo>
                  <a:pt x="155438" y="1841499"/>
                </a:lnTo>
                <a:lnTo>
                  <a:pt x="154483" y="1828799"/>
                </a:lnTo>
                <a:close/>
              </a:path>
              <a:path w="1736725" h="1917700">
                <a:moveTo>
                  <a:pt x="78804" y="1828799"/>
                </a:moveTo>
                <a:lnTo>
                  <a:pt x="71643" y="1828799"/>
                </a:lnTo>
                <a:lnTo>
                  <a:pt x="62881" y="1841499"/>
                </a:lnTo>
                <a:lnTo>
                  <a:pt x="77079" y="1841499"/>
                </a:lnTo>
                <a:lnTo>
                  <a:pt x="78804" y="1828799"/>
                </a:lnTo>
                <a:close/>
              </a:path>
              <a:path w="1736725" h="1917700">
                <a:moveTo>
                  <a:pt x="164145" y="1828799"/>
                </a:moveTo>
                <a:lnTo>
                  <a:pt x="154483" y="1828799"/>
                </a:lnTo>
                <a:lnTo>
                  <a:pt x="159571" y="1841499"/>
                </a:lnTo>
                <a:lnTo>
                  <a:pt x="161808" y="1841499"/>
                </a:lnTo>
                <a:lnTo>
                  <a:pt x="164145" y="1828799"/>
                </a:lnTo>
                <a:close/>
              </a:path>
              <a:path w="1736725" h="1917700">
                <a:moveTo>
                  <a:pt x="108738" y="1816099"/>
                </a:moveTo>
                <a:lnTo>
                  <a:pt x="97714" y="1816099"/>
                </a:lnTo>
                <a:lnTo>
                  <a:pt x="93668" y="1830574"/>
                </a:lnTo>
                <a:lnTo>
                  <a:pt x="95360" y="1828799"/>
                </a:lnTo>
                <a:lnTo>
                  <a:pt x="108050" y="1828799"/>
                </a:lnTo>
                <a:lnTo>
                  <a:pt x="108738" y="1816099"/>
                </a:lnTo>
                <a:close/>
              </a:path>
              <a:path w="1736725" h="1917700">
                <a:moveTo>
                  <a:pt x="167454" y="1816099"/>
                </a:moveTo>
                <a:lnTo>
                  <a:pt x="120355" y="1816099"/>
                </a:lnTo>
                <a:lnTo>
                  <a:pt x="108050" y="1828799"/>
                </a:lnTo>
                <a:lnTo>
                  <a:pt x="169533" y="1828799"/>
                </a:lnTo>
                <a:lnTo>
                  <a:pt x="167454" y="1816099"/>
                </a:lnTo>
                <a:close/>
              </a:path>
              <a:path w="1736725" h="1917700">
                <a:moveTo>
                  <a:pt x="192951" y="1816099"/>
                </a:moveTo>
                <a:lnTo>
                  <a:pt x="172979" y="1816099"/>
                </a:lnTo>
                <a:lnTo>
                  <a:pt x="182636" y="1828799"/>
                </a:lnTo>
                <a:lnTo>
                  <a:pt x="192951" y="1816099"/>
                </a:lnTo>
                <a:close/>
              </a:path>
              <a:path w="1736725" h="1917700">
                <a:moveTo>
                  <a:pt x="132068" y="1803399"/>
                </a:moveTo>
                <a:lnTo>
                  <a:pt x="116269" y="1803399"/>
                </a:lnTo>
                <a:lnTo>
                  <a:pt x="115964" y="1816099"/>
                </a:lnTo>
                <a:lnTo>
                  <a:pt x="119488" y="1816099"/>
                </a:lnTo>
                <a:lnTo>
                  <a:pt x="132081" y="1803683"/>
                </a:lnTo>
                <a:lnTo>
                  <a:pt x="132068" y="1803399"/>
                </a:lnTo>
                <a:close/>
              </a:path>
              <a:path w="1736725" h="1917700">
                <a:moveTo>
                  <a:pt x="209059" y="1803399"/>
                </a:moveTo>
                <a:lnTo>
                  <a:pt x="132369" y="1803399"/>
                </a:lnTo>
                <a:lnTo>
                  <a:pt x="132081" y="1803683"/>
                </a:lnTo>
                <a:lnTo>
                  <a:pt x="132684" y="1816099"/>
                </a:lnTo>
                <a:lnTo>
                  <a:pt x="205466" y="1816099"/>
                </a:lnTo>
                <a:lnTo>
                  <a:pt x="209059" y="1803399"/>
                </a:lnTo>
                <a:close/>
              </a:path>
              <a:path w="1736725" h="1917700">
                <a:moveTo>
                  <a:pt x="146121" y="1790699"/>
                </a:moveTo>
                <a:lnTo>
                  <a:pt x="130785" y="1790699"/>
                </a:lnTo>
                <a:lnTo>
                  <a:pt x="132068" y="1803399"/>
                </a:lnTo>
                <a:lnTo>
                  <a:pt x="142939" y="1803399"/>
                </a:lnTo>
                <a:lnTo>
                  <a:pt x="146121" y="1790699"/>
                </a:lnTo>
                <a:close/>
              </a:path>
              <a:path w="1736725" h="1917700">
                <a:moveTo>
                  <a:pt x="223963" y="1790699"/>
                </a:moveTo>
                <a:lnTo>
                  <a:pt x="146121" y="1790699"/>
                </a:lnTo>
                <a:lnTo>
                  <a:pt x="145577" y="1803399"/>
                </a:lnTo>
                <a:lnTo>
                  <a:pt x="217384" y="1803399"/>
                </a:lnTo>
                <a:lnTo>
                  <a:pt x="223963" y="1790699"/>
                </a:lnTo>
                <a:close/>
              </a:path>
              <a:path w="1736725" h="1917700">
                <a:moveTo>
                  <a:pt x="218897" y="1777999"/>
                </a:moveTo>
                <a:lnTo>
                  <a:pt x="167805" y="1777999"/>
                </a:lnTo>
                <a:lnTo>
                  <a:pt x="159266" y="1790699"/>
                </a:lnTo>
                <a:lnTo>
                  <a:pt x="226334" y="1790699"/>
                </a:lnTo>
                <a:lnTo>
                  <a:pt x="218897" y="1777999"/>
                </a:lnTo>
                <a:close/>
              </a:path>
              <a:path w="1736725" h="1917700">
                <a:moveTo>
                  <a:pt x="245682" y="1777999"/>
                </a:moveTo>
                <a:lnTo>
                  <a:pt x="233926" y="1777999"/>
                </a:lnTo>
                <a:lnTo>
                  <a:pt x="226334" y="1790699"/>
                </a:lnTo>
                <a:lnTo>
                  <a:pt x="233617" y="1790699"/>
                </a:lnTo>
                <a:lnTo>
                  <a:pt x="245682" y="1777999"/>
                </a:lnTo>
                <a:close/>
              </a:path>
              <a:path w="1736725" h="1917700">
                <a:moveTo>
                  <a:pt x="180190" y="1765299"/>
                </a:moveTo>
                <a:lnTo>
                  <a:pt x="173482" y="1777999"/>
                </a:lnTo>
                <a:lnTo>
                  <a:pt x="179635" y="1777999"/>
                </a:lnTo>
                <a:lnTo>
                  <a:pt x="180190" y="1765299"/>
                </a:lnTo>
                <a:close/>
              </a:path>
              <a:path w="1736725" h="1917700">
                <a:moveTo>
                  <a:pt x="264821" y="1765299"/>
                </a:moveTo>
                <a:lnTo>
                  <a:pt x="192976" y="1765299"/>
                </a:lnTo>
                <a:lnTo>
                  <a:pt x="184360" y="1777999"/>
                </a:lnTo>
                <a:lnTo>
                  <a:pt x="252161" y="1777999"/>
                </a:lnTo>
                <a:lnTo>
                  <a:pt x="264821" y="1765299"/>
                </a:lnTo>
                <a:close/>
              </a:path>
              <a:path w="1736725" h="1917700">
                <a:moveTo>
                  <a:pt x="260566" y="1752599"/>
                </a:moveTo>
                <a:lnTo>
                  <a:pt x="197009" y="1752599"/>
                </a:lnTo>
                <a:lnTo>
                  <a:pt x="192333" y="1765299"/>
                </a:lnTo>
                <a:lnTo>
                  <a:pt x="270536" y="1765299"/>
                </a:lnTo>
                <a:lnTo>
                  <a:pt x="260566" y="1752599"/>
                </a:lnTo>
                <a:close/>
              </a:path>
              <a:path w="1736725" h="1917700">
                <a:moveTo>
                  <a:pt x="283568" y="1752599"/>
                </a:moveTo>
                <a:lnTo>
                  <a:pt x="268808" y="1752599"/>
                </a:lnTo>
                <a:lnTo>
                  <a:pt x="270536" y="1765299"/>
                </a:lnTo>
                <a:lnTo>
                  <a:pt x="275278" y="1765299"/>
                </a:lnTo>
                <a:lnTo>
                  <a:pt x="283568" y="1752599"/>
                </a:lnTo>
                <a:close/>
              </a:path>
              <a:path w="1736725" h="1917700">
                <a:moveTo>
                  <a:pt x="234761" y="1727199"/>
                </a:moveTo>
                <a:lnTo>
                  <a:pt x="226762" y="1727199"/>
                </a:lnTo>
                <a:lnTo>
                  <a:pt x="217023" y="1739899"/>
                </a:lnTo>
                <a:lnTo>
                  <a:pt x="216218" y="1752599"/>
                </a:lnTo>
                <a:lnTo>
                  <a:pt x="226263" y="1752599"/>
                </a:lnTo>
                <a:lnTo>
                  <a:pt x="224511" y="1739899"/>
                </a:lnTo>
                <a:lnTo>
                  <a:pt x="233950" y="1739899"/>
                </a:lnTo>
                <a:lnTo>
                  <a:pt x="234761" y="1727199"/>
                </a:lnTo>
                <a:close/>
              </a:path>
              <a:path w="1736725" h="1917700">
                <a:moveTo>
                  <a:pt x="288688" y="1739899"/>
                </a:moveTo>
                <a:lnTo>
                  <a:pt x="235110" y="1739899"/>
                </a:lnTo>
                <a:lnTo>
                  <a:pt x="232745" y="1752599"/>
                </a:lnTo>
                <a:lnTo>
                  <a:pt x="287846" y="1752599"/>
                </a:lnTo>
                <a:lnTo>
                  <a:pt x="288688" y="1739899"/>
                </a:lnTo>
                <a:close/>
              </a:path>
              <a:path w="1736725" h="1917700">
                <a:moveTo>
                  <a:pt x="320683" y="1727199"/>
                </a:moveTo>
                <a:lnTo>
                  <a:pt x="260063" y="1727199"/>
                </a:lnTo>
                <a:lnTo>
                  <a:pt x="256788" y="1739899"/>
                </a:lnTo>
                <a:lnTo>
                  <a:pt x="297434" y="1739899"/>
                </a:lnTo>
                <a:lnTo>
                  <a:pt x="292748" y="1752599"/>
                </a:lnTo>
                <a:lnTo>
                  <a:pt x="302582" y="1752599"/>
                </a:lnTo>
                <a:lnTo>
                  <a:pt x="311908" y="1739899"/>
                </a:lnTo>
                <a:lnTo>
                  <a:pt x="320683" y="1727199"/>
                </a:lnTo>
                <a:close/>
              </a:path>
              <a:path w="1736725" h="1917700">
                <a:moveTo>
                  <a:pt x="244640" y="1727199"/>
                </a:moveTo>
                <a:lnTo>
                  <a:pt x="238722" y="1727199"/>
                </a:lnTo>
                <a:lnTo>
                  <a:pt x="235525" y="1739899"/>
                </a:lnTo>
                <a:lnTo>
                  <a:pt x="246288" y="1739899"/>
                </a:lnTo>
                <a:lnTo>
                  <a:pt x="244640" y="1727199"/>
                </a:lnTo>
                <a:close/>
              </a:path>
              <a:path w="1736725" h="1917700">
                <a:moveTo>
                  <a:pt x="259029" y="1727199"/>
                </a:moveTo>
                <a:lnTo>
                  <a:pt x="249944" y="1727199"/>
                </a:lnTo>
                <a:lnTo>
                  <a:pt x="246288" y="1739899"/>
                </a:lnTo>
                <a:lnTo>
                  <a:pt x="256788" y="1739899"/>
                </a:lnTo>
                <a:lnTo>
                  <a:pt x="259029" y="1727199"/>
                </a:lnTo>
                <a:close/>
              </a:path>
              <a:path w="1736725" h="1917700">
                <a:moveTo>
                  <a:pt x="278491" y="1714499"/>
                </a:moveTo>
                <a:lnTo>
                  <a:pt x="263563" y="1714499"/>
                </a:lnTo>
                <a:lnTo>
                  <a:pt x="255679" y="1727199"/>
                </a:lnTo>
                <a:lnTo>
                  <a:pt x="278346" y="1727199"/>
                </a:lnTo>
                <a:lnTo>
                  <a:pt x="278491" y="1714499"/>
                </a:lnTo>
                <a:close/>
              </a:path>
              <a:path w="1736725" h="1917700">
                <a:moveTo>
                  <a:pt x="330688" y="1714499"/>
                </a:moveTo>
                <a:lnTo>
                  <a:pt x="280361" y="1714499"/>
                </a:lnTo>
                <a:lnTo>
                  <a:pt x="281223" y="1727199"/>
                </a:lnTo>
                <a:lnTo>
                  <a:pt x="330796" y="1727199"/>
                </a:lnTo>
                <a:lnTo>
                  <a:pt x="330688" y="1714499"/>
                </a:lnTo>
                <a:close/>
              </a:path>
              <a:path w="1736725" h="1917700">
                <a:moveTo>
                  <a:pt x="264824" y="1701799"/>
                </a:moveTo>
                <a:lnTo>
                  <a:pt x="267973" y="1714499"/>
                </a:lnTo>
                <a:lnTo>
                  <a:pt x="273965" y="1714499"/>
                </a:lnTo>
                <a:lnTo>
                  <a:pt x="264824" y="1701799"/>
                </a:lnTo>
                <a:close/>
              </a:path>
              <a:path w="1736725" h="1917700">
                <a:moveTo>
                  <a:pt x="343738" y="1701799"/>
                </a:moveTo>
                <a:lnTo>
                  <a:pt x="279251" y="1701799"/>
                </a:lnTo>
                <a:lnTo>
                  <a:pt x="273965" y="1714499"/>
                </a:lnTo>
                <a:lnTo>
                  <a:pt x="333568" y="1714499"/>
                </a:lnTo>
                <a:lnTo>
                  <a:pt x="343738" y="1701799"/>
                </a:lnTo>
                <a:close/>
              </a:path>
              <a:path w="1736725" h="1917700">
                <a:moveTo>
                  <a:pt x="364495" y="1701799"/>
                </a:moveTo>
                <a:lnTo>
                  <a:pt x="343738" y="1701799"/>
                </a:lnTo>
                <a:lnTo>
                  <a:pt x="334400" y="1714499"/>
                </a:lnTo>
                <a:lnTo>
                  <a:pt x="347961" y="1714499"/>
                </a:lnTo>
                <a:lnTo>
                  <a:pt x="364495" y="1701799"/>
                </a:lnTo>
                <a:close/>
              </a:path>
              <a:path w="1736725" h="1917700">
                <a:moveTo>
                  <a:pt x="290756" y="1689099"/>
                </a:moveTo>
                <a:lnTo>
                  <a:pt x="283426" y="1689099"/>
                </a:lnTo>
                <a:lnTo>
                  <a:pt x="286083" y="1701799"/>
                </a:lnTo>
                <a:lnTo>
                  <a:pt x="287106" y="1701799"/>
                </a:lnTo>
                <a:lnTo>
                  <a:pt x="290756" y="1689099"/>
                </a:lnTo>
                <a:close/>
              </a:path>
              <a:path w="1736725" h="1917700">
                <a:moveTo>
                  <a:pt x="297704" y="1699787"/>
                </a:moveTo>
                <a:lnTo>
                  <a:pt x="296221" y="1701799"/>
                </a:lnTo>
                <a:lnTo>
                  <a:pt x="298246" y="1701799"/>
                </a:lnTo>
                <a:lnTo>
                  <a:pt x="297704" y="1699787"/>
                </a:lnTo>
                <a:close/>
              </a:path>
              <a:path w="1736725" h="1917700">
                <a:moveTo>
                  <a:pt x="367575" y="1689099"/>
                </a:moveTo>
                <a:lnTo>
                  <a:pt x="305579" y="1689099"/>
                </a:lnTo>
                <a:lnTo>
                  <a:pt x="299698" y="1697081"/>
                </a:lnTo>
                <a:lnTo>
                  <a:pt x="298246" y="1701799"/>
                </a:lnTo>
                <a:lnTo>
                  <a:pt x="364071" y="1701799"/>
                </a:lnTo>
                <a:lnTo>
                  <a:pt x="367575" y="1689099"/>
                </a:lnTo>
                <a:close/>
              </a:path>
              <a:path w="1736725" h="1917700">
                <a:moveTo>
                  <a:pt x="302156" y="1689099"/>
                </a:moveTo>
                <a:lnTo>
                  <a:pt x="294831" y="1689099"/>
                </a:lnTo>
                <a:lnTo>
                  <a:pt x="297704" y="1699787"/>
                </a:lnTo>
                <a:lnTo>
                  <a:pt x="299698" y="1697081"/>
                </a:lnTo>
                <a:lnTo>
                  <a:pt x="302156" y="1689099"/>
                </a:lnTo>
                <a:close/>
              </a:path>
              <a:path w="1736725" h="1917700">
                <a:moveTo>
                  <a:pt x="329387" y="1663699"/>
                </a:moveTo>
                <a:lnTo>
                  <a:pt x="323184" y="1663699"/>
                </a:lnTo>
                <a:lnTo>
                  <a:pt x="306429" y="1676399"/>
                </a:lnTo>
                <a:lnTo>
                  <a:pt x="295280" y="1689099"/>
                </a:lnTo>
                <a:lnTo>
                  <a:pt x="314013" y="1689099"/>
                </a:lnTo>
                <a:lnTo>
                  <a:pt x="309906" y="1676399"/>
                </a:lnTo>
                <a:lnTo>
                  <a:pt x="321323" y="1676399"/>
                </a:lnTo>
                <a:lnTo>
                  <a:pt x="329387" y="1663699"/>
                </a:lnTo>
                <a:close/>
              </a:path>
              <a:path w="1736725" h="1917700">
                <a:moveTo>
                  <a:pt x="380530" y="1676399"/>
                </a:moveTo>
                <a:lnTo>
                  <a:pt x="309906" y="1676399"/>
                </a:lnTo>
                <a:lnTo>
                  <a:pt x="314999" y="1689099"/>
                </a:lnTo>
                <a:lnTo>
                  <a:pt x="384799" y="1689099"/>
                </a:lnTo>
                <a:lnTo>
                  <a:pt x="380530" y="1676399"/>
                </a:lnTo>
                <a:close/>
              </a:path>
              <a:path w="1736725" h="1917700">
                <a:moveTo>
                  <a:pt x="387258" y="1676399"/>
                </a:moveTo>
                <a:lnTo>
                  <a:pt x="380530" y="1676399"/>
                </a:lnTo>
                <a:lnTo>
                  <a:pt x="386068" y="1689099"/>
                </a:lnTo>
                <a:lnTo>
                  <a:pt x="387258" y="1676399"/>
                </a:lnTo>
                <a:close/>
              </a:path>
              <a:path w="1736725" h="1917700">
                <a:moveTo>
                  <a:pt x="363614" y="1663699"/>
                </a:moveTo>
                <a:lnTo>
                  <a:pt x="352656" y="1663699"/>
                </a:lnTo>
                <a:lnTo>
                  <a:pt x="337327" y="1676399"/>
                </a:lnTo>
                <a:lnTo>
                  <a:pt x="365608" y="1676399"/>
                </a:lnTo>
                <a:lnTo>
                  <a:pt x="363614" y="1663699"/>
                </a:lnTo>
                <a:close/>
              </a:path>
              <a:path w="1736725" h="1917700">
                <a:moveTo>
                  <a:pt x="403013" y="1663699"/>
                </a:moveTo>
                <a:lnTo>
                  <a:pt x="374180" y="1663699"/>
                </a:lnTo>
                <a:lnTo>
                  <a:pt x="365608" y="1676399"/>
                </a:lnTo>
                <a:lnTo>
                  <a:pt x="399697" y="1676399"/>
                </a:lnTo>
                <a:lnTo>
                  <a:pt x="403013" y="1663699"/>
                </a:lnTo>
                <a:close/>
              </a:path>
              <a:path w="1736725" h="1917700">
                <a:moveTo>
                  <a:pt x="403251" y="1663699"/>
                </a:moveTo>
                <a:lnTo>
                  <a:pt x="403013" y="1663699"/>
                </a:lnTo>
                <a:lnTo>
                  <a:pt x="399697" y="1676399"/>
                </a:lnTo>
                <a:lnTo>
                  <a:pt x="403251" y="1663699"/>
                </a:lnTo>
                <a:close/>
              </a:path>
              <a:path w="1736725" h="1917700">
                <a:moveTo>
                  <a:pt x="408486" y="1663699"/>
                </a:moveTo>
                <a:lnTo>
                  <a:pt x="403251" y="1663699"/>
                </a:lnTo>
                <a:lnTo>
                  <a:pt x="399697" y="1676399"/>
                </a:lnTo>
                <a:lnTo>
                  <a:pt x="406293" y="1676399"/>
                </a:lnTo>
                <a:lnTo>
                  <a:pt x="408486" y="1663699"/>
                </a:lnTo>
                <a:close/>
              </a:path>
              <a:path w="1736725" h="1917700">
                <a:moveTo>
                  <a:pt x="336270" y="1650999"/>
                </a:moveTo>
                <a:lnTo>
                  <a:pt x="332016" y="1663699"/>
                </a:lnTo>
                <a:lnTo>
                  <a:pt x="336741" y="1663699"/>
                </a:lnTo>
                <a:lnTo>
                  <a:pt x="336270" y="1650999"/>
                </a:lnTo>
                <a:close/>
              </a:path>
              <a:path w="1736725" h="1917700">
                <a:moveTo>
                  <a:pt x="369850" y="1650999"/>
                </a:moveTo>
                <a:lnTo>
                  <a:pt x="347138" y="1650999"/>
                </a:lnTo>
                <a:lnTo>
                  <a:pt x="342570" y="1663699"/>
                </a:lnTo>
                <a:lnTo>
                  <a:pt x="362662" y="1663699"/>
                </a:lnTo>
                <a:lnTo>
                  <a:pt x="369850" y="1650999"/>
                </a:lnTo>
                <a:close/>
              </a:path>
              <a:path w="1736725" h="1917700">
                <a:moveTo>
                  <a:pt x="422491" y="1650999"/>
                </a:moveTo>
                <a:lnTo>
                  <a:pt x="377123" y="1650999"/>
                </a:lnTo>
                <a:lnTo>
                  <a:pt x="376428" y="1663699"/>
                </a:lnTo>
                <a:lnTo>
                  <a:pt x="411647" y="1663699"/>
                </a:lnTo>
                <a:lnTo>
                  <a:pt x="422491" y="1650999"/>
                </a:lnTo>
                <a:close/>
              </a:path>
              <a:path w="1736725" h="1917700">
                <a:moveTo>
                  <a:pt x="355600" y="1638299"/>
                </a:moveTo>
                <a:lnTo>
                  <a:pt x="351712" y="1650999"/>
                </a:lnTo>
                <a:lnTo>
                  <a:pt x="356452" y="1650999"/>
                </a:lnTo>
                <a:lnTo>
                  <a:pt x="355600" y="1638299"/>
                </a:lnTo>
                <a:close/>
              </a:path>
              <a:path w="1736725" h="1917700">
                <a:moveTo>
                  <a:pt x="433426" y="1638299"/>
                </a:moveTo>
                <a:lnTo>
                  <a:pt x="375970" y="1638299"/>
                </a:lnTo>
                <a:lnTo>
                  <a:pt x="371753" y="1650999"/>
                </a:lnTo>
                <a:lnTo>
                  <a:pt x="425058" y="1650999"/>
                </a:lnTo>
                <a:lnTo>
                  <a:pt x="433426" y="1638299"/>
                </a:lnTo>
                <a:close/>
              </a:path>
              <a:path w="1736725" h="1917700">
                <a:moveTo>
                  <a:pt x="447736" y="1638299"/>
                </a:moveTo>
                <a:lnTo>
                  <a:pt x="433426" y="1638299"/>
                </a:lnTo>
                <a:lnTo>
                  <a:pt x="443313" y="1650999"/>
                </a:lnTo>
                <a:lnTo>
                  <a:pt x="447736" y="1638299"/>
                </a:lnTo>
                <a:close/>
              </a:path>
              <a:path w="1736725" h="1917700">
                <a:moveTo>
                  <a:pt x="399604" y="1612899"/>
                </a:moveTo>
                <a:lnTo>
                  <a:pt x="396434" y="1612899"/>
                </a:lnTo>
                <a:lnTo>
                  <a:pt x="393434" y="1625599"/>
                </a:lnTo>
                <a:lnTo>
                  <a:pt x="389640" y="1638299"/>
                </a:lnTo>
                <a:lnTo>
                  <a:pt x="445838" y="1638299"/>
                </a:lnTo>
                <a:lnTo>
                  <a:pt x="436766" y="1625599"/>
                </a:lnTo>
                <a:lnTo>
                  <a:pt x="402598" y="1625599"/>
                </a:lnTo>
                <a:lnTo>
                  <a:pt x="399604" y="1612899"/>
                </a:lnTo>
                <a:close/>
              </a:path>
              <a:path w="1736725" h="1917700">
                <a:moveTo>
                  <a:pt x="483630" y="1600199"/>
                </a:moveTo>
                <a:lnTo>
                  <a:pt x="433259" y="1600199"/>
                </a:lnTo>
                <a:lnTo>
                  <a:pt x="438776" y="1612899"/>
                </a:lnTo>
                <a:lnTo>
                  <a:pt x="440193" y="1619235"/>
                </a:lnTo>
                <a:lnTo>
                  <a:pt x="443922" y="1625599"/>
                </a:lnTo>
                <a:lnTo>
                  <a:pt x="457315" y="1625599"/>
                </a:lnTo>
                <a:lnTo>
                  <a:pt x="465874" y="1638299"/>
                </a:lnTo>
                <a:lnTo>
                  <a:pt x="469888" y="1612899"/>
                </a:lnTo>
                <a:lnTo>
                  <a:pt x="478295" y="1612899"/>
                </a:lnTo>
                <a:lnTo>
                  <a:pt x="483630" y="1600199"/>
                </a:lnTo>
                <a:close/>
              </a:path>
              <a:path w="1736725" h="1917700">
                <a:moveTo>
                  <a:pt x="430549" y="1600199"/>
                </a:moveTo>
                <a:lnTo>
                  <a:pt x="409309" y="1600199"/>
                </a:lnTo>
                <a:lnTo>
                  <a:pt x="413888" y="1612899"/>
                </a:lnTo>
                <a:lnTo>
                  <a:pt x="406718" y="1612899"/>
                </a:lnTo>
                <a:lnTo>
                  <a:pt x="407652" y="1625599"/>
                </a:lnTo>
                <a:lnTo>
                  <a:pt x="441617" y="1625599"/>
                </a:lnTo>
                <a:lnTo>
                  <a:pt x="440193" y="1619235"/>
                </a:lnTo>
                <a:lnTo>
                  <a:pt x="436482" y="1612899"/>
                </a:lnTo>
                <a:lnTo>
                  <a:pt x="430549" y="1600199"/>
                </a:lnTo>
                <a:close/>
              </a:path>
              <a:path w="1736725" h="1917700">
                <a:moveTo>
                  <a:pt x="433259" y="1600199"/>
                </a:moveTo>
                <a:lnTo>
                  <a:pt x="430549" y="1600199"/>
                </a:lnTo>
                <a:lnTo>
                  <a:pt x="436482" y="1612899"/>
                </a:lnTo>
                <a:lnTo>
                  <a:pt x="440193" y="1619235"/>
                </a:lnTo>
                <a:lnTo>
                  <a:pt x="438776" y="1612899"/>
                </a:lnTo>
                <a:lnTo>
                  <a:pt x="433259" y="1600199"/>
                </a:lnTo>
                <a:close/>
              </a:path>
              <a:path w="1736725" h="1917700">
                <a:moveTo>
                  <a:pt x="405918" y="1600199"/>
                </a:moveTo>
                <a:lnTo>
                  <a:pt x="404063" y="1612899"/>
                </a:lnTo>
                <a:lnTo>
                  <a:pt x="409829" y="1612899"/>
                </a:lnTo>
                <a:lnTo>
                  <a:pt x="405918" y="1600199"/>
                </a:lnTo>
                <a:close/>
              </a:path>
              <a:path w="1736725" h="1917700">
                <a:moveTo>
                  <a:pt x="495783" y="1600199"/>
                </a:moveTo>
                <a:lnTo>
                  <a:pt x="483630" y="1600199"/>
                </a:lnTo>
                <a:lnTo>
                  <a:pt x="482491" y="1612899"/>
                </a:lnTo>
                <a:lnTo>
                  <a:pt x="487086" y="1612899"/>
                </a:lnTo>
                <a:lnTo>
                  <a:pt x="495783" y="1600199"/>
                </a:lnTo>
                <a:close/>
              </a:path>
              <a:path w="1736725" h="1917700">
                <a:moveTo>
                  <a:pt x="439691" y="1587499"/>
                </a:moveTo>
                <a:lnTo>
                  <a:pt x="426131" y="1587499"/>
                </a:lnTo>
                <a:lnTo>
                  <a:pt x="421678" y="1600199"/>
                </a:lnTo>
                <a:lnTo>
                  <a:pt x="439781" y="1600199"/>
                </a:lnTo>
                <a:lnTo>
                  <a:pt x="439691" y="1587499"/>
                </a:lnTo>
                <a:close/>
              </a:path>
              <a:path w="1736725" h="1917700">
                <a:moveTo>
                  <a:pt x="502638" y="1587499"/>
                </a:moveTo>
                <a:lnTo>
                  <a:pt x="444729" y="1587499"/>
                </a:lnTo>
                <a:lnTo>
                  <a:pt x="442345" y="1600199"/>
                </a:lnTo>
                <a:lnTo>
                  <a:pt x="495465" y="1600199"/>
                </a:lnTo>
                <a:lnTo>
                  <a:pt x="502638" y="1587499"/>
                </a:lnTo>
                <a:close/>
              </a:path>
              <a:path w="1736725" h="1917700">
                <a:moveTo>
                  <a:pt x="463944" y="1562099"/>
                </a:moveTo>
                <a:lnTo>
                  <a:pt x="448205" y="1574799"/>
                </a:lnTo>
                <a:lnTo>
                  <a:pt x="441816" y="1587499"/>
                </a:lnTo>
                <a:lnTo>
                  <a:pt x="448884" y="1587499"/>
                </a:lnTo>
                <a:lnTo>
                  <a:pt x="454838" y="1574799"/>
                </a:lnTo>
                <a:lnTo>
                  <a:pt x="464668" y="1574799"/>
                </a:lnTo>
                <a:lnTo>
                  <a:pt x="463944" y="1562099"/>
                </a:lnTo>
                <a:close/>
              </a:path>
              <a:path w="1736725" h="1917700">
                <a:moveTo>
                  <a:pt x="506159" y="1574799"/>
                </a:moveTo>
                <a:lnTo>
                  <a:pt x="454838" y="1574799"/>
                </a:lnTo>
                <a:lnTo>
                  <a:pt x="460407" y="1587499"/>
                </a:lnTo>
                <a:lnTo>
                  <a:pt x="492864" y="1587499"/>
                </a:lnTo>
                <a:lnTo>
                  <a:pt x="506159" y="1574799"/>
                </a:lnTo>
                <a:close/>
              </a:path>
              <a:path w="1736725" h="1917700">
                <a:moveTo>
                  <a:pt x="521793" y="1574799"/>
                </a:moveTo>
                <a:lnTo>
                  <a:pt x="517665" y="1574799"/>
                </a:lnTo>
                <a:lnTo>
                  <a:pt x="509107" y="1587499"/>
                </a:lnTo>
                <a:lnTo>
                  <a:pt x="514680" y="1587499"/>
                </a:lnTo>
                <a:lnTo>
                  <a:pt x="521793" y="1574799"/>
                </a:lnTo>
                <a:close/>
              </a:path>
              <a:path w="1736725" h="1917700">
                <a:moveTo>
                  <a:pt x="545059" y="1562099"/>
                </a:moveTo>
                <a:lnTo>
                  <a:pt x="472070" y="1562099"/>
                </a:lnTo>
                <a:lnTo>
                  <a:pt x="469354" y="1574799"/>
                </a:lnTo>
                <a:lnTo>
                  <a:pt x="532267" y="1574799"/>
                </a:lnTo>
                <a:lnTo>
                  <a:pt x="545059" y="1562099"/>
                </a:lnTo>
                <a:close/>
              </a:path>
              <a:path w="1736725" h="1917700">
                <a:moveTo>
                  <a:pt x="474509" y="1549399"/>
                </a:moveTo>
                <a:lnTo>
                  <a:pt x="471847" y="1549399"/>
                </a:lnTo>
                <a:lnTo>
                  <a:pt x="470151" y="1562099"/>
                </a:lnTo>
                <a:lnTo>
                  <a:pt x="474425" y="1562099"/>
                </a:lnTo>
                <a:lnTo>
                  <a:pt x="474509" y="1549399"/>
                </a:lnTo>
                <a:close/>
              </a:path>
              <a:path w="1736725" h="1917700">
                <a:moveTo>
                  <a:pt x="485407" y="1549399"/>
                </a:moveTo>
                <a:lnTo>
                  <a:pt x="477177" y="1549399"/>
                </a:lnTo>
                <a:lnTo>
                  <a:pt x="475716" y="1562099"/>
                </a:lnTo>
                <a:lnTo>
                  <a:pt x="483046" y="1562099"/>
                </a:lnTo>
                <a:lnTo>
                  <a:pt x="485407" y="1549399"/>
                </a:lnTo>
                <a:close/>
              </a:path>
              <a:path w="1736725" h="1917700">
                <a:moveTo>
                  <a:pt x="568414" y="1536699"/>
                </a:moveTo>
                <a:lnTo>
                  <a:pt x="518857" y="1536699"/>
                </a:lnTo>
                <a:lnTo>
                  <a:pt x="516571" y="1549399"/>
                </a:lnTo>
                <a:lnTo>
                  <a:pt x="494216" y="1549399"/>
                </a:lnTo>
                <a:lnTo>
                  <a:pt x="483046" y="1562099"/>
                </a:lnTo>
                <a:lnTo>
                  <a:pt x="551496" y="1562099"/>
                </a:lnTo>
                <a:lnTo>
                  <a:pt x="562056" y="1549399"/>
                </a:lnTo>
                <a:lnTo>
                  <a:pt x="568414" y="1536699"/>
                </a:lnTo>
                <a:close/>
              </a:path>
              <a:path w="1736725" h="1917700">
                <a:moveTo>
                  <a:pt x="565864" y="1549399"/>
                </a:moveTo>
                <a:lnTo>
                  <a:pt x="563995" y="1549399"/>
                </a:lnTo>
                <a:lnTo>
                  <a:pt x="561275" y="1562099"/>
                </a:lnTo>
                <a:lnTo>
                  <a:pt x="563428" y="1562099"/>
                </a:lnTo>
                <a:lnTo>
                  <a:pt x="565864" y="1549399"/>
                </a:lnTo>
                <a:close/>
              </a:path>
              <a:path w="1736725" h="1917700">
                <a:moveTo>
                  <a:pt x="524002" y="1523999"/>
                </a:moveTo>
                <a:lnTo>
                  <a:pt x="518750" y="1536699"/>
                </a:lnTo>
                <a:lnTo>
                  <a:pt x="526847" y="1536699"/>
                </a:lnTo>
                <a:lnTo>
                  <a:pt x="524002" y="1523999"/>
                </a:lnTo>
                <a:close/>
              </a:path>
              <a:path w="1736725" h="1917700">
                <a:moveTo>
                  <a:pt x="545871" y="1498599"/>
                </a:moveTo>
                <a:lnTo>
                  <a:pt x="539844" y="1498599"/>
                </a:lnTo>
                <a:lnTo>
                  <a:pt x="531881" y="1511299"/>
                </a:lnTo>
                <a:lnTo>
                  <a:pt x="529120" y="1523999"/>
                </a:lnTo>
                <a:lnTo>
                  <a:pt x="524490" y="1523999"/>
                </a:lnTo>
                <a:lnTo>
                  <a:pt x="526847" y="1536699"/>
                </a:lnTo>
                <a:lnTo>
                  <a:pt x="580989" y="1536699"/>
                </a:lnTo>
                <a:lnTo>
                  <a:pt x="586918" y="1523999"/>
                </a:lnTo>
                <a:lnTo>
                  <a:pt x="596469" y="1518086"/>
                </a:lnTo>
                <a:lnTo>
                  <a:pt x="595768" y="1511299"/>
                </a:lnTo>
                <a:lnTo>
                  <a:pt x="542824" y="1511299"/>
                </a:lnTo>
                <a:lnTo>
                  <a:pt x="545871" y="1498599"/>
                </a:lnTo>
                <a:close/>
              </a:path>
              <a:path w="1736725" h="1917700">
                <a:moveTo>
                  <a:pt x="515277" y="1511299"/>
                </a:moveTo>
                <a:lnTo>
                  <a:pt x="514338" y="1523999"/>
                </a:lnTo>
                <a:lnTo>
                  <a:pt x="522605" y="1523999"/>
                </a:lnTo>
                <a:lnTo>
                  <a:pt x="515277" y="1511299"/>
                </a:lnTo>
                <a:close/>
              </a:path>
              <a:path w="1736725" h="1917700">
                <a:moveTo>
                  <a:pt x="597742" y="1517298"/>
                </a:moveTo>
                <a:lnTo>
                  <a:pt x="596469" y="1518086"/>
                </a:lnTo>
                <a:lnTo>
                  <a:pt x="597080" y="1523999"/>
                </a:lnTo>
                <a:lnTo>
                  <a:pt x="597742" y="1517298"/>
                </a:lnTo>
                <a:close/>
              </a:path>
              <a:path w="1736725" h="1917700">
                <a:moveTo>
                  <a:pt x="608449" y="1498599"/>
                </a:moveTo>
                <a:lnTo>
                  <a:pt x="572961" y="1498599"/>
                </a:lnTo>
                <a:lnTo>
                  <a:pt x="564331" y="1511299"/>
                </a:lnTo>
                <a:lnTo>
                  <a:pt x="598335" y="1511299"/>
                </a:lnTo>
                <a:lnTo>
                  <a:pt x="597742" y="1517298"/>
                </a:lnTo>
                <a:lnTo>
                  <a:pt x="607431" y="1511299"/>
                </a:lnTo>
                <a:lnTo>
                  <a:pt x="608449" y="1498599"/>
                </a:lnTo>
                <a:close/>
              </a:path>
              <a:path w="1736725" h="1917700">
                <a:moveTo>
                  <a:pt x="568020" y="1498599"/>
                </a:moveTo>
                <a:lnTo>
                  <a:pt x="557478" y="1498599"/>
                </a:lnTo>
                <a:lnTo>
                  <a:pt x="542824" y="1511299"/>
                </a:lnTo>
                <a:lnTo>
                  <a:pt x="563492" y="1511299"/>
                </a:lnTo>
                <a:lnTo>
                  <a:pt x="568020" y="1498599"/>
                </a:lnTo>
                <a:close/>
              </a:path>
              <a:path w="1736725" h="1917700">
                <a:moveTo>
                  <a:pt x="568133" y="1485899"/>
                </a:moveTo>
                <a:lnTo>
                  <a:pt x="554520" y="1485899"/>
                </a:lnTo>
                <a:lnTo>
                  <a:pt x="555311" y="1498599"/>
                </a:lnTo>
                <a:lnTo>
                  <a:pt x="570138" y="1498599"/>
                </a:lnTo>
                <a:lnTo>
                  <a:pt x="568133" y="1485899"/>
                </a:lnTo>
                <a:close/>
              </a:path>
              <a:path w="1736725" h="1917700">
                <a:moveTo>
                  <a:pt x="636969" y="1473199"/>
                </a:moveTo>
                <a:lnTo>
                  <a:pt x="574002" y="1473199"/>
                </a:lnTo>
                <a:lnTo>
                  <a:pt x="568173" y="1485899"/>
                </a:lnTo>
                <a:lnTo>
                  <a:pt x="570138" y="1498599"/>
                </a:lnTo>
                <a:lnTo>
                  <a:pt x="592023" y="1498599"/>
                </a:lnTo>
                <a:lnTo>
                  <a:pt x="602529" y="1485899"/>
                </a:lnTo>
                <a:lnTo>
                  <a:pt x="634983" y="1485899"/>
                </a:lnTo>
                <a:lnTo>
                  <a:pt x="636969" y="1473199"/>
                </a:lnTo>
                <a:close/>
              </a:path>
              <a:path w="1736725" h="1917700">
                <a:moveTo>
                  <a:pt x="626753" y="1485899"/>
                </a:moveTo>
                <a:lnTo>
                  <a:pt x="613867" y="1485899"/>
                </a:lnTo>
                <a:lnTo>
                  <a:pt x="602655" y="1498599"/>
                </a:lnTo>
                <a:lnTo>
                  <a:pt x="624231" y="1498599"/>
                </a:lnTo>
                <a:lnTo>
                  <a:pt x="626753" y="1485899"/>
                </a:lnTo>
                <a:close/>
              </a:path>
              <a:path w="1736725" h="1917700">
                <a:moveTo>
                  <a:pt x="567017" y="1473199"/>
                </a:moveTo>
                <a:lnTo>
                  <a:pt x="564431" y="1473199"/>
                </a:lnTo>
                <a:lnTo>
                  <a:pt x="564464" y="1485899"/>
                </a:lnTo>
                <a:lnTo>
                  <a:pt x="565774" y="1485899"/>
                </a:lnTo>
                <a:lnTo>
                  <a:pt x="567017" y="1473199"/>
                </a:lnTo>
                <a:close/>
              </a:path>
              <a:path w="1736725" h="1917700">
                <a:moveTo>
                  <a:pt x="638312" y="1473199"/>
                </a:moveTo>
                <a:lnTo>
                  <a:pt x="636969" y="1473199"/>
                </a:lnTo>
                <a:lnTo>
                  <a:pt x="634983" y="1485899"/>
                </a:lnTo>
                <a:lnTo>
                  <a:pt x="638312" y="1473199"/>
                </a:lnTo>
                <a:close/>
              </a:path>
              <a:path w="1736725" h="1917700">
                <a:moveTo>
                  <a:pt x="663699" y="1460499"/>
                </a:moveTo>
                <a:lnTo>
                  <a:pt x="629206" y="1460499"/>
                </a:lnTo>
                <a:lnTo>
                  <a:pt x="625828" y="1473199"/>
                </a:lnTo>
                <a:lnTo>
                  <a:pt x="638312" y="1473199"/>
                </a:lnTo>
                <a:lnTo>
                  <a:pt x="634983" y="1485899"/>
                </a:lnTo>
                <a:lnTo>
                  <a:pt x="642813" y="1485899"/>
                </a:lnTo>
                <a:lnTo>
                  <a:pt x="646443" y="1473199"/>
                </a:lnTo>
                <a:lnTo>
                  <a:pt x="663699" y="1460499"/>
                </a:lnTo>
                <a:close/>
              </a:path>
              <a:path w="1736725" h="1917700">
                <a:moveTo>
                  <a:pt x="659524" y="1473199"/>
                </a:moveTo>
                <a:lnTo>
                  <a:pt x="650913" y="1473199"/>
                </a:lnTo>
                <a:lnTo>
                  <a:pt x="659829" y="1485899"/>
                </a:lnTo>
                <a:lnTo>
                  <a:pt x="659524" y="1473199"/>
                </a:lnTo>
                <a:close/>
              </a:path>
              <a:path w="1736725" h="1917700">
                <a:moveTo>
                  <a:pt x="601607" y="1466231"/>
                </a:moveTo>
                <a:lnTo>
                  <a:pt x="595656" y="1473199"/>
                </a:lnTo>
                <a:lnTo>
                  <a:pt x="601307" y="1473199"/>
                </a:lnTo>
                <a:lnTo>
                  <a:pt x="601607" y="1466231"/>
                </a:lnTo>
                <a:close/>
              </a:path>
              <a:path w="1736725" h="1917700">
                <a:moveTo>
                  <a:pt x="626466" y="1460499"/>
                </a:moveTo>
                <a:lnTo>
                  <a:pt x="606502" y="1460499"/>
                </a:lnTo>
                <a:lnTo>
                  <a:pt x="601607" y="1466231"/>
                </a:lnTo>
                <a:lnTo>
                  <a:pt x="601307" y="1473199"/>
                </a:lnTo>
                <a:lnTo>
                  <a:pt x="622769" y="1473199"/>
                </a:lnTo>
                <a:lnTo>
                  <a:pt x="626466" y="1460499"/>
                </a:lnTo>
                <a:close/>
              </a:path>
              <a:path w="1736725" h="1917700">
                <a:moveTo>
                  <a:pt x="664833" y="1447799"/>
                </a:moveTo>
                <a:lnTo>
                  <a:pt x="600350" y="1447799"/>
                </a:lnTo>
                <a:lnTo>
                  <a:pt x="603776" y="1460499"/>
                </a:lnTo>
                <a:lnTo>
                  <a:pt x="665372" y="1460499"/>
                </a:lnTo>
                <a:lnTo>
                  <a:pt x="664833" y="1447799"/>
                </a:lnTo>
                <a:close/>
              </a:path>
              <a:path w="1736725" h="1917700">
                <a:moveTo>
                  <a:pt x="621112" y="1435099"/>
                </a:moveTo>
                <a:lnTo>
                  <a:pt x="619360" y="1435099"/>
                </a:lnTo>
                <a:lnTo>
                  <a:pt x="617989" y="1447799"/>
                </a:lnTo>
                <a:lnTo>
                  <a:pt x="627444" y="1447799"/>
                </a:lnTo>
                <a:lnTo>
                  <a:pt x="621112" y="1435099"/>
                </a:lnTo>
                <a:close/>
              </a:path>
              <a:path w="1736725" h="1917700">
                <a:moveTo>
                  <a:pt x="628786" y="1446932"/>
                </a:moveTo>
                <a:lnTo>
                  <a:pt x="627444" y="1447799"/>
                </a:lnTo>
                <a:lnTo>
                  <a:pt x="628938" y="1447799"/>
                </a:lnTo>
                <a:lnTo>
                  <a:pt x="628786" y="1446932"/>
                </a:lnTo>
                <a:close/>
              </a:path>
              <a:path w="1736725" h="1917700">
                <a:moveTo>
                  <a:pt x="702920" y="1422399"/>
                </a:moveTo>
                <a:lnTo>
                  <a:pt x="646448" y="1422399"/>
                </a:lnTo>
                <a:lnTo>
                  <a:pt x="647092" y="1435099"/>
                </a:lnTo>
                <a:lnTo>
                  <a:pt x="629157" y="1446692"/>
                </a:lnTo>
                <a:lnTo>
                  <a:pt x="628938" y="1447799"/>
                </a:lnTo>
                <a:lnTo>
                  <a:pt x="687212" y="1447799"/>
                </a:lnTo>
                <a:lnTo>
                  <a:pt x="690677" y="1435099"/>
                </a:lnTo>
                <a:lnTo>
                  <a:pt x="701282" y="1435099"/>
                </a:lnTo>
                <a:lnTo>
                  <a:pt x="702920" y="1422399"/>
                </a:lnTo>
                <a:close/>
              </a:path>
              <a:path w="1736725" h="1917700">
                <a:moveTo>
                  <a:pt x="696989" y="1435099"/>
                </a:moveTo>
                <a:lnTo>
                  <a:pt x="690677" y="1435099"/>
                </a:lnTo>
                <a:lnTo>
                  <a:pt x="692601" y="1447799"/>
                </a:lnTo>
                <a:lnTo>
                  <a:pt x="696989" y="1435099"/>
                </a:lnTo>
                <a:close/>
              </a:path>
              <a:path w="1736725" h="1917700">
                <a:moveTo>
                  <a:pt x="631454" y="1435099"/>
                </a:moveTo>
                <a:lnTo>
                  <a:pt x="626720" y="1435099"/>
                </a:lnTo>
                <a:lnTo>
                  <a:pt x="628786" y="1446932"/>
                </a:lnTo>
                <a:lnTo>
                  <a:pt x="629157" y="1446692"/>
                </a:lnTo>
                <a:lnTo>
                  <a:pt x="631454" y="1435099"/>
                </a:lnTo>
                <a:close/>
              </a:path>
              <a:path w="1736725" h="1917700">
                <a:moveTo>
                  <a:pt x="650269" y="1409699"/>
                </a:moveTo>
                <a:lnTo>
                  <a:pt x="646811" y="1409699"/>
                </a:lnTo>
                <a:lnTo>
                  <a:pt x="641144" y="1422399"/>
                </a:lnTo>
                <a:lnTo>
                  <a:pt x="650915" y="1422399"/>
                </a:lnTo>
                <a:lnTo>
                  <a:pt x="650269" y="1409699"/>
                </a:lnTo>
                <a:close/>
              </a:path>
              <a:path w="1736725" h="1917700">
                <a:moveTo>
                  <a:pt x="663858" y="1396999"/>
                </a:moveTo>
                <a:lnTo>
                  <a:pt x="663664" y="1409699"/>
                </a:lnTo>
                <a:lnTo>
                  <a:pt x="653288" y="1422399"/>
                </a:lnTo>
                <a:lnTo>
                  <a:pt x="716193" y="1422399"/>
                </a:lnTo>
                <a:lnTo>
                  <a:pt x="712744" y="1409699"/>
                </a:lnTo>
                <a:lnTo>
                  <a:pt x="664161" y="1409699"/>
                </a:lnTo>
                <a:lnTo>
                  <a:pt x="663858" y="1396999"/>
                </a:lnTo>
                <a:close/>
              </a:path>
              <a:path w="1736725" h="1917700">
                <a:moveTo>
                  <a:pt x="740739" y="1346199"/>
                </a:moveTo>
                <a:lnTo>
                  <a:pt x="729646" y="1346199"/>
                </a:lnTo>
                <a:lnTo>
                  <a:pt x="730168" y="1358899"/>
                </a:lnTo>
                <a:lnTo>
                  <a:pt x="720565" y="1371599"/>
                </a:lnTo>
                <a:lnTo>
                  <a:pt x="708835" y="1384299"/>
                </a:lnTo>
                <a:lnTo>
                  <a:pt x="687235" y="1384299"/>
                </a:lnTo>
                <a:lnTo>
                  <a:pt x="687779" y="1396999"/>
                </a:lnTo>
                <a:lnTo>
                  <a:pt x="674866" y="1409699"/>
                </a:lnTo>
                <a:lnTo>
                  <a:pt x="711302" y="1409699"/>
                </a:lnTo>
                <a:lnTo>
                  <a:pt x="723054" y="1396999"/>
                </a:lnTo>
                <a:lnTo>
                  <a:pt x="753178" y="1396999"/>
                </a:lnTo>
                <a:lnTo>
                  <a:pt x="756312" y="1371599"/>
                </a:lnTo>
                <a:lnTo>
                  <a:pt x="753834" y="1362388"/>
                </a:lnTo>
                <a:lnTo>
                  <a:pt x="750568" y="1358899"/>
                </a:lnTo>
                <a:lnTo>
                  <a:pt x="743123" y="1358899"/>
                </a:lnTo>
                <a:lnTo>
                  <a:pt x="740739" y="1346199"/>
                </a:lnTo>
                <a:close/>
              </a:path>
              <a:path w="1736725" h="1917700">
                <a:moveTo>
                  <a:pt x="731914" y="1396999"/>
                </a:moveTo>
                <a:lnTo>
                  <a:pt x="723765" y="1396999"/>
                </a:lnTo>
                <a:lnTo>
                  <a:pt x="723684" y="1409699"/>
                </a:lnTo>
                <a:lnTo>
                  <a:pt x="733057" y="1409699"/>
                </a:lnTo>
                <a:lnTo>
                  <a:pt x="734554" y="1400572"/>
                </a:lnTo>
                <a:lnTo>
                  <a:pt x="731914" y="1396999"/>
                </a:lnTo>
                <a:close/>
              </a:path>
              <a:path w="1736725" h="1917700">
                <a:moveTo>
                  <a:pt x="740575" y="1396999"/>
                </a:moveTo>
                <a:lnTo>
                  <a:pt x="735140" y="1396999"/>
                </a:lnTo>
                <a:lnTo>
                  <a:pt x="734554" y="1400572"/>
                </a:lnTo>
                <a:lnTo>
                  <a:pt x="741299" y="1409699"/>
                </a:lnTo>
                <a:lnTo>
                  <a:pt x="740575" y="1396999"/>
                </a:lnTo>
                <a:close/>
              </a:path>
              <a:path w="1736725" h="1917700">
                <a:moveTo>
                  <a:pt x="720785" y="1346199"/>
                </a:moveTo>
                <a:lnTo>
                  <a:pt x="710268" y="1346199"/>
                </a:lnTo>
                <a:lnTo>
                  <a:pt x="703123" y="1358899"/>
                </a:lnTo>
                <a:lnTo>
                  <a:pt x="705392" y="1371599"/>
                </a:lnTo>
                <a:lnTo>
                  <a:pt x="686118" y="1371599"/>
                </a:lnTo>
                <a:lnTo>
                  <a:pt x="683320" y="1384299"/>
                </a:lnTo>
                <a:lnTo>
                  <a:pt x="702979" y="1384299"/>
                </a:lnTo>
                <a:lnTo>
                  <a:pt x="710997" y="1371599"/>
                </a:lnTo>
                <a:lnTo>
                  <a:pt x="723803" y="1354157"/>
                </a:lnTo>
                <a:lnTo>
                  <a:pt x="720785" y="1346199"/>
                </a:lnTo>
                <a:close/>
              </a:path>
              <a:path w="1736725" h="1917700">
                <a:moveTo>
                  <a:pt x="775734" y="1358899"/>
                </a:moveTo>
                <a:lnTo>
                  <a:pt x="752896" y="1358899"/>
                </a:lnTo>
                <a:lnTo>
                  <a:pt x="753834" y="1362388"/>
                </a:lnTo>
                <a:lnTo>
                  <a:pt x="762457" y="1371599"/>
                </a:lnTo>
                <a:lnTo>
                  <a:pt x="769634" y="1371599"/>
                </a:lnTo>
                <a:lnTo>
                  <a:pt x="775734" y="1358899"/>
                </a:lnTo>
                <a:close/>
              </a:path>
              <a:path w="1736725" h="1917700">
                <a:moveTo>
                  <a:pt x="752896" y="1358899"/>
                </a:moveTo>
                <a:lnTo>
                  <a:pt x="750568" y="1358899"/>
                </a:lnTo>
                <a:lnTo>
                  <a:pt x="753834" y="1362388"/>
                </a:lnTo>
                <a:lnTo>
                  <a:pt x="752896" y="1358899"/>
                </a:lnTo>
                <a:close/>
              </a:path>
              <a:path w="1736725" h="1917700">
                <a:moveTo>
                  <a:pt x="724510" y="1353194"/>
                </a:moveTo>
                <a:lnTo>
                  <a:pt x="723803" y="1354157"/>
                </a:lnTo>
                <a:lnTo>
                  <a:pt x="725602" y="1358899"/>
                </a:lnTo>
                <a:lnTo>
                  <a:pt x="724510" y="1353194"/>
                </a:lnTo>
                <a:close/>
              </a:path>
              <a:path w="1736725" h="1917700">
                <a:moveTo>
                  <a:pt x="744030" y="1320799"/>
                </a:moveTo>
                <a:lnTo>
                  <a:pt x="740739" y="1346199"/>
                </a:lnTo>
                <a:lnTo>
                  <a:pt x="743123" y="1358899"/>
                </a:lnTo>
                <a:lnTo>
                  <a:pt x="748868" y="1358899"/>
                </a:lnTo>
                <a:lnTo>
                  <a:pt x="742449" y="1346199"/>
                </a:lnTo>
                <a:lnTo>
                  <a:pt x="796284" y="1346199"/>
                </a:lnTo>
                <a:lnTo>
                  <a:pt x="803180" y="1333499"/>
                </a:lnTo>
                <a:lnTo>
                  <a:pt x="748222" y="1333499"/>
                </a:lnTo>
                <a:lnTo>
                  <a:pt x="744030" y="1320799"/>
                </a:lnTo>
                <a:close/>
              </a:path>
              <a:path w="1736725" h="1917700">
                <a:moveTo>
                  <a:pt x="786753" y="1346199"/>
                </a:moveTo>
                <a:lnTo>
                  <a:pt x="742449" y="1346199"/>
                </a:lnTo>
                <a:lnTo>
                  <a:pt x="748868" y="1358899"/>
                </a:lnTo>
                <a:lnTo>
                  <a:pt x="781269" y="1358899"/>
                </a:lnTo>
                <a:lnTo>
                  <a:pt x="786753" y="1346199"/>
                </a:lnTo>
                <a:close/>
              </a:path>
              <a:path w="1736725" h="1917700">
                <a:moveTo>
                  <a:pt x="796284" y="1346199"/>
                </a:moveTo>
                <a:lnTo>
                  <a:pt x="786753" y="1346199"/>
                </a:lnTo>
                <a:lnTo>
                  <a:pt x="788169" y="1358899"/>
                </a:lnTo>
                <a:lnTo>
                  <a:pt x="796284" y="1346199"/>
                </a:lnTo>
                <a:close/>
              </a:path>
              <a:path w="1736725" h="1917700">
                <a:moveTo>
                  <a:pt x="723172" y="1346199"/>
                </a:moveTo>
                <a:lnTo>
                  <a:pt x="720785" y="1346199"/>
                </a:lnTo>
                <a:lnTo>
                  <a:pt x="723803" y="1354157"/>
                </a:lnTo>
                <a:lnTo>
                  <a:pt x="724510" y="1353194"/>
                </a:lnTo>
                <a:lnTo>
                  <a:pt x="723172" y="1346199"/>
                </a:lnTo>
                <a:close/>
              </a:path>
              <a:path w="1736725" h="1917700">
                <a:moveTo>
                  <a:pt x="729646" y="1346199"/>
                </a:moveTo>
                <a:lnTo>
                  <a:pt x="723172" y="1346199"/>
                </a:lnTo>
                <a:lnTo>
                  <a:pt x="724510" y="1353194"/>
                </a:lnTo>
                <a:lnTo>
                  <a:pt x="729646" y="1346199"/>
                </a:lnTo>
                <a:close/>
              </a:path>
              <a:path w="1736725" h="1917700">
                <a:moveTo>
                  <a:pt x="733692" y="1333499"/>
                </a:moveTo>
                <a:lnTo>
                  <a:pt x="724446" y="1333499"/>
                </a:lnTo>
                <a:lnTo>
                  <a:pt x="734086" y="1346199"/>
                </a:lnTo>
                <a:lnTo>
                  <a:pt x="733692" y="1333499"/>
                </a:lnTo>
                <a:close/>
              </a:path>
              <a:path w="1736725" h="1917700">
                <a:moveTo>
                  <a:pt x="754952" y="1320799"/>
                </a:moveTo>
                <a:lnTo>
                  <a:pt x="751710" y="1320799"/>
                </a:lnTo>
                <a:lnTo>
                  <a:pt x="748222" y="1333499"/>
                </a:lnTo>
                <a:lnTo>
                  <a:pt x="755298" y="1333499"/>
                </a:lnTo>
                <a:lnTo>
                  <a:pt x="754952" y="1320799"/>
                </a:lnTo>
                <a:close/>
              </a:path>
              <a:path w="1736725" h="1917700">
                <a:moveTo>
                  <a:pt x="833997" y="1308099"/>
                </a:moveTo>
                <a:lnTo>
                  <a:pt x="775588" y="1308099"/>
                </a:lnTo>
                <a:lnTo>
                  <a:pt x="765742" y="1320799"/>
                </a:lnTo>
                <a:lnTo>
                  <a:pt x="755298" y="1333499"/>
                </a:lnTo>
                <a:lnTo>
                  <a:pt x="814896" y="1333499"/>
                </a:lnTo>
                <a:lnTo>
                  <a:pt x="810445" y="1320799"/>
                </a:lnTo>
                <a:lnTo>
                  <a:pt x="826153" y="1320799"/>
                </a:lnTo>
                <a:lnTo>
                  <a:pt x="833997" y="1308099"/>
                </a:lnTo>
                <a:close/>
              </a:path>
              <a:path w="1736725" h="1917700">
                <a:moveTo>
                  <a:pt x="774259" y="1308099"/>
                </a:moveTo>
                <a:lnTo>
                  <a:pt x="758838" y="1308099"/>
                </a:lnTo>
                <a:lnTo>
                  <a:pt x="759663" y="1320799"/>
                </a:lnTo>
                <a:lnTo>
                  <a:pt x="763664" y="1320799"/>
                </a:lnTo>
                <a:lnTo>
                  <a:pt x="774259" y="1308099"/>
                </a:lnTo>
                <a:close/>
              </a:path>
              <a:path w="1736725" h="1917700">
                <a:moveTo>
                  <a:pt x="785121" y="1295399"/>
                </a:moveTo>
                <a:lnTo>
                  <a:pt x="771168" y="1295399"/>
                </a:lnTo>
                <a:lnTo>
                  <a:pt x="774141" y="1308099"/>
                </a:lnTo>
                <a:lnTo>
                  <a:pt x="783349" y="1308099"/>
                </a:lnTo>
                <a:lnTo>
                  <a:pt x="785121" y="1295399"/>
                </a:lnTo>
                <a:close/>
              </a:path>
              <a:path w="1736725" h="1917700">
                <a:moveTo>
                  <a:pt x="847282" y="1295399"/>
                </a:moveTo>
                <a:lnTo>
                  <a:pt x="785121" y="1295399"/>
                </a:lnTo>
                <a:lnTo>
                  <a:pt x="786102" y="1308099"/>
                </a:lnTo>
                <a:lnTo>
                  <a:pt x="844961" y="1308099"/>
                </a:lnTo>
                <a:lnTo>
                  <a:pt x="847282" y="1295399"/>
                </a:lnTo>
                <a:close/>
              </a:path>
              <a:path w="1736725" h="1917700">
                <a:moveTo>
                  <a:pt x="853840" y="1282699"/>
                </a:moveTo>
                <a:lnTo>
                  <a:pt x="802958" y="1282699"/>
                </a:lnTo>
                <a:lnTo>
                  <a:pt x="796959" y="1295399"/>
                </a:lnTo>
                <a:lnTo>
                  <a:pt x="851230" y="1295399"/>
                </a:lnTo>
                <a:lnTo>
                  <a:pt x="853840" y="1282699"/>
                </a:lnTo>
                <a:close/>
              </a:path>
              <a:path w="1736725" h="1917700">
                <a:moveTo>
                  <a:pt x="852310" y="1269999"/>
                </a:moveTo>
                <a:lnTo>
                  <a:pt x="818553" y="1269999"/>
                </a:lnTo>
                <a:lnTo>
                  <a:pt x="808070" y="1282699"/>
                </a:lnTo>
                <a:lnTo>
                  <a:pt x="860120" y="1282699"/>
                </a:lnTo>
                <a:lnTo>
                  <a:pt x="852310" y="1269999"/>
                </a:lnTo>
                <a:close/>
              </a:path>
              <a:path w="1736725" h="1917700">
                <a:moveTo>
                  <a:pt x="877369" y="1257299"/>
                </a:moveTo>
                <a:lnTo>
                  <a:pt x="865581" y="1257299"/>
                </a:lnTo>
                <a:lnTo>
                  <a:pt x="869230" y="1269999"/>
                </a:lnTo>
                <a:lnTo>
                  <a:pt x="866585" y="1269999"/>
                </a:lnTo>
                <a:lnTo>
                  <a:pt x="860120" y="1282699"/>
                </a:lnTo>
                <a:lnTo>
                  <a:pt x="867311" y="1282699"/>
                </a:lnTo>
                <a:lnTo>
                  <a:pt x="877164" y="1269999"/>
                </a:lnTo>
                <a:lnTo>
                  <a:pt x="877369" y="1257299"/>
                </a:lnTo>
                <a:close/>
              </a:path>
              <a:path w="1736725" h="1917700">
                <a:moveTo>
                  <a:pt x="865581" y="1257299"/>
                </a:moveTo>
                <a:lnTo>
                  <a:pt x="817956" y="1257299"/>
                </a:lnTo>
                <a:lnTo>
                  <a:pt x="824989" y="1269999"/>
                </a:lnTo>
                <a:lnTo>
                  <a:pt x="857462" y="1269999"/>
                </a:lnTo>
                <a:lnTo>
                  <a:pt x="865581" y="1257299"/>
                </a:lnTo>
                <a:close/>
              </a:path>
              <a:path w="1736725" h="1917700">
                <a:moveTo>
                  <a:pt x="893725" y="1257299"/>
                </a:moveTo>
                <a:lnTo>
                  <a:pt x="878348" y="1257299"/>
                </a:lnTo>
                <a:lnTo>
                  <a:pt x="882875" y="1269999"/>
                </a:lnTo>
                <a:lnTo>
                  <a:pt x="893725" y="1257299"/>
                </a:lnTo>
                <a:close/>
              </a:path>
              <a:path w="1736725" h="1917700">
                <a:moveTo>
                  <a:pt x="827782" y="1251711"/>
                </a:moveTo>
                <a:lnTo>
                  <a:pt x="825514" y="1257299"/>
                </a:lnTo>
                <a:lnTo>
                  <a:pt x="826418" y="1257299"/>
                </a:lnTo>
                <a:lnTo>
                  <a:pt x="827782" y="1251711"/>
                </a:lnTo>
                <a:close/>
              </a:path>
              <a:path w="1736725" h="1917700">
                <a:moveTo>
                  <a:pt x="853859" y="1244599"/>
                </a:moveTo>
                <a:lnTo>
                  <a:pt x="841915" y="1244599"/>
                </a:lnTo>
                <a:lnTo>
                  <a:pt x="832706" y="1257299"/>
                </a:lnTo>
                <a:lnTo>
                  <a:pt x="853986" y="1257299"/>
                </a:lnTo>
                <a:lnTo>
                  <a:pt x="853859" y="1244599"/>
                </a:lnTo>
                <a:close/>
              </a:path>
              <a:path w="1736725" h="1917700">
                <a:moveTo>
                  <a:pt x="901934" y="1244599"/>
                </a:moveTo>
                <a:lnTo>
                  <a:pt x="853859" y="1244599"/>
                </a:lnTo>
                <a:lnTo>
                  <a:pt x="853986" y="1257299"/>
                </a:lnTo>
                <a:lnTo>
                  <a:pt x="894777" y="1257299"/>
                </a:lnTo>
                <a:lnTo>
                  <a:pt x="901934" y="1244599"/>
                </a:lnTo>
                <a:close/>
              </a:path>
              <a:path w="1736725" h="1917700">
                <a:moveTo>
                  <a:pt x="830669" y="1244599"/>
                </a:moveTo>
                <a:lnTo>
                  <a:pt x="829519" y="1244599"/>
                </a:lnTo>
                <a:lnTo>
                  <a:pt x="827782" y="1251711"/>
                </a:lnTo>
                <a:lnTo>
                  <a:pt x="830669" y="1244599"/>
                </a:lnTo>
                <a:close/>
              </a:path>
              <a:path w="1736725" h="1917700">
                <a:moveTo>
                  <a:pt x="856803" y="1219199"/>
                </a:moveTo>
                <a:lnTo>
                  <a:pt x="849627" y="1219199"/>
                </a:lnTo>
                <a:lnTo>
                  <a:pt x="842346" y="1231899"/>
                </a:lnTo>
                <a:lnTo>
                  <a:pt x="842810" y="1244599"/>
                </a:lnTo>
                <a:lnTo>
                  <a:pt x="852319" y="1244599"/>
                </a:lnTo>
                <a:lnTo>
                  <a:pt x="848792" y="1231899"/>
                </a:lnTo>
                <a:lnTo>
                  <a:pt x="858502" y="1231899"/>
                </a:lnTo>
                <a:lnTo>
                  <a:pt x="856803" y="1219199"/>
                </a:lnTo>
                <a:close/>
              </a:path>
              <a:path w="1736725" h="1917700">
                <a:moveTo>
                  <a:pt x="894195" y="1231899"/>
                </a:moveTo>
                <a:lnTo>
                  <a:pt x="858284" y="1231899"/>
                </a:lnTo>
                <a:lnTo>
                  <a:pt x="852319" y="1244599"/>
                </a:lnTo>
                <a:lnTo>
                  <a:pt x="893896" y="1244599"/>
                </a:lnTo>
                <a:lnTo>
                  <a:pt x="894195" y="1231899"/>
                </a:lnTo>
                <a:close/>
              </a:path>
              <a:path w="1736725" h="1917700">
                <a:moveTo>
                  <a:pt x="909409" y="1231899"/>
                </a:moveTo>
                <a:lnTo>
                  <a:pt x="893896" y="1244599"/>
                </a:lnTo>
                <a:lnTo>
                  <a:pt x="908907" y="1244599"/>
                </a:lnTo>
                <a:lnTo>
                  <a:pt x="909409" y="1231899"/>
                </a:lnTo>
                <a:close/>
              </a:path>
              <a:path w="1736725" h="1917700">
                <a:moveTo>
                  <a:pt x="865531" y="1219199"/>
                </a:moveTo>
                <a:lnTo>
                  <a:pt x="860527" y="1219199"/>
                </a:lnTo>
                <a:lnTo>
                  <a:pt x="858502" y="1231899"/>
                </a:lnTo>
                <a:lnTo>
                  <a:pt x="869278" y="1231899"/>
                </a:lnTo>
                <a:lnTo>
                  <a:pt x="865531" y="1219199"/>
                </a:lnTo>
                <a:close/>
              </a:path>
              <a:path w="1736725" h="1917700">
                <a:moveTo>
                  <a:pt x="878497" y="1206499"/>
                </a:moveTo>
                <a:lnTo>
                  <a:pt x="875348" y="1206499"/>
                </a:lnTo>
                <a:lnTo>
                  <a:pt x="871809" y="1219199"/>
                </a:lnTo>
                <a:lnTo>
                  <a:pt x="869278" y="1231899"/>
                </a:lnTo>
                <a:lnTo>
                  <a:pt x="911351" y="1231899"/>
                </a:lnTo>
                <a:lnTo>
                  <a:pt x="913473" y="1219199"/>
                </a:lnTo>
                <a:lnTo>
                  <a:pt x="878494" y="1219199"/>
                </a:lnTo>
                <a:lnTo>
                  <a:pt x="878497" y="1206499"/>
                </a:lnTo>
                <a:close/>
              </a:path>
              <a:path w="1736725" h="1917700">
                <a:moveTo>
                  <a:pt x="938593" y="1206499"/>
                </a:moveTo>
                <a:lnTo>
                  <a:pt x="882516" y="1206499"/>
                </a:lnTo>
                <a:lnTo>
                  <a:pt x="881174" y="1219199"/>
                </a:lnTo>
                <a:lnTo>
                  <a:pt x="919239" y="1219199"/>
                </a:lnTo>
                <a:lnTo>
                  <a:pt x="915543" y="1231899"/>
                </a:lnTo>
                <a:lnTo>
                  <a:pt x="924793" y="1231899"/>
                </a:lnTo>
                <a:lnTo>
                  <a:pt x="931918" y="1219199"/>
                </a:lnTo>
                <a:lnTo>
                  <a:pt x="938593" y="1206499"/>
                </a:lnTo>
                <a:close/>
              </a:path>
              <a:path w="1736725" h="1917700">
                <a:moveTo>
                  <a:pt x="872503" y="1206499"/>
                </a:moveTo>
                <a:lnTo>
                  <a:pt x="867756" y="1219199"/>
                </a:lnTo>
                <a:lnTo>
                  <a:pt x="870935" y="1219199"/>
                </a:lnTo>
                <a:lnTo>
                  <a:pt x="872503" y="1206499"/>
                </a:lnTo>
                <a:close/>
              </a:path>
              <a:path w="1736725" h="1917700">
                <a:moveTo>
                  <a:pt x="876649" y="1193799"/>
                </a:moveTo>
                <a:lnTo>
                  <a:pt x="871724" y="1206499"/>
                </a:lnTo>
                <a:lnTo>
                  <a:pt x="874700" y="1206499"/>
                </a:lnTo>
                <a:lnTo>
                  <a:pt x="876649" y="1193799"/>
                </a:lnTo>
                <a:close/>
              </a:path>
              <a:path w="1736725" h="1917700">
                <a:moveTo>
                  <a:pt x="894672" y="1193799"/>
                </a:moveTo>
                <a:lnTo>
                  <a:pt x="888417" y="1193799"/>
                </a:lnTo>
                <a:lnTo>
                  <a:pt x="882117" y="1206499"/>
                </a:lnTo>
                <a:lnTo>
                  <a:pt x="896544" y="1206499"/>
                </a:lnTo>
                <a:lnTo>
                  <a:pt x="894672" y="1193799"/>
                </a:lnTo>
                <a:close/>
              </a:path>
              <a:path w="1736725" h="1917700">
                <a:moveTo>
                  <a:pt x="946804" y="1193799"/>
                </a:moveTo>
                <a:lnTo>
                  <a:pt x="894672" y="1193799"/>
                </a:lnTo>
                <a:lnTo>
                  <a:pt x="897582" y="1206499"/>
                </a:lnTo>
                <a:lnTo>
                  <a:pt x="946569" y="1206499"/>
                </a:lnTo>
                <a:lnTo>
                  <a:pt x="946804" y="1193799"/>
                </a:lnTo>
                <a:close/>
              </a:path>
              <a:path w="1736725" h="1917700">
                <a:moveTo>
                  <a:pt x="947387" y="1181099"/>
                </a:moveTo>
                <a:lnTo>
                  <a:pt x="899744" y="1181099"/>
                </a:lnTo>
                <a:lnTo>
                  <a:pt x="893718" y="1193799"/>
                </a:lnTo>
                <a:lnTo>
                  <a:pt x="945665" y="1193799"/>
                </a:lnTo>
                <a:lnTo>
                  <a:pt x="947387" y="1181099"/>
                </a:lnTo>
                <a:close/>
              </a:path>
              <a:path w="1736725" h="1917700">
                <a:moveTo>
                  <a:pt x="975206" y="1168399"/>
                </a:moveTo>
                <a:lnTo>
                  <a:pt x="915327" y="1168399"/>
                </a:lnTo>
                <a:lnTo>
                  <a:pt x="917131" y="1181099"/>
                </a:lnTo>
                <a:lnTo>
                  <a:pt x="956209" y="1181099"/>
                </a:lnTo>
                <a:lnTo>
                  <a:pt x="949600" y="1193799"/>
                </a:lnTo>
                <a:lnTo>
                  <a:pt x="961525" y="1181099"/>
                </a:lnTo>
                <a:lnTo>
                  <a:pt x="975206" y="1168399"/>
                </a:lnTo>
                <a:close/>
              </a:path>
              <a:path w="1736725" h="1917700">
                <a:moveTo>
                  <a:pt x="902257" y="1168399"/>
                </a:moveTo>
                <a:lnTo>
                  <a:pt x="895553" y="1181099"/>
                </a:lnTo>
                <a:lnTo>
                  <a:pt x="899744" y="1181099"/>
                </a:lnTo>
                <a:lnTo>
                  <a:pt x="902257" y="1168399"/>
                </a:lnTo>
                <a:close/>
              </a:path>
              <a:path w="1736725" h="1917700">
                <a:moveTo>
                  <a:pt x="913494" y="1168399"/>
                </a:moveTo>
                <a:lnTo>
                  <a:pt x="913040" y="1168399"/>
                </a:lnTo>
                <a:lnTo>
                  <a:pt x="906983" y="1181099"/>
                </a:lnTo>
                <a:lnTo>
                  <a:pt x="910693" y="1181099"/>
                </a:lnTo>
                <a:lnTo>
                  <a:pt x="913494" y="1168399"/>
                </a:lnTo>
                <a:close/>
              </a:path>
              <a:path w="1736725" h="1917700">
                <a:moveTo>
                  <a:pt x="934428" y="1142999"/>
                </a:moveTo>
                <a:lnTo>
                  <a:pt x="928281" y="1142999"/>
                </a:lnTo>
                <a:lnTo>
                  <a:pt x="914043" y="1155699"/>
                </a:lnTo>
                <a:lnTo>
                  <a:pt x="905223" y="1168399"/>
                </a:lnTo>
                <a:lnTo>
                  <a:pt x="976399" y="1168399"/>
                </a:lnTo>
                <a:lnTo>
                  <a:pt x="985217" y="1155699"/>
                </a:lnTo>
                <a:lnTo>
                  <a:pt x="929542" y="1155699"/>
                </a:lnTo>
                <a:lnTo>
                  <a:pt x="934428" y="1142999"/>
                </a:lnTo>
                <a:close/>
              </a:path>
              <a:path w="1736725" h="1917700">
                <a:moveTo>
                  <a:pt x="964587" y="1130299"/>
                </a:moveTo>
                <a:lnTo>
                  <a:pt x="955270" y="1130299"/>
                </a:lnTo>
                <a:lnTo>
                  <a:pt x="943213" y="1155699"/>
                </a:lnTo>
                <a:lnTo>
                  <a:pt x="992786" y="1155699"/>
                </a:lnTo>
                <a:lnTo>
                  <a:pt x="994216" y="1142999"/>
                </a:lnTo>
                <a:lnTo>
                  <a:pt x="966737" y="1142999"/>
                </a:lnTo>
                <a:lnTo>
                  <a:pt x="964587" y="1130299"/>
                </a:lnTo>
                <a:close/>
              </a:path>
              <a:path w="1736725" h="1917700">
                <a:moveTo>
                  <a:pt x="937121" y="1130299"/>
                </a:moveTo>
                <a:lnTo>
                  <a:pt x="935406" y="1142999"/>
                </a:lnTo>
                <a:lnTo>
                  <a:pt x="936898" y="1137264"/>
                </a:lnTo>
                <a:lnTo>
                  <a:pt x="937121" y="1130299"/>
                </a:lnTo>
                <a:close/>
              </a:path>
              <a:path w="1736725" h="1917700">
                <a:moveTo>
                  <a:pt x="939684" y="1130299"/>
                </a:moveTo>
                <a:lnTo>
                  <a:pt x="938709" y="1130299"/>
                </a:lnTo>
                <a:lnTo>
                  <a:pt x="936898" y="1137264"/>
                </a:lnTo>
                <a:lnTo>
                  <a:pt x="936714" y="1142999"/>
                </a:lnTo>
                <a:lnTo>
                  <a:pt x="938848" y="1142999"/>
                </a:lnTo>
                <a:lnTo>
                  <a:pt x="939684" y="1130299"/>
                </a:lnTo>
                <a:close/>
              </a:path>
              <a:path w="1736725" h="1917700">
                <a:moveTo>
                  <a:pt x="1005078" y="1130299"/>
                </a:moveTo>
                <a:lnTo>
                  <a:pt x="976135" y="1130299"/>
                </a:lnTo>
                <a:lnTo>
                  <a:pt x="969772" y="1142999"/>
                </a:lnTo>
                <a:lnTo>
                  <a:pt x="1002419" y="1142999"/>
                </a:lnTo>
                <a:lnTo>
                  <a:pt x="1005078" y="1130299"/>
                </a:lnTo>
                <a:close/>
              </a:path>
              <a:path w="1736725" h="1917700">
                <a:moveTo>
                  <a:pt x="1010417" y="1130299"/>
                </a:moveTo>
                <a:lnTo>
                  <a:pt x="1005245" y="1130299"/>
                </a:lnTo>
                <a:lnTo>
                  <a:pt x="1002419" y="1142999"/>
                </a:lnTo>
                <a:lnTo>
                  <a:pt x="1009158" y="1142999"/>
                </a:lnTo>
                <a:lnTo>
                  <a:pt x="1010417" y="1130299"/>
                </a:lnTo>
                <a:close/>
              </a:path>
              <a:path w="1736725" h="1917700">
                <a:moveTo>
                  <a:pt x="1021347" y="1117599"/>
                </a:moveTo>
                <a:lnTo>
                  <a:pt x="960908" y="1117599"/>
                </a:lnTo>
                <a:lnTo>
                  <a:pt x="949727" y="1130299"/>
                </a:lnTo>
                <a:lnTo>
                  <a:pt x="1012493" y="1130299"/>
                </a:lnTo>
                <a:lnTo>
                  <a:pt x="1021347" y="1117599"/>
                </a:lnTo>
                <a:close/>
              </a:path>
              <a:path w="1736725" h="1917700">
                <a:moveTo>
                  <a:pt x="1021969" y="1104899"/>
                </a:moveTo>
                <a:lnTo>
                  <a:pt x="969747" y="1104899"/>
                </a:lnTo>
                <a:lnTo>
                  <a:pt x="974304" y="1117599"/>
                </a:lnTo>
                <a:lnTo>
                  <a:pt x="1024551" y="1117599"/>
                </a:lnTo>
                <a:lnTo>
                  <a:pt x="1021969" y="1104899"/>
                </a:lnTo>
                <a:close/>
              </a:path>
              <a:path w="1736725" h="1917700">
                <a:moveTo>
                  <a:pt x="998589" y="1079499"/>
                </a:moveTo>
                <a:lnTo>
                  <a:pt x="988072" y="1079499"/>
                </a:lnTo>
                <a:lnTo>
                  <a:pt x="986612" y="1092199"/>
                </a:lnTo>
                <a:lnTo>
                  <a:pt x="985777" y="1104899"/>
                </a:lnTo>
                <a:lnTo>
                  <a:pt x="1042543" y="1104899"/>
                </a:lnTo>
                <a:lnTo>
                  <a:pt x="1038991" y="1092199"/>
                </a:lnTo>
                <a:lnTo>
                  <a:pt x="991556" y="1092199"/>
                </a:lnTo>
                <a:lnTo>
                  <a:pt x="998589" y="1079499"/>
                </a:lnTo>
                <a:close/>
              </a:path>
              <a:path w="1736725" h="1917700">
                <a:moveTo>
                  <a:pt x="1033272" y="1079499"/>
                </a:moveTo>
                <a:lnTo>
                  <a:pt x="998589" y="1079499"/>
                </a:lnTo>
                <a:lnTo>
                  <a:pt x="1000264" y="1092199"/>
                </a:lnTo>
                <a:lnTo>
                  <a:pt x="1030446" y="1092199"/>
                </a:lnTo>
                <a:lnTo>
                  <a:pt x="1033272" y="1079499"/>
                </a:lnTo>
                <a:close/>
              </a:path>
              <a:path w="1736725" h="1917700">
                <a:moveTo>
                  <a:pt x="1058177" y="1079499"/>
                </a:moveTo>
                <a:lnTo>
                  <a:pt x="1035484" y="1079499"/>
                </a:lnTo>
                <a:lnTo>
                  <a:pt x="1049262" y="1092199"/>
                </a:lnTo>
                <a:lnTo>
                  <a:pt x="1058342" y="1092199"/>
                </a:lnTo>
                <a:lnTo>
                  <a:pt x="1058177" y="1079499"/>
                </a:lnTo>
                <a:close/>
              </a:path>
              <a:path w="1736725" h="1917700">
                <a:moveTo>
                  <a:pt x="993826" y="1066799"/>
                </a:moveTo>
                <a:lnTo>
                  <a:pt x="993750" y="1079499"/>
                </a:lnTo>
                <a:lnTo>
                  <a:pt x="999541" y="1079499"/>
                </a:lnTo>
                <a:lnTo>
                  <a:pt x="993826" y="1066799"/>
                </a:lnTo>
                <a:close/>
              </a:path>
              <a:path w="1736725" h="1917700">
                <a:moveTo>
                  <a:pt x="1018765" y="1066799"/>
                </a:moveTo>
                <a:lnTo>
                  <a:pt x="998309" y="1066799"/>
                </a:lnTo>
                <a:lnTo>
                  <a:pt x="1003179" y="1079499"/>
                </a:lnTo>
                <a:lnTo>
                  <a:pt x="1026513" y="1079499"/>
                </a:lnTo>
                <a:lnTo>
                  <a:pt x="1018765" y="1066799"/>
                </a:lnTo>
                <a:close/>
              </a:path>
              <a:path w="1736725" h="1917700">
                <a:moveTo>
                  <a:pt x="1021585" y="1066799"/>
                </a:moveTo>
                <a:lnTo>
                  <a:pt x="1018765" y="1066799"/>
                </a:lnTo>
                <a:lnTo>
                  <a:pt x="1026513" y="1079499"/>
                </a:lnTo>
                <a:lnTo>
                  <a:pt x="1028484" y="1079499"/>
                </a:lnTo>
                <a:lnTo>
                  <a:pt x="1021585" y="1066799"/>
                </a:lnTo>
                <a:close/>
              </a:path>
              <a:path w="1736725" h="1917700">
                <a:moveTo>
                  <a:pt x="1062912" y="1066799"/>
                </a:moveTo>
                <a:lnTo>
                  <a:pt x="1021585" y="1066799"/>
                </a:lnTo>
                <a:lnTo>
                  <a:pt x="1028484" y="1079499"/>
                </a:lnTo>
                <a:lnTo>
                  <a:pt x="1059358" y="1079499"/>
                </a:lnTo>
                <a:lnTo>
                  <a:pt x="1062912" y="1066799"/>
                </a:lnTo>
                <a:close/>
              </a:path>
              <a:path w="1736725" h="1917700">
                <a:moveTo>
                  <a:pt x="1081278" y="1054099"/>
                </a:moveTo>
                <a:lnTo>
                  <a:pt x="1011867" y="1054099"/>
                </a:lnTo>
                <a:lnTo>
                  <a:pt x="1008660" y="1066799"/>
                </a:lnTo>
                <a:lnTo>
                  <a:pt x="1074281" y="1066799"/>
                </a:lnTo>
                <a:lnTo>
                  <a:pt x="1081278" y="1054099"/>
                </a:lnTo>
                <a:close/>
              </a:path>
              <a:path w="1736725" h="1917700">
                <a:moveTo>
                  <a:pt x="1021449" y="1041399"/>
                </a:moveTo>
                <a:lnTo>
                  <a:pt x="1013854" y="1041399"/>
                </a:lnTo>
                <a:lnTo>
                  <a:pt x="1013943" y="1054099"/>
                </a:lnTo>
                <a:lnTo>
                  <a:pt x="1021449" y="1041399"/>
                </a:lnTo>
                <a:close/>
              </a:path>
              <a:path w="1736725" h="1917700">
                <a:moveTo>
                  <a:pt x="1044296" y="1028699"/>
                </a:moveTo>
                <a:lnTo>
                  <a:pt x="1043089" y="1028699"/>
                </a:lnTo>
                <a:lnTo>
                  <a:pt x="1030482" y="1041399"/>
                </a:lnTo>
                <a:lnTo>
                  <a:pt x="1025832" y="1054099"/>
                </a:lnTo>
                <a:lnTo>
                  <a:pt x="1032609" y="1054099"/>
                </a:lnTo>
                <a:lnTo>
                  <a:pt x="1036511" y="1041399"/>
                </a:lnTo>
                <a:lnTo>
                  <a:pt x="1043712" y="1041399"/>
                </a:lnTo>
                <a:lnTo>
                  <a:pt x="1044296" y="1028699"/>
                </a:lnTo>
                <a:close/>
              </a:path>
              <a:path w="1736725" h="1917700">
                <a:moveTo>
                  <a:pt x="1084513" y="1041399"/>
                </a:moveTo>
                <a:lnTo>
                  <a:pt x="1038154" y="1041399"/>
                </a:lnTo>
                <a:lnTo>
                  <a:pt x="1032609" y="1054099"/>
                </a:lnTo>
                <a:lnTo>
                  <a:pt x="1079437" y="1054099"/>
                </a:lnTo>
                <a:lnTo>
                  <a:pt x="1084513" y="1041399"/>
                </a:lnTo>
                <a:close/>
              </a:path>
              <a:path w="1736725" h="1917700">
                <a:moveTo>
                  <a:pt x="1084745" y="1028699"/>
                </a:moveTo>
                <a:lnTo>
                  <a:pt x="1050036" y="1028699"/>
                </a:lnTo>
                <a:lnTo>
                  <a:pt x="1043712" y="1041399"/>
                </a:lnTo>
                <a:lnTo>
                  <a:pt x="1074291" y="1041399"/>
                </a:lnTo>
                <a:lnTo>
                  <a:pt x="1084745" y="1028699"/>
                </a:lnTo>
                <a:close/>
              </a:path>
              <a:path w="1736725" h="1917700">
                <a:moveTo>
                  <a:pt x="1101162" y="1028699"/>
                </a:moveTo>
                <a:lnTo>
                  <a:pt x="1089771" y="1028699"/>
                </a:lnTo>
                <a:lnTo>
                  <a:pt x="1079049" y="1041399"/>
                </a:lnTo>
                <a:lnTo>
                  <a:pt x="1096531" y="1041399"/>
                </a:lnTo>
                <a:lnTo>
                  <a:pt x="1101162" y="1028699"/>
                </a:lnTo>
                <a:close/>
              </a:path>
              <a:path w="1736725" h="1917700">
                <a:moveTo>
                  <a:pt x="1103897" y="1028699"/>
                </a:moveTo>
                <a:lnTo>
                  <a:pt x="1102100" y="1028699"/>
                </a:lnTo>
                <a:lnTo>
                  <a:pt x="1100649" y="1041399"/>
                </a:lnTo>
                <a:lnTo>
                  <a:pt x="1100822" y="1041399"/>
                </a:lnTo>
                <a:lnTo>
                  <a:pt x="1103897" y="1028699"/>
                </a:lnTo>
                <a:close/>
              </a:path>
              <a:path w="1736725" h="1917700">
                <a:moveTo>
                  <a:pt x="1100499" y="1015999"/>
                </a:moveTo>
                <a:lnTo>
                  <a:pt x="1047625" y="1015999"/>
                </a:lnTo>
                <a:lnTo>
                  <a:pt x="1051065" y="1028699"/>
                </a:lnTo>
                <a:lnTo>
                  <a:pt x="1094247" y="1028699"/>
                </a:lnTo>
                <a:lnTo>
                  <a:pt x="1100499" y="1015999"/>
                </a:lnTo>
                <a:close/>
              </a:path>
              <a:path w="1736725" h="1917700">
                <a:moveTo>
                  <a:pt x="1120191" y="1003299"/>
                </a:moveTo>
                <a:lnTo>
                  <a:pt x="1104863" y="1003299"/>
                </a:lnTo>
                <a:lnTo>
                  <a:pt x="1100924" y="1015999"/>
                </a:lnTo>
                <a:lnTo>
                  <a:pt x="1100499" y="1015999"/>
                </a:lnTo>
                <a:lnTo>
                  <a:pt x="1097204" y="1028699"/>
                </a:lnTo>
                <a:lnTo>
                  <a:pt x="1104918" y="1028699"/>
                </a:lnTo>
                <a:lnTo>
                  <a:pt x="1110395" y="1015999"/>
                </a:lnTo>
                <a:lnTo>
                  <a:pt x="1120191" y="1003299"/>
                </a:lnTo>
                <a:close/>
              </a:path>
              <a:path w="1736725" h="1917700">
                <a:moveTo>
                  <a:pt x="1060653" y="1003299"/>
                </a:moveTo>
                <a:lnTo>
                  <a:pt x="1048045" y="1015999"/>
                </a:lnTo>
                <a:lnTo>
                  <a:pt x="1059733" y="1015999"/>
                </a:lnTo>
                <a:lnTo>
                  <a:pt x="1060653" y="1003299"/>
                </a:lnTo>
                <a:close/>
              </a:path>
              <a:path w="1736725" h="1917700">
                <a:moveTo>
                  <a:pt x="1102614" y="1003299"/>
                </a:moveTo>
                <a:lnTo>
                  <a:pt x="1069545" y="1003299"/>
                </a:lnTo>
                <a:lnTo>
                  <a:pt x="1059733" y="1015999"/>
                </a:lnTo>
                <a:lnTo>
                  <a:pt x="1097830" y="1015999"/>
                </a:lnTo>
                <a:lnTo>
                  <a:pt x="1102614" y="1003299"/>
                </a:lnTo>
                <a:close/>
              </a:path>
              <a:path w="1736725" h="1917700">
                <a:moveTo>
                  <a:pt x="1134564" y="990599"/>
                </a:moveTo>
                <a:lnTo>
                  <a:pt x="1090962" y="990599"/>
                </a:lnTo>
                <a:lnTo>
                  <a:pt x="1089533" y="1003299"/>
                </a:lnTo>
                <a:lnTo>
                  <a:pt x="1126418" y="1003299"/>
                </a:lnTo>
                <a:lnTo>
                  <a:pt x="1134564" y="990599"/>
                </a:lnTo>
                <a:close/>
              </a:path>
              <a:path w="1736725" h="1917700">
                <a:moveTo>
                  <a:pt x="1135294" y="977899"/>
                </a:moveTo>
                <a:lnTo>
                  <a:pt x="1093077" y="977899"/>
                </a:lnTo>
                <a:lnTo>
                  <a:pt x="1090010" y="990599"/>
                </a:lnTo>
                <a:lnTo>
                  <a:pt x="1132726" y="990599"/>
                </a:lnTo>
                <a:lnTo>
                  <a:pt x="1135294" y="977899"/>
                </a:lnTo>
                <a:close/>
              </a:path>
              <a:path w="1736725" h="1917700">
                <a:moveTo>
                  <a:pt x="1089990" y="965199"/>
                </a:moveTo>
                <a:lnTo>
                  <a:pt x="1082485" y="965199"/>
                </a:lnTo>
                <a:lnTo>
                  <a:pt x="1082612" y="977899"/>
                </a:lnTo>
                <a:lnTo>
                  <a:pt x="1089990" y="965199"/>
                </a:lnTo>
                <a:close/>
              </a:path>
              <a:path w="1736725" h="1917700">
                <a:moveTo>
                  <a:pt x="1129805" y="939799"/>
                </a:moveTo>
                <a:lnTo>
                  <a:pt x="1121015" y="939799"/>
                </a:lnTo>
                <a:lnTo>
                  <a:pt x="1120631" y="952499"/>
                </a:lnTo>
                <a:lnTo>
                  <a:pt x="1108647" y="965199"/>
                </a:lnTo>
                <a:lnTo>
                  <a:pt x="1090449" y="965199"/>
                </a:lnTo>
                <a:lnTo>
                  <a:pt x="1093186" y="977899"/>
                </a:lnTo>
                <a:lnTo>
                  <a:pt x="1148630" y="977899"/>
                </a:lnTo>
                <a:lnTo>
                  <a:pt x="1153605" y="965199"/>
                </a:lnTo>
                <a:lnTo>
                  <a:pt x="1171054" y="952499"/>
                </a:lnTo>
                <a:lnTo>
                  <a:pt x="1126652" y="952499"/>
                </a:lnTo>
                <a:lnTo>
                  <a:pt x="1129805" y="939799"/>
                </a:lnTo>
                <a:close/>
              </a:path>
              <a:path w="1736725" h="1917700">
                <a:moveTo>
                  <a:pt x="1109366" y="952499"/>
                </a:moveTo>
                <a:lnTo>
                  <a:pt x="1103629" y="952499"/>
                </a:lnTo>
                <a:lnTo>
                  <a:pt x="1097222" y="965199"/>
                </a:lnTo>
                <a:lnTo>
                  <a:pt x="1108647" y="965199"/>
                </a:lnTo>
                <a:lnTo>
                  <a:pt x="1109366" y="952499"/>
                </a:lnTo>
                <a:close/>
              </a:path>
              <a:path w="1736725" h="1917700">
                <a:moveTo>
                  <a:pt x="1134326" y="939799"/>
                </a:moveTo>
                <a:lnTo>
                  <a:pt x="1129805" y="939799"/>
                </a:lnTo>
                <a:lnTo>
                  <a:pt x="1129005" y="952499"/>
                </a:lnTo>
                <a:lnTo>
                  <a:pt x="1134326" y="939799"/>
                </a:lnTo>
                <a:close/>
              </a:path>
              <a:path w="1736725" h="1917700">
                <a:moveTo>
                  <a:pt x="1169920" y="939799"/>
                </a:moveTo>
                <a:lnTo>
                  <a:pt x="1134326" y="939799"/>
                </a:lnTo>
                <a:lnTo>
                  <a:pt x="1135571" y="952499"/>
                </a:lnTo>
                <a:lnTo>
                  <a:pt x="1171054" y="952499"/>
                </a:lnTo>
                <a:lnTo>
                  <a:pt x="1169920" y="939799"/>
                </a:lnTo>
                <a:close/>
              </a:path>
              <a:path w="1736725" h="1917700">
                <a:moveTo>
                  <a:pt x="1121691" y="927099"/>
                </a:moveTo>
                <a:lnTo>
                  <a:pt x="1114171" y="939799"/>
                </a:lnTo>
                <a:lnTo>
                  <a:pt x="1127987" y="939799"/>
                </a:lnTo>
                <a:lnTo>
                  <a:pt x="1121691" y="927099"/>
                </a:lnTo>
                <a:close/>
              </a:path>
              <a:path w="1736725" h="1917700">
                <a:moveTo>
                  <a:pt x="1160026" y="927099"/>
                </a:moveTo>
                <a:lnTo>
                  <a:pt x="1126897" y="927099"/>
                </a:lnTo>
                <a:lnTo>
                  <a:pt x="1130557" y="939799"/>
                </a:lnTo>
                <a:lnTo>
                  <a:pt x="1151839" y="939799"/>
                </a:lnTo>
                <a:lnTo>
                  <a:pt x="1160026" y="927099"/>
                </a:lnTo>
                <a:close/>
              </a:path>
              <a:path w="1736725" h="1917700">
                <a:moveTo>
                  <a:pt x="1184667" y="927099"/>
                </a:moveTo>
                <a:lnTo>
                  <a:pt x="1162065" y="927099"/>
                </a:lnTo>
                <a:lnTo>
                  <a:pt x="1166292" y="939799"/>
                </a:lnTo>
                <a:lnTo>
                  <a:pt x="1184504" y="939799"/>
                </a:lnTo>
                <a:lnTo>
                  <a:pt x="1184667" y="927099"/>
                </a:lnTo>
                <a:close/>
              </a:path>
              <a:path w="1736725" h="1917700">
                <a:moveTo>
                  <a:pt x="1200442" y="901699"/>
                </a:moveTo>
                <a:lnTo>
                  <a:pt x="1159600" y="901699"/>
                </a:lnTo>
                <a:lnTo>
                  <a:pt x="1151471" y="914399"/>
                </a:lnTo>
                <a:lnTo>
                  <a:pt x="1132637" y="914399"/>
                </a:lnTo>
                <a:lnTo>
                  <a:pt x="1133948" y="927099"/>
                </a:lnTo>
                <a:lnTo>
                  <a:pt x="1191725" y="927099"/>
                </a:lnTo>
                <a:lnTo>
                  <a:pt x="1199158" y="914399"/>
                </a:lnTo>
                <a:lnTo>
                  <a:pt x="1200442" y="901699"/>
                </a:lnTo>
                <a:close/>
              </a:path>
              <a:path w="1736725" h="1917700">
                <a:moveTo>
                  <a:pt x="1212939" y="901699"/>
                </a:moveTo>
                <a:lnTo>
                  <a:pt x="1204925" y="901699"/>
                </a:lnTo>
                <a:lnTo>
                  <a:pt x="1214539" y="914399"/>
                </a:lnTo>
                <a:lnTo>
                  <a:pt x="1212939" y="901699"/>
                </a:lnTo>
                <a:close/>
              </a:path>
              <a:path w="1736725" h="1917700">
                <a:moveTo>
                  <a:pt x="1165162" y="888999"/>
                </a:moveTo>
                <a:lnTo>
                  <a:pt x="1151312" y="888999"/>
                </a:lnTo>
                <a:lnTo>
                  <a:pt x="1155602" y="901699"/>
                </a:lnTo>
                <a:lnTo>
                  <a:pt x="1163054" y="901699"/>
                </a:lnTo>
                <a:lnTo>
                  <a:pt x="1165162" y="888999"/>
                </a:lnTo>
                <a:close/>
              </a:path>
              <a:path w="1736725" h="1917700">
                <a:moveTo>
                  <a:pt x="1218529" y="888999"/>
                </a:moveTo>
                <a:lnTo>
                  <a:pt x="1165162" y="888999"/>
                </a:lnTo>
                <a:lnTo>
                  <a:pt x="1167727" y="901699"/>
                </a:lnTo>
                <a:lnTo>
                  <a:pt x="1215633" y="901699"/>
                </a:lnTo>
                <a:lnTo>
                  <a:pt x="1218529" y="888999"/>
                </a:lnTo>
                <a:close/>
              </a:path>
              <a:path w="1736725" h="1917700">
                <a:moveTo>
                  <a:pt x="1161631" y="876299"/>
                </a:moveTo>
                <a:lnTo>
                  <a:pt x="1151852" y="888999"/>
                </a:lnTo>
                <a:lnTo>
                  <a:pt x="1167858" y="888999"/>
                </a:lnTo>
                <a:lnTo>
                  <a:pt x="1161631" y="876299"/>
                </a:lnTo>
                <a:close/>
              </a:path>
              <a:path w="1736725" h="1917700">
                <a:moveTo>
                  <a:pt x="1221200" y="876299"/>
                </a:moveTo>
                <a:lnTo>
                  <a:pt x="1167519" y="876299"/>
                </a:lnTo>
                <a:lnTo>
                  <a:pt x="1167858" y="888999"/>
                </a:lnTo>
                <a:lnTo>
                  <a:pt x="1214031" y="888999"/>
                </a:lnTo>
                <a:lnTo>
                  <a:pt x="1221200" y="876299"/>
                </a:lnTo>
                <a:close/>
              </a:path>
              <a:path w="1736725" h="1917700">
                <a:moveTo>
                  <a:pt x="1235748" y="863599"/>
                </a:moveTo>
                <a:lnTo>
                  <a:pt x="1192468" y="863599"/>
                </a:lnTo>
                <a:lnTo>
                  <a:pt x="1176350" y="876299"/>
                </a:lnTo>
                <a:lnTo>
                  <a:pt x="1234095" y="876299"/>
                </a:lnTo>
                <a:lnTo>
                  <a:pt x="1235748" y="863599"/>
                </a:lnTo>
                <a:close/>
              </a:path>
              <a:path w="1736725" h="1917700">
                <a:moveTo>
                  <a:pt x="1244758" y="850899"/>
                </a:moveTo>
                <a:lnTo>
                  <a:pt x="1184360" y="850899"/>
                </a:lnTo>
                <a:lnTo>
                  <a:pt x="1190516" y="863599"/>
                </a:lnTo>
                <a:lnTo>
                  <a:pt x="1241995" y="863599"/>
                </a:lnTo>
                <a:lnTo>
                  <a:pt x="1244758" y="850899"/>
                </a:lnTo>
                <a:close/>
              </a:path>
              <a:path w="1736725" h="1917700">
                <a:moveTo>
                  <a:pt x="1190498" y="838199"/>
                </a:moveTo>
                <a:lnTo>
                  <a:pt x="1187869" y="850899"/>
                </a:lnTo>
                <a:lnTo>
                  <a:pt x="1192148" y="850899"/>
                </a:lnTo>
                <a:lnTo>
                  <a:pt x="1190498" y="838199"/>
                </a:lnTo>
                <a:close/>
              </a:path>
              <a:path w="1736725" h="1917700">
                <a:moveTo>
                  <a:pt x="1196207" y="850731"/>
                </a:moveTo>
                <a:lnTo>
                  <a:pt x="1196112" y="850899"/>
                </a:lnTo>
                <a:lnTo>
                  <a:pt x="1196207" y="850731"/>
                </a:lnTo>
                <a:close/>
              </a:path>
              <a:path w="1736725" h="1917700">
                <a:moveTo>
                  <a:pt x="1256434" y="838199"/>
                </a:moveTo>
                <a:lnTo>
                  <a:pt x="1203276" y="838199"/>
                </a:lnTo>
                <a:lnTo>
                  <a:pt x="1198698" y="846314"/>
                </a:lnTo>
                <a:lnTo>
                  <a:pt x="1198947" y="850899"/>
                </a:lnTo>
                <a:lnTo>
                  <a:pt x="1256516" y="850899"/>
                </a:lnTo>
                <a:lnTo>
                  <a:pt x="1256434" y="838199"/>
                </a:lnTo>
                <a:close/>
              </a:path>
              <a:path w="1736725" h="1917700">
                <a:moveTo>
                  <a:pt x="1198258" y="838199"/>
                </a:moveTo>
                <a:lnTo>
                  <a:pt x="1194525" y="838199"/>
                </a:lnTo>
                <a:lnTo>
                  <a:pt x="1196207" y="850731"/>
                </a:lnTo>
                <a:lnTo>
                  <a:pt x="1198698" y="846314"/>
                </a:lnTo>
                <a:lnTo>
                  <a:pt x="1198258" y="838199"/>
                </a:lnTo>
                <a:close/>
              </a:path>
              <a:path w="1736725" h="1917700">
                <a:moveTo>
                  <a:pt x="1259022" y="812799"/>
                </a:moveTo>
                <a:lnTo>
                  <a:pt x="1222247" y="812799"/>
                </a:lnTo>
                <a:lnTo>
                  <a:pt x="1224109" y="825499"/>
                </a:lnTo>
                <a:lnTo>
                  <a:pt x="1214006" y="838199"/>
                </a:lnTo>
                <a:lnTo>
                  <a:pt x="1251775" y="838199"/>
                </a:lnTo>
                <a:lnTo>
                  <a:pt x="1249147" y="825499"/>
                </a:lnTo>
                <a:lnTo>
                  <a:pt x="1259022" y="812799"/>
                </a:lnTo>
                <a:close/>
              </a:path>
              <a:path w="1736725" h="1917700">
                <a:moveTo>
                  <a:pt x="1266736" y="812799"/>
                </a:moveTo>
                <a:lnTo>
                  <a:pt x="1259022" y="812799"/>
                </a:lnTo>
                <a:lnTo>
                  <a:pt x="1260882" y="825499"/>
                </a:lnTo>
                <a:lnTo>
                  <a:pt x="1271778" y="825499"/>
                </a:lnTo>
                <a:lnTo>
                  <a:pt x="1266736" y="812799"/>
                </a:lnTo>
                <a:close/>
              </a:path>
              <a:path w="1736725" h="1917700">
                <a:moveTo>
                  <a:pt x="1276122" y="812799"/>
                </a:moveTo>
                <a:lnTo>
                  <a:pt x="1268108" y="812799"/>
                </a:lnTo>
                <a:lnTo>
                  <a:pt x="1278103" y="825499"/>
                </a:lnTo>
                <a:lnTo>
                  <a:pt x="1276122" y="812799"/>
                </a:lnTo>
                <a:close/>
              </a:path>
              <a:path w="1736725" h="1917700">
                <a:moveTo>
                  <a:pt x="1225234" y="800099"/>
                </a:moveTo>
                <a:lnTo>
                  <a:pt x="1218667" y="800099"/>
                </a:lnTo>
                <a:lnTo>
                  <a:pt x="1217430" y="812799"/>
                </a:lnTo>
                <a:lnTo>
                  <a:pt x="1223709" y="812799"/>
                </a:lnTo>
                <a:lnTo>
                  <a:pt x="1225234" y="800099"/>
                </a:lnTo>
                <a:close/>
              </a:path>
              <a:path w="1736725" h="1917700">
                <a:moveTo>
                  <a:pt x="1239292" y="774699"/>
                </a:moveTo>
                <a:lnTo>
                  <a:pt x="1237369" y="774699"/>
                </a:lnTo>
                <a:lnTo>
                  <a:pt x="1233094" y="787399"/>
                </a:lnTo>
                <a:lnTo>
                  <a:pt x="1237125" y="800099"/>
                </a:lnTo>
                <a:lnTo>
                  <a:pt x="1225234" y="800099"/>
                </a:lnTo>
                <a:lnTo>
                  <a:pt x="1227119" y="812799"/>
                </a:lnTo>
                <a:lnTo>
                  <a:pt x="1237082" y="812799"/>
                </a:lnTo>
                <a:lnTo>
                  <a:pt x="1241692" y="787399"/>
                </a:lnTo>
                <a:lnTo>
                  <a:pt x="1235232" y="787399"/>
                </a:lnTo>
                <a:lnTo>
                  <a:pt x="1239292" y="774699"/>
                </a:lnTo>
                <a:close/>
              </a:path>
              <a:path w="1736725" h="1917700">
                <a:moveTo>
                  <a:pt x="1265516" y="761999"/>
                </a:moveTo>
                <a:lnTo>
                  <a:pt x="1246160" y="761999"/>
                </a:lnTo>
                <a:lnTo>
                  <a:pt x="1252589" y="774699"/>
                </a:lnTo>
                <a:lnTo>
                  <a:pt x="1257375" y="774699"/>
                </a:lnTo>
                <a:lnTo>
                  <a:pt x="1250688" y="787399"/>
                </a:lnTo>
                <a:lnTo>
                  <a:pt x="1242002" y="800099"/>
                </a:lnTo>
                <a:lnTo>
                  <a:pt x="1237082" y="812799"/>
                </a:lnTo>
                <a:lnTo>
                  <a:pt x="1287197" y="812799"/>
                </a:lnTo>
                <a:lnTo>
                  <a:pt x="1287449" y="800099"/>
                </a:lnTo>
                <a:lnTo>
                  <a:pt x="1284173" y="787399"/>
                </a:lnTo>
                <a:lnTo>
                  <a:pt x="1279300" y="787399"/>
                </a:lnTo>
                <a:lnTo>
                  <a:pt x="1270402" y="774699"/>
                </a:lnTo>
                <a:lnTo>
                  <a:pt x="1265516" y="761999"/>
                </a:lnTo>
                <a:close/>
              </a:path>
              <a:path w="1736725" h="1917700">
                <a:moveTo>
                  <a:pt x="1256298" y="774699"/>
                </a:moveTo>
                <a:lnTo>
                  <a:pt x="1239292" y="774699"/>
                </a:lnTo>
                <a:lnTo>
                  <a:pt x="1240086" y="787399"/>
                </a:lnTo>
                <a:lnTo>
                  <a:pt x="1241692" y="787399"/>
                </a:lnTo>
                <a:lnTo>
                  <a:pt x="1256298" y="774699"/>
                </a:lnTo>
                <a:close/>
              </a:path>
              <a:path w="1736725" h="1917700">
                <a:moveTo>
                  <a:pt x="1273023" y="749299"/>
                </a:moveTo>
                <a:lnTo>
                  <a:pt x="1265136" y="749299"/>
                </a:lnTo>
                <a:lnTo>
                  <a:pt x="1265516" y="761999"/>
                </a:lnTo>
                <a:lnTo>
                  <a:pt x="1270402" y="774699"/>
                </a:lnTo>
                <a:lnTo>
                  <a:pt x="1279300" y="787399"/>
                </a:lnTo>
                <a:lnTo>
                  <a:pt x="1284173" y="787399"/>
                </a:lnTo>
                <a:lnTo>
                  <a:pt x="1280897" y="774699"/>
                </a:lnTo>
                <a:lnTo>
                  <a:pt x="1275258" y="774699"/>
                </a:lnTo>
                <a:lnTo>
                  <a:pt x="1267878" y="761999"/>
                </a:lnTo>
                <a:lnTo>
                  <a:pt x="1273480" y="761999"/>
                </a:lnTo>
                <a:lnTo>
                  <a:pt x="1273023" y="749299"/>
                </a:lnTo>
                <a:close/>
              </a:path>
              <a:path w="1736725" h="1917700">
                <a:moveTo>
                  <a:pt x="1306692" y="761999"/>
                </a:moveTo>
                <a:lnTo>
                  <a:pt x="1267878" y="761999"/>
                </a:lnTo>
                <a:lnTo>
                  <a:pt x="1275258" y="774699"/>
                </a:lnTo>
                <a:lnTo>
                  <a:pt x="1280897" y="774699"/>
                </a:lnTo>
                <a:lnTo>
                  <a:pt x="1284173" y="787399"/>
                </a:lnTo>
                <a:lnTo>
                  <a:pt x="1299544" y="787399"/>
                </a:lnTo>
                <a:lnTo>
                  <a:pt x="1303746" y="774699"/>
                </a:lnTo>
                <a:lnTo>
                  <a:pt x="1306692" y="761999"/>
                </a:lnTo>
                <a:close/>
              </a:path>
              <a:path w="1736725" h="1917700">
                <a:moveTo>
                  <a:pt x="1298461" y="711199"/>
                </a:moveTo>
                <a:lnTo>
                  <a:pt x="1293748" y="711199"/>
                </a:lnTo>
                <a:lnTo>
                  <a:pt x="1291549" y="720906"/>
                </a:lnTo>
                <a:lnTo>
                  <a:pt x="1293148" y="723899"/>
                </a:lnTo>
                <a:lnTo>
                  <a:pt x="1285767" y="736599"/>
                </a:lnTo>
                <a:lnTo>
                  <a:pt x="1277196" y="749299"/>
                </a:lnTo>
                <a:lnTo>
                  <a:pt x="1273023" y="749299"/>
                </a:lnTo>
                <a:lnTo>
                  <a:pt x="1273480" y="761999"/>
                </a:lnTo>
                <a:lnTo>
                  <a:pt x="1320570" y="761999"/>
                </a:lnTo>
                <a:lnTo>
                  <a:pt x="1325058" y="749299"/>
                </a:lnTo>
                <a:lnTo>
                  <a:pt x="1321613" y="736599"/>
                </a:lnTo>
                <a:lnTo>
                  <a:pt x="1334377" y="736599"/>
                </a:lnTo>
                <a:lnTo>
                  <a:pt x="1327712" y="723899"/>
                </a:lnTo>
                <a:lnTo>
                  <a:pt x="1302294" y="723899"/>
                </a:lnTo>
                <a:lnTo>
                  <a:pt x="1298461" y="711199"/>
                </a:lnTo>
                <a:close/>
              </a:path>
              <a:path w="1736725" h="1917700">
                <a:moveTo>
                  <a:pt x="1272985" y="736599"/>
                </a:moveTo>
                <a:lnTo>
                  <a:pt x="1271383" y="736599"/>
                </a:lnTo>
                <a:lnTo>
                  <a:pt x="1269340" y="749299"/>
                </a:lnTo>
                <a:lnTo>
                  <a:pt x="1275868" y="749299"/>
                </a:lnTo>
                <a:lnTo>
                  <a:pt x="1272985" y="736599"/>
                </a:lnTo>
                <a:close/>
              </a:path>
              <a:path w="1736725" h="1917700">
                <a:moveTo>
                  <a:pt x="1330230" y="736599"/>
                </a:moveTo>
                <a:lnTo>
                  <a:pt x="1321613" y="736599"/>
                </a:lnTo>
                <a:lnTo>
                  <a:pt x="1328810" y="749299"/>
                </a:lnTo>
                <a:lnTo>
                  <a:pt x="1330028" y="749299"/>
                </a:lnTo>
                <a:lnTo>
                  <a:pt x="1330230" y="736599"/>
                </a:lnTo>
                <a:close/>
              </a:path>
              <a:path w="1736725" h="1917700">
                <a:moveTo>
                  <a:pt x="1289015" y="716161"/>
                </a:moveTo>
                <a:lnTo>
                  <a:pt x="1281633" y="723899"/>
                </a:lnTo>
                <a:lnTo>
                  <a:pt x="1276236" y="723899"/>
                </a:lnTo>
                <a:lnTo>
                  <a:pt x="1278154" y="736599"/>
                </a:lnTo>
                <a:lnTo>
                  <a:pt x="1282553" y="736599"/>
                </a:lnTo>
                <a:lnTo>
                  <a:pt x="1290871" y="723899"/>
                </a:lnTo>
                <a:lnTo>
                  <a:pt x="1291549" y="720906"/>
                </a:lnTo>
                <a:lnTo>
                  <a:pt x="1289015" y="716161"/>
                </a:lnTo>
                <a:close/>
              </a:path>
              <a:path w="1736725" h="1917700">
                <a:moveTo>
                  <a:pt x="1349159" y="711199"/>
                </a:moveTo>
                <a:lnTo>
                  <a:pt x="1301290" y="711199"/>
                </a:lnTo>
                <a:lnTo>
                  <a:pt x="1302294" y="723899"/>
                </a:lnTo>
                <a:lnTo>
                  <a:pt x="1343744" y="723899"/>
                </a:lnTo>
                <a:lnTo>
                  <a:pt x="1349159" y="711199"/>
                </a:lnTo>
                <a:close/>
              </a:path>
              <a:path w="1736725" h="1917700">
                <a:moveTo>
                  <a:pt x="1293748" y="711199"/>
                </a:moveTo>
                <a:lnTo>
                  <a:pt x="1286365" y="711199"/>
                </a:lnTo>
                <a:lnTo>
                  <a:pt x="1289015" y="716161"/>
                </a:lnTo>
                <a:lnTo>
                  <a:pt x="1293748" y="711199"/>
                </a:lnTo>
                <a:close/>
              </a:path>
              <a:path w="1736725" h="1917700">
                <a:moveTo>
                  <a:pt x="1362063" y="685799"/>
                </a:moveTo>
                <a:lnTo>
                  <a:pt x="1312850" y="685799"/>
                </a:lnTo>
                <a:lnTo>
                  <a:pt x="1309332" y="698499"/>
                </a:lnTo>
                <a:lnTo>
                  <a:pt x="1296505" y="711199"/>
                </a:lnTo>
                <a:lnTo>
                  <a:pt x="1355978" y="711199"/>
                </a:lnTo>
                <a:lnTo>
                  <a:pt x="1358521" y="698499"/>
                </a:lnTo>
                <a:lnTo>
                  <a:pt x="1359609" y="698499"/>
                </a:lnTo>
                <a:lnTo>
                  <a:pt x="1362063" y="685799"/>
                </a:lnTo>
                <a:close/>
              </a:path>
              <a:path w="1736725" h="1917700">
                <a:moveTo>
                  <a:pt x="1304689" y="685799"/>
                </a:moveTo>
                <a:lnTo>
                  <a:pt x="1300918" y="698499"/>
                </a:lnTo>
                <a:lnTo>
                  <a:pt x="1303985" y="698499"/>
                </a:lnTo>
                <a:lnTo>
                  <a:pt x="1304689" y="685799"/>
                </a:lnTo>
                <a:close/>
              </a:path>
              <a:path w="1736725" h="1917700">
                <a:moveTo>
                  <a:pt x="1319954" y="673099"/>
                </a:moveTo>
                <a:lnTo>
                  <a:pt x="1316025" y="685799"/>
                </a:lnTo>
                <a:lnTo>
                  <a:pt x="1320873" y="685799"/>
                </a:lnTo>
                <a:lnTo>
                  <a:pt x="1319954" y="673099"/>
                </a:lnTo>
                <a:close/>
              </a:path>
              <a:path w="1736725" h="1917700">
                <a:moveTo>
                  <a:pt x="1382725" y="660399"/>
                </a:moveTo>
                <a:lnTo>
                  <a:pt x="1374686" y="660399"/>
                </a:lnTo>
                <a:lnTo>
                  <a:pt x="1373402" y="673099"/>
                </a:lnTo>
                <a:lnTo>
                  <a:pt x="1331677" y="673099"/>
                </a:lnTo>
                <a:lnTo>
                  <a:pt x="1327382" y="685799"/>
                </a:lnTo>
                <a:lnTo>
                  <a:pt x="1368870" y="685799"/>
                </a:lnTo>
                <a:lnTo>
                  <a:pt x="1375093" y="673099"/>
                </a:lnTo>
                <a:lnTo>
                  <a:pt x="1382725" y="660399"/>
                </a:lnTo>
                <a:close/>
              </a:path>
              <a:path w="1736725" h="1917700">
                <a:moveTo>
                  <a:pt x="1363050" y="660399"/>
                </a:moveTo>
                <a:lnTo>
                  <a:pt x="1327017" y="660399"/>
                </a:lnTo>
                <a:lnTo>
                  <a:pt x="1323569" y="673099"/>
                </a:lnTo>
                <a:lnTo>
                  <a:pt x="1356538" y="673099"/>
                </a:lnTo>
                <a:lnTo>
                  <a:pt x="1363050" y="660399"/>
                </a:lnTo>
                <a:close/>
              </a:path>
              <a:path w="1736725" h="1917700">
                <a:moveTo>
                  <a:pt x="1332535" y="647699"/>
                </a:moveTo>
                <a:lnTo>
                  <a:pt x="1329477" y="660399"/>
                </a:lnTo>
                <a:lnTo>
                  <a:pt x="1332959" y="660399"/>
                </a:lnTo>
                <a:lnTo>
                  <a:pt x="1332535" y="647699"/>
                </a:lnTo>
                <a:close/>
              </a:path>
              <a:path w="1736725" h="1917700">
                <a:moveTo>
                  <a:pt x="1341285" y="647699"/>
                </a:moveTo>
                <a:lnTo>
                  <a:pt x="1338799" y="647699"/>
                </a:lnTo>
                <a:lnTo>
                  <a:pt x="1336042" y="660399"/>
                </a:lnTo>
                <a:lnTo>
                  <a:pt x="1341285" y="647699"/>
                </a:lnTo>
                <a:close/>
              </a:path>
              <a:path w="1736725" h="1917700">
                <a:moveTo>
                  <a:pt x="1396645" y="647699"/>
                </a:moveTo>
                <a:lnTo>
                  <a:pt x="1344483" y="647699"/>
                </a:lnTo>
                <a:lnTo>
                  <a:pt x="1336523" y="660399"/>
                </a:lnTo>
                <a:lnTo>
                  <a:pt x="1387642" y="660399"/>
                </a:lnTo>
                <a:lnTo>
                  <a:pt x="1396645" y="647699"/>
                </a:lnTo>
                <a:close/>
              </a:path>
              <a:path w="1736725" h="1917700">
                <a:moveTo>
                  <a:pt x="1400571" y="622299"/>
                </a:moveTo>
                <a:lnTo>
                  <a:pt x="1347397" y="622299"/>
                </a:lnTo>
                <a:lnTo>
                  <a:pt x="1342517" y="634999"/>
                </a:lnTo>
                <a:lnTo>
                  <a:pt x="1344168" y="647699"/>
                </a:lnTo>
                <a:lnTo>
                  <a:pt x="1353067" y="647699"/>
                </a:lnTo>
                <a:lnTo>
                  <a:pt x="1347902" y="634999"/>
                </a:lnTo>
                <a:lnTo>
                  <a:pt x="1393449" y="634999"/>
                </a:lnTo>
                <a:lnTo>
                  <a:pt x="1400571" y="622299"/>
                </a:lnTo>
                <a:close/>
              </a:path>
              <a:path w="1736725" h="1917700">
                <a:moveTo>
                  <a:pt x="1402626" y="634999"/>
                </a:moveTo>
                <a:lnTo>
                  <a:pt x="1358475" y="634999"/>
                </a:lnTo>
                <a:lnTo>
                  <a:pt x="1353067" y="647699"/>
                </a:lnTo>
                <a:lnTo>
                  <a:pt x="1396804" y="647699"/>
                </a:lnTo>
                <a:lnTo>
                  <a:pt x="1402626" y="634999"/>
                </a:lnTo>
                <a:close/>
              </a:path>
              <a:path w="1736725" h="1917700">
                <a:moveTo>
                  <a:pt x="1407884" y="622299"/>
                </a:moveTo>
                <a:lnTo>
                  <a:pt x="1393573" y="634999"/>
                </a:lnTo>
                <a:lnTo>
                  <a:pt x="1408268" y="634999"/>
                </a:lnTo>
                <a:lnTo>
                  <a:pt x="1407884" y="622299"/>
                </a:lnTo>
                <a:close/>
              </a:path>
              <a:path w="1736725" h="1917700">
                <a:moveTo>
                  <a:pt x="1366032" y="609599"/>
                </a:moveTo>
                <a:lnTo>
                  <a:pt x="1363193" y="609599"/>
                </a:lnTo>
                <a:lnTo>
                  <a:pt x="1363871" y="622299"/>
                </a:lnTo>
                <a:lnTo>
                  <a:pt x="1366032" y="609599"/>
                </a:lnTo>
                <a:close/>
              </a:path>
              <a:path w="1736725" h="1917700">
                <a:moveTo>
                  <a:pt x="1372718" y="609599"/>
                </a:moveTo>
                <a:lnTo>
                  <a:pt x="1369790" y="609599"/>
                </a:lnTo>
                <a:lnTo>
                  <a:pt x="1368363" y="622299"/>
                </a:lnTo>
                <a:lnTo>
                  <a:pt x="1374818" y="622299"/>
                </a:lnTo>
                <a:lnTo>
                  <a:pt x="1372718" y="609599"/>
                </a:lnTo>
                <a:close/>
              </a:path>
              <a:path w="1736725" h="1917700">
                <a:moveTo>
                  <a:pt x="1409302" y="609599"/>
                </a:moveTo>
                <a:lnTo>
                  <a:pt x="1376890" y="609599"/>
                </a:lnTo>
                <a:lnTo>
                  <a:pt x="1376899" y="622299"/>
                </a:lnTo>
                <a:lnTo>
                  <a:pt x="1408145" y="622299"/>
                </a:lnTo>
                <a:lnTo>
                  <a:pt x="1409302" y="609599"/>
                </a:lnTo>
                <a:close/>
              </a:path>
              <a:path w="1736725" h="1917700">
                <a:moveTo>
                  <a:pt x="1420987" y="609599"/>
                </a:moveTo>
                <a:lnTo>
                  <a:pt x="1415123" y="609599"/>
                </a:lnTo>
                <a:lnTo>
                  <a:pt x="1412418" y="622299"/>
                </a:lnTo>
                <a:lnTo>
                  <a:pt x="1412951" y="622299"/>
                </a:lnTo>
                <a:lnTo>
                  <a:pt x="1420987" y="609599"/>
                </a:lnTo>
                <a:close/>
              </a:path>
              <a:path w="1736725" h="1917700">
                <a:moveTo>
                  <a:pt x="1367663" y="596899"/>
                </a:moveTo>
                <a:lnTo>
                  <a:pt x="1364187" y="596899"/>
                </a:lnTo>
                <a:lnTo>
                  <a:pt x="1361698" y="609599"/>
                </a:lnTo>
                <a:lnTo>
                  <a:pt x="1367663" y="596899"/>
                </a:lnTo>
                <a:close/>
              </a:path>
              <a:path w="1736725" h="1917700">
                <a:moveTo>
                  <a:pt x="1435354" y="571499"/>
                </a:moveTo>
                <a:lnTo>
                  <a:pt x="1387261" y="571499"/>
                </a:lnTo>
                <a:lnTo>
                  <a:pt x="1383025" y="584199"/>
                </a:lnTo>
                <a:lnTo>
                  <a:pt x="1380592" y="596899"/>
                </a:lnTo>
                <a:lnTo>
                  <a:pt x="1380090" y="596899"/>
                </a:lnTo>
                <a:lnTo>
                  <a:pt x="1375423" y="609599"/>
                </a:lnTo>
                <a:lnTo>
                  <a:pt x="1425940" y="609599"/>
                </a:lnTo>
                <a:lnTo>
                  <a:pt x="1430547" y="596899"/>
                </a:lnTo>
                <a:lnTo>
                  <a:pt x="1437539" y="584199"/>
                </a:lnTo>
                <a:lnTo>
                  <a:pt x="1434746" y="584199"/>
                </a:lnTo>
                <a:lnTo>
                  <a:pt x="1435354" y="571499"/>
                </a:lnTo>
                <a:close/>
              </a:path>
              <a:path w="1736725" h="1917700">
                <a:moveTo>
                  <a:pt x="1457655" y="546099"/>
                </a:moveTo>
                <a:lnTo>
                  <a:pt x="1411956" y="546099"/>
                </a:lnTo>
                <a:lnTo>
                  <a:pt x="1407280" y="558799"/>
                </a:lnTo>
                <a:lnTo>
                  <a:pt x="1399616" y="558799"/>
                </a:lnTo>
                <a:lnTo>
                  <a:pt x="1403390" y="571499"/>
                </a:lnTo>
                <a:lnTo>
                  <a:pt x="1442784" y="571499"/>
                </a:lnTo>
                <a:lnTo>
                  <a:pt x="1438837" y="584199"/>
                </a:lnTo>
                <a:lnTo>
                  <a:pt x="1449053" y="571499"/>
                </a:lnTo>
                <a:lnTo>
                  <a:pt x="1459852" y="558799"/>
                </a:lnTo>
                <a:lnTo>
                  <a:pt x="1457655" y="546099"/>
                </a:lnTo>
                <a:close/>
              </a:path>
              <a:path w="1736725" h="1917700">
                <a:moveTo>
                  <a:pt x="1398492" y="558799"/>
                </a:moveTo>
                <a:lnTo>
                  <a:pt x="1393940" y="571499"/>
                </a:lnTo>
                <a:lnTo>
                  <a:pt x="1399602" y="571499"/>
                </a:lnTo>
                <a:lnTo>
                  <a:pt x="1398492" y="558799"/>
                </a:lnTo>
                <a:close/>
              </a:path>
              <a:path w="1736725" h="1917700">
                <a:moveTo>
                  <a:pt x="1414361" y="533399"/>
                </a:moveTo>
                <a:lnTo>
                  <a:pt x="1408346" y="533399"/>
                </a:lnTo>
                <a:lnTo>
                  <a:pt x="1396654" y="546099"/>
                </a:lnTo>
                <a:lnTo>
                  <a:pt x="1390130" y="558799"/>
                </a:lnTo>
                <a:lnTo>
                  <a:pt x="1407280" y="558799"/>
                </a:lnTo>
                <a:lnTo>
                  <a:pt x="1405903" y="546099"/>
                </a:lnTo>
                <a:lnTo>
                  <a:pt x="1412512" y="546099"/>
                </a:lnTo>
                <a:lnTo>
                  <a:pt x="1414361" y="533399"/>
                </a:lnTo>
                <a:close/>
              </a:path>
              <a:path w="1736725" h="1917700">
                <a:moveTo>
                  <a:pt x="1472908" y="520699"/>
                </a:moveTo>
                <a:lnTo>
                  <a:pt x="1432617" y="520699"/>
                </a:lnTo>
                <a:lnTo>
                  <a:pt x="1423800" y="533399"/>
                </a:lnTo>
                <a:lnTo>
                  <a:pt x="1412512" y="546099"/>
                </a:lnTo>
                <a:lnTo>
                  <a:pt x="1459249" y="546099"/>
                </a:lnTo>
                <a:lnTo>
                  <a:pt x="1466915" y="533399"/>
                </a:lnTo>
                <a:lnTo>
                  <a:pt x="1472307" y="533399"/>
                </a:lnTo>
                <a:lnTo>
                  <a:pt x="1472908" y="520699"/>
                </a:lnTo>
                <a:close/>
              </a:path>
              <a:path w="1736725" h="1917700">
                <a:moveTo>
                  <a:pt x="1414061" y="531872"/>
                </a:moveTo>
                <a:lnTo>
                  <a:pt x="1413777" y="533399"/>
                </a:lnTo>
                <a:lnTo>
                  <a:pt x="1414061" y="531872"/>
                </a:lnTo>
                <a:close/>
              </a:path>
              <a:path w="1736725" h="1917700">
                <a:moveTo>
                  <a:pt x="1417573" y="520699"/>
                </a:moveTo>
                <a:lnTo>
                  <a:pt x="1416141" y="520699"/>
                </a:lnTo>
                <a:lnTo>
                  <a:pt x="1415170" y="525914"/>
                </a:lnTo>
                <a:lnTo>
                  <a:pt x="1415110" y="533399"/>
                </a:lnTo>
                <a:lnTo>
                  <a:pt x="1417440" y="533399"/>
                </a:lnTo>
                <a:lnTo>
                  <a:pt x="1417573" y="520699"/>
                </a:lnTo>
                <a:close/>
              </a:path>
              <a:path w="1736725" h="1917700">
                <a:moveTo>
                  <a:pt x="1415212" y="520699"/>
                </a:moveTo>
                <a:lnTo>
                  <a:pt x="1414061" y="531872"/>
                </a:lnTo>
                <a:lnTo>
                  <a:pt x="1415170" y="525914"/>
                </a:lnTo>
                <a:lnTo>
                  <a:pt x="1415212" y="520699"/>
                </a:lnTo>
                <a:close/>
              </a:path>
              <a:path w="1736725" h="1917700">
                <a:moveTo>
                  <a:pt x="1446268" y="507999"/>
                </a:moveTo>
                <a:lnTo>
                  <a:pt x="1423555" y="507999"/>
                </a:lnTo>
                <a:lnTo>
                  <a:pt x="1423353" y="520699"/>
                </a:lnTo>
                <a:lnTo>
                  <a:pt x="1441158" y="520699"/>
                </a:lnTo>
                <a:lnTo>
                  <a:pt x="1446268" y="507999"/>
                </a:lnTo>
                <a:close/>
              </a:path>
              <a:path w="1736725" h="1917700">
                <a:moveTo>
                  <a:pt x="1485914" y="507999"/>
                </a:moveTo>
                <a:lnTo>
                  <a:pt x="1454607" y="507999"/>
                </a:lnTo>
                <a:lnTo>
                  <a:pt x="1452575" y="520699"/>
                </a:lnTo>
                <a:lnTo>
                  <a:pt x="1481049" y="520699"/>
                </a:lnTo>
                <a:lnTo>
                  <a:pt x="1485914" y="507999"/>
                </a:lnTo>
                <a:close/>
              </a:path>
              <a:path w="1736725" h="1917700">
                <a:moveTo>
                  <a:pt x="1494181" y="495299"/>
                </a:moveTo>
                <a:lnTo>
                  <a:pt x="1447376" y="495299"/>
                </a:lnTo>
                <a:lnTo>
                  <a:pt x="1445244" y="507999"/>
                </a:lnTo>
                <a:lnTo>
                  <a:pt x="1487323" y="507999"/>
                </a:lnTo>
                <a:lnTo>
                  <a:pt x="1494181" y="495299"/>
                </a:lnTo>
                <a:close/>
              </a:path>
              <a:path w="1736725" h="1917700">
                <a:moveTo>
                  <a:pt x="1496432" y="482599"/>
                </a:moveTo>
                <a:lnTo>
                  <a:pt x="1439762" y="482599"/>
                </a:lnTo>
                <a:lnTo>
                  <a:pt x="1441971" y="495299"/>
                </a:lnTo>
                <a:lnTo>
                  <a:pt x="1499645" y="495299"/>
                </a:lnTo>
                <a:lnTo>
                  <a:pt x="1496432" y="482599"/>
                </a:lnTo>
                <a:close/>
              </a:path>
              <a:path w="1736725" h="1917700">
                <a:moveTo>
                  <a:pt x="1497673" y="469899"/>
                </a:moveTo>
                <a:lnTo>
                  <a:pt x="1454696" y="469899"/>
                </a:lnTo>
                <a:lnTo>
                  <a:pt x="1456619" y="482599"/>
                </a:lnTo>
                <a:lnTo>
                  <a:pt x="1492966" y="482599"/>
                </a:lnTo>
                <a:lnTo>
                  <a:pt x="1497673" y="469899"/>
                </a:lnTo>
                <a:close/>
              </a:path>
              <a:path w="1736725" h="1917700">
                <a:moveTo>
                  <a:pt x="1506203" y="457199"/>
                </a:moveTo>
                <a:lnTo>
                  <a:pt x="1497495" y="469899"/>
                </a:lnTo>
                <a:lnTo>
                  <a:pt x="1497673" y="469899"/>
                </a:lnTo>
                <a:lnTo>
                  <a:pt x="1509454" y="482599"/>
                </a:lnTo>
                <a:lnTo>
                  <a:pt x="1511243" y="469899"/>
                </a:lnTo>
                <a:lnTo>
                  <a:pt x="1506203" y="457199"/>
                </a:lnTo>
                <a:close/>
              </a:path>
              <a:path w="1736725" h="1917700">
                <a:moveTo>
                  <a:pt x="1490205" y="457199"/>
                </a:moveTo>
                <a:lnTo>
                  <a:pt x="1461880" y="457199"/>
                </a:lnTo>
                <a:lnTo>
                  <a:pt x="1454694" y="469899"/>
                </a:lnTo>
                <a:lnTo>
                  <a:pt x="1497495" y="469899"/>
                </a:lnTo>
                <a:lnTo>
                  <a:pt x="1490205" y="457199"/>
                </a:lnTo>
                <a:close/>
              </a:path>
              <a:path w="1736725" h="1917700">
                <a:moveTo>
                  <a:pt x="1456881" y="444499"/>
                </a:moveTo>
                <a:lnTo>
                  <a:pt x="1458481" y="457199"/>
                </a:lnTo>
                <a:lnTo>
                  <a:pt x="1460754" y="457199"/>
                </a:lnTo>
                <a:lnTo>
                  <a:pt x="1460951" y="451578"/>
                </a:lnTo>
                <a:lnTo>
                  <a:pt x="1456881" y="444499"/>
                </a:lnTo>
                <a:close/>
              </a:path>
              <a:path w="1736725" h="1917700">
                <a:moveTo>
                  <a:pt x="1482099" y="444499"/>
                </a:moveTo>
                <a:lnTo>
                  <a:pt x="1461199" y="444499"/>
                </a:lnTo>
                <a:lnTo>
                  <a:pt x="1460951" y="451578"/>
                </a:lnTo>
                <a:lnTo>
                  <a:pt x="1464183" y="457199"/>
                </a:lnTo>
                <a:lnTo>
                  <a:pt x="1487462" y="457199"/>
                </a:lnTo>
                <a:lnTo>
                  <a:pt x="1482099" y="444499"/>
                </a:lnTo>
                <a:close/>
              </a:path>
              <a:path w="1736725" h="1917700">
                <a:moveTo>
                  <a:pt x="1539836" y="419099"/>
                </a:moveTo>
                <a:lnTo>
                  <a:pt x="1532268" y="419099"/>
                </a:lnTo>
                <a:lnTo>
                  <a:pt x="1530197" y="431799"/>
                </a:lnTo>
                <a:lnTo>
                  <a:pt x="1477187" y="431799"/>
                </a:lnTo>
                <a:lnTo>
                  <a:pt x="1482099" y="444499"/>
                </a:lnTo>
                <a:lnTo>
                  <a:pt x="1487462" y="457199"/>
                </a:lnTo>
                <a:lnTo>
                  <a:pt x="1494166" y="447424"/>
                </a:lnTo>
                <a:lnTo>
                  <a:pt x="1492665" y="444499"/>
                </a:lnTo>
                <a:lnTo>
                  <a:pt x="1527556" y="444499"/>
                </a:lnTo>
                <a:lnTo>
                  <a:pt x="1534464" y="431799"/>
                </a:lnTo>
                <a:lnTo>
                  <a:pt x="1539836" y="419099"/>
                </a:lnTo>
                <a:close/>
              </a:path>
              <a:path w="1736725" h="1917700">
                <a:moveTo>
                  <a:pt x="1494166" y="447424"/>
                </a:moveTo>
                <a:lnTo>
                  <a:pt x="1487462" y="457199"/>
                </a:lnTo>
                <a:lnTo>
                  <a:pt x="1499184" y="457199"/>
                </a:lnTo>
                <a:lnTo>
                  <a:pt x="1494166" y="447424"/>
                </a:lnTo>
                <a:close/>
              </a:path>
              <a:path w="1736725" h="1917700">
                <a:moveTo>
                  <a:pt x="1527556" y="444499"/>
                </a:moveTo>
                <a:lnTo>
                  <a:pt x="1496172" y="444499"/>
                </a:lnTo>
                <a:lnTo>
                  <a:pt x="1504095" y="457199"/>
                </a:lnTo>
                <a:lnTo>
                  <a:pt x="1513725" y="457199"/>
                </a:lnTo>
                <a:lnTo>
                  <a:pt x="1527556" y="444499"/>
                </a:lnTo>
                <a:close/>
              </a:path>
              <a:path w="1736725" h="1917700">
                <a:moveTo>
                  <a:pt x="1496172" y="444499"/>
                </a:moveTo>
                <a:lnTo>
                  <a:pt x="1492665" y="444499"/>
                </a:lnTo>
                <a:lnTo>
                  <a:pt x="1494166" y="447424"/>
                </a:lnTo>
                <a:lnTo>
                  <a:pt x="1496172" y="444499"/>
                </a:lnTo>
                <a:close/>
              </a:path>
              <a:path w="1736725" h="1917700">
                <a:moveTo>
                  <a:pt x="1528796" y="419099"/>
                </a:moveTo>
                <a:lnTo>
                  <a:pt x="1487278" y="419099"/>
                </a:lnTo>
                <a:lnTo>
                  <a:pt x="1483322" y="431799"/>
                </a:lnTo>
                <a:lnTo>
                  <a:pt x="1530197" y="431799"/>
                </a:lnTo>
                <a:lnTo>
                  <a:pt x="1528796" y="419099"/>
                </a:lnTo>
                <a:close/>
              </a:path>
              <a:path w="1736725" h="1917700">
                <a:moveTo>
                  <a:pt x="1540713" y="406399"/>
                </a:moveTo>
                <a:lnTo>
                  <a:pt x="1501887" y="406399"/>
                </a:lnTo>
                <a:lnTo>
                  <a:pt x="1497456" y="419099"/>
                </a:lnTo>
                <a:lnTo>
                  <a:pt x="1542356" y="419099"/>
                </a:lnTo>
                <a:lnTo>
                  <a:pt x="1540713" y="406399"/>
                </a:lnTo>
                <a:close/>
              </a:path>
              <a:path w="1736725" h="1917700">
                <a:moveTo>
                  <a:pt x="1500047" y="393699"/>
                </a:moveTo>
                <a:lnTo>
                  <a:pt x="1492985" y="393699"/>
                </a:lnTo>
                <a:lnTo>
                  <a:pt x="1494771" y="406399"/>
                </a:lnTo>
                <a:lnTo>
                  <a:pt x="1497813" y="406399"/>
                </a:lnTo>
                <a:lnTo>
                  <a:pt x="1500047" y="393699"/>
                </a:lnTo>
                <a:close/>
              </a:path>
              <a:path w="1736725" h="1917700">
                <a:moveTo>
                  <a:pt x="1552182" y="393699"/>
                </a:moveTo>
                <a:lnTo>
                  <a:pt x="1507609" y="393699"/>
                </a:lnTo>
                <a:lnTo>
                  <a:pt x="1510273" y="406399"/>
                </a:lnTo>
                <a:lnTo>
                  <a:pt x="1554023" y="406399"/>
                </a:lnTo>
                <a:lnTo>
                  <a:pt x="1552182" y="393699"/>
                </a:lnTo>
                <a:close/>
              </a:path>
              <a:path w="1736725" h="1917700">
                <a:moveTo>
                  <a:pt x="1504899" y="380999"/>
                </a:moveTo>
                <a:lnTo>
                  <a:pt x="1493083" y="393699"/>
                </a:lnTo>
                <a:lnTo>
                  <a:pt x="1507224" y="393699"/>
                </a:lnTo>
                <a:lnTo>
                  <a:pt x="1504899" y="380999"/>
                </a:lnTo>
                <a:close/>
              </a:path>
              <a:path w="1736725" h="1917700">
                <a:moveTo>
                  <a:pt x="1563002" y="368299"/>
                </a:moveTo>
                <a:lnTo>
                  <a:pt x="1518735" y="368299"/>
                </a:lnTo>
                <a:lnTo>
                  <a:pt x="1515264" y="380999"/>
                </a:lnTo>
                <a:lnTo>
                  <a:pt x="1507224" y="393699"/>
                </a:lnTo>
                <a:lnTo>
                  <a:pt x="1556577" y="393699"/>
                </a:lnTo>
                <a:lnTo>
                  <a:pt x="1562345" y="380999"/>
                </a:lnTo>
                <a:lnTo>
                  <a:pt x="1563002" y="368299"/>
                </a:lnTo>
                <a:close/>
              </a:path>
              <a:path w="1736725" h="1917700">
                <a:moveTo>
                  <a:pt x="1513196" y="355599"/>
                </a:moveTo>
                <a:lnTo>
                  <a:pt x="1510638" y="355599"/>
                </a:lnTo>
                <a:lnTo>
                  <a:pt x="1507964" y="368299"/>
                </a:lnTo>
                <a:lnTo>
                  <a:pt x="1513459" y="368299"/>
                </a:lnTo>
                <a:lnTo>
                  <a:pt x="1513196" y="355599"/>
                </a:lnTo>
                <a:close/>
              </a:path>
              <a:path w="1736725" h="1917700">
                <a:moveTo>
                  <a:pt x="1570805" y="355599"/>
                </a:moveTo>
                <a:lnTo>
                  <a:pt x="1523642" y="355599"/>
                </a:lnTo>
                <a:lnTo>
                  <a:pt x="1520383" y="368299"/>
                </a:lnTo>
                <a:lnTo>
                  <a:pt x="1562534" y="368299"/>
                </a:lnTo>
                <a:lnTo>
                  <a:pt x="1570805" y="355599"/>
                </a:lnTo>
                <a:close/>
              </a:path>
              <a:path w="1736725" h="1917700">
                <a:moveTo>
                  <a:pt x="1522260" y="342899"/>
                </a:moveTo>
                <a:lnTo>
                  <a:pt x="1520307" y="355599"/>
                </a:lnTo>
                <a:lnTo>
                  <a:pt x="1521054" y="355599"/>
                </a:lnTo>
                <a:lnTo>
                  <a:pt x="1522260" y="342899"/>
                </a:lnTo>
                <a:close/>
              </a:path>
              <a:path w="1736725" h="1917700">
                <a:moveTo>
                  <a:pt x="1548041" y="342899"/>
                </a:moveTo>
                <a:lnTo>
                  <a:pt x="1538454" y="342899"/>
                </a:lnTo>
                <a:lnTo>
                  <a:pt x="1531709" y="355599"/>
                </a:lnTo>
                <a:lnTo>
                  <a:pt x="1542084" y="355599"/>
                </a:lnTo>
                <a:lnTo>
                  <a:pt x="1548034" y="344804"/>
                </a:lnTo>
                <a:lnTo>
                  <a:pt x="1548041" y="342899"/>
                </a:lnTo>
                <a:close/>
              </a:path>
              <a:path w="1736725" h="1917700">
                <a:moveTo>
                  <a:pt x="1548024" y="347353"/>
                </a:moveTo>
                <a:lnTo>
                  <a:pt x="1546060" y="355599"/>
                </a:lnTo>
                <a:lnTo>
                  <a:pt x="1547991" y="355599"/>
                </a:lnTo>
                <a:lnTo>
                  <a:pt x="1548024" y="347353"/>
                </a:lnTo>
                <a:close/>
              </a:path>
              <a:path w="1736725" h="1917700">
                <a:moveTo>
                  <a:pt x="1573981" y="342899"/>
                </a:moveTo>
                <a:lnTo>
                  <a:pt x="1549084" y="342899"/>
                </a:lnTo>
                <a:lnTo>
                  <a:pt x="1548024" y="347353"/>
                </a:lnTo>
                <a:lnTo>
                  <a:pt x="1547991" y="355599"/>
                </a:lnTo>
                <a:lnTo>
                  <a:pt x="1573379" y="355599"/>
                </a:lnTo>
                <a:lnTo>
                  <a:pt x="1573981" y="342899"/>
                </a:lnTo>
                <a:close/>
              </a:path>
              <a:path w="1736725" h="1917700">
                <a:moveTo>
                  <a:pt x="1565986" y="304799"/>
                </a:moveTo>
                <a:lnTo>
                  <a:pt x="1554486" y="304799"/>
                </a:lnTo>
                <a:lnTo>
                  <a:pt x="1550683" y="317499"/>
                </a:lnTo>
                <a:lnTo>
                  <a:pt x="1547070" y="330199"/>
                </a:lnTo>
                <a:lnTo>
                  <a:pt x="1545171" y="330199"/>
                </a:lnTo>
                <a:lnTo>
                  <a:pt x="1547734" y="342899"/>
                </a:lnTo>
                <a:lnTo>
                  <a:pt x="1577023" y="342899"/>
                </a:lnTo>
                <a:lnTo>
                  <a:pt x="1574599" y="355599"/>
                </a:lnTo>
                <a:lnTo>
                  <a:pt x="1578229" y="355599"/>
                </a:lnTo>
                <a:lnTo>
                  <a:pt x="1584528" y="342899"/>
                </a:lnTo>
                <a:lnTo>
                  <a:pt x="1593703" y="330199"/>
                </a:lnTo>
                <a:lnTo>
                  <a:pt x="1599227" y="317499"/>
                </a:lnTo>
                <a:lnTo>
                  <a:pt x="1567498" y="317499"/>
                </a:lnTo>
                <a:lnTo>
                  <a:pt x="1565986" y="304799"/>
                </a:lnTo>
                <a:close/>
              </a:path>
              <a:path w="1736725" h="1917700">
                <a:moveTo>
                  <a:pt x="1549084" y="342899"/>
                </a:moveTo>
                <a:lnTo>
                  <a:pt x="1548041" y="342899"/>
                </a:lnTo>
                <a:lnTo>
                  <a:pt x="1548034" y="344804"/>
                </a:lnTo>
                <a:lnTo>
                  <a:pt x="1549084" y="342899"/>
                </a:lnTo>
                <a:close/>
              </a:path>
              <a:path w="1736725" h="1917700">
                <a:moveTo>
                  <a:pt x="1533319" y="330199"/>
                </a:moveTo>
                <a:lnTo>
                  <a:pt x="1528331" y="330199"/>
                </a:lnTo>
                <a:lnTo>
                  <a:pt x="1524436" y="342899"/>
                </a:lnTo>
                <a:lnTo>
                  <a:pt x="1529060" y="342899"/>
                </a:lnTo>
                <a:lnTo>
                  <a:pt x="1533319" y="330199"/>
                </a:lnTo>
                <a:close/>
              </a:path>
              <a:path w="1736725" h="1917700">
                <a:moveTo>
                  <a:pt x="1545120" y="304799"/>
                </a:moveTo>
                <a:lnTo>
                  <a:pt x="1541506" y="304799"/>
                </a:lnTo>
                <a:lnTo>
                  <a:pt x="1538080" y="317499"/>
                </a:lnTo>
                <a:lnTo>
                  <a:pt x="1541882" y="317499"/>
                </a:lnTo>
                <a:lnTo>
                  <a:pt x="1545120" y="304799"/>
                </a:lnTo>
                <a:close/>
              </a:path>
              <a:path w="1736725" h="1917700">
                <a:moveTo>
                  <a:pt x="1553222" y="304799"/>
                </a:moveTo>
                <a:lnTo>
                  <a:pt x="1549718" y="304799"/>
                </a:lnTo>
                <a:lnTo>
                  <a:pt x="1550531" y="317499"/>
                </a:lnTo>
                <a:lnTo>
                  <a:pt x="1553222" y="304799"/>
                </a:lnTo>
                <a:close/>
              </a:path>
              <a:path w="1736725" h="1917700">
                <a:moveTo>
                  <a:pt x="1596573" y="304799"/>
                </a:moveTo>
                <a:lnTo>
                  <a:pt x="1568018" y="304799"/>
                </a:lnTo>
                <a:lnTo>
                  <a:pt x="1568285" y="317499"/>
                </a:lnTo>
                <a:lnTo>
                  <a:pt x="1591622" y="317499"/>
                </a:lnTo>
                <a:lnTo>
                  <a:pt x="1596573" y="304799"/>
                </a:lnTo>
                <a:close/>
              </a:path>
              <a:path w="1736725" h="1917700">
                <a:moveTo>
                  <a:pt x="1564497" y="279399"/>
                </a:moveTo>
                <a:lnTo>
                  <a:pt x="1559608" y="279399"/>
                </a:lnTo>
                <a:lnTo>
                  <a:pt x="1555509" y="292099"/>
                </a:lnTo>
                <a:lnTo>
                  <a:pt x="1546384" y="304799"/>
                </a:lnTo>
                <a:lnTo>
                  <a:pt x="1555642" y="304799"/>
                </a:lnTo>
                <a:lnTo>
                  <a:pt x="1561249" y="292099"/>
                </a:lnTo>
                <a:lnTo>
                  <a:pt x="1569954" y="292099"/>
                </a:lnTo>
                <a:lnTo>
                  <a:pt x="1564497" y="279399"/>
                </a:lnTo>
                <a:close/>
              </a:path>
              <a:path w="1736725" h="1917700">
                <a:moveTo>
                  <a:pt x="1593779" y="292099"/>
                </a:moveTo>
                <a:lnTo>
                  <a:pt x="1561249" y="292099"/>
                </a:lnTo>
                <a:lnTo>
                  <a:pt x="1563343" y="304799"/>
                </a:lnTo>
                <a:lnTo>
                  <a:pt x="1593869" y="304799"/>
                </a:lnTo>
                <a:lnTo>
                  <a:pt x="1593779" y="292099"/>
                </a:lnTo>
                <a:close/>
              </a:path>
              <a:path w="1736725" h="1917700">
                <a:moveTo>
                  <a:pt x="1595649" y="302628"/>
                </a:moveTo>
                <a:lnTo>
                  <a:pt x="1595331" y="304799"/>
                </a:lnTo>
                <a:lnTo>
                  <a:pt x="1596035" y="304799"/>
                </a:lnTo>
                <a:lnTo>
                  <a:pt x="1595649" y="302628"/>
                </a:lnTo>
                <a:close/>
              </a:path>
              <a:path w="1736725" h="1917700">
                <a:moveTo>
                  <a:pt x="1597190" y="292099"/>
                </a:moveTo>
                <a:lnTo>
                  <a:pt x="1595649" y="302628"/>
                </a:lnTo>
                <a:lnTo>
                  <a:pt x="1596035" y="304799"/>
                </a:lnTo>
                <a:lnTo>
                  <a:pt x="1597190" y="292099"/>
                </a:lnTo>
                <a:close/>
              </a:path>
              <a:path w="1736725" h="1917700">
                <a:moveTo>
                  <a:pt x="1614940" y="279399"/>
                </a:moveTo>
                <a:lnTo>
                  <a:pt x="1578496" y="279399"/>
                </a:lnTo>
                <a:lnTo>
                  <a:pt x="1576413" y="292099"/>
                </a:lnTo>
                <a:lnTo>
                  <a:pt x="1597190" y="292099"/>
                </a:lnTo>
                <a:lnTo>
                  <a:pt x="1596035" y="304799"/>
                </a:lnTo>
                <a:lnTo>
                  <a:pt x="1601572" y="304799"/>
                </a:lnTo>
                <a:lnTo>
                  <a:pt x="1614215" y="292099"/>
                </a:lnTo>
                <a:lnTo>
                  <a:pt x="1614940" y="279399"/>
                </a:lnTo>
                <a:close/>
              </a:path>
              <a:path w="1736725" h="1917700">
                <a:moveTo>
                  <a:pt x="1597190" y="292099"/>
                </a:moveTo>
                <a:lnTo>
                  <a:pt x="1593779" y="292099"/>
                </a:lnTo>
                <a:lnTo>
                  <a:pt x="1595649" y="302628"/>
                </a:lnTo>
                <a:lnTo>
                  <a:pt x="1597190" y="292099"/>
                </a:lnTo>
                <a:close/>
              </a:path>
              <a:path w="1736725" h="1917700">
                <a:moveTo>
                  <a:pt x="1574824" y="281434"/>
                </a:moveTo>
                <a:lnTo>
                  <a:pt x="1569954" y="292099"/>
                </a:lnTo>
                <a:lnTo>
                  <a:pt x="1576413" y="292099"/>
                </a:lnTo>
                <a:lnTo>
                  <a:pt x="1574824" y="281434"/>
                </a:lnTo>
                <a:close/>
              </a:path>
              <a:path w="1736725" h="1917700">
                <a:moveTo>
                  <a:pt x="1621854" y="279399"/>
                </a:moveTo>
                <a:lnTo>
                  <a:pt x="1620165" y="292099"/>
                </a:lnTo>
                <a:lnTo>
                  <a:pt x="1625600" y="292099"/>
                </a:lnTo>
                <a:lnTo>
                  <a:pt x="1621854" y="279399"/>
                </a:lnTo>
                <a:close/>
              </a:path>
              <a:path w="1736725" h="1917700">
                <a:moveTo>
                  <a:pt x="1575753" y="279399"/>
                </a:moveTo>
                <a:lnTo>
                  <a:pt x="1574521" y="279399"/>
                </a:lnTo>
                <a:lnTo>
                  <a:pt x="1574824" y="281434"/>
                </a:lnTo>
                <a:lnTo>
                  <a:pt x="1575753" y="279399"/>
                </a:lnTo>
                <a:close/>
              </a:path>
              <a:path w="1736725" h="1917700">
                <a:moveTo>
                  <a:pt x="1577271" y="266700"/>
                </a:moveTo>
                <a:lnTo>
                  <a:pt x="1574191" y="279399"/>
                </a:lnTo>
                <a:lnTo>
                  <a:pt x="1576691" y="279399"/>
                </a:lnTo>
                <a:lnTo>
                  <a:pt x="1577271" y="266700"/>
                </a:lnTo>
                <a:close/>
              </a:path>
              <a:path w="1736725" h="1917700">
                <a:moveTo>
                  <a:pt x="1615923" y="266700"/>
                </a:moveTo>
                <a:lnTo>
                  <a:pt x="1582101" y="266700"/>
                </a:lnTo>
                <a:lnTo>
                  <a:pt x="1582823" y="279399"/>
                </a:lnTo>
                <a:lnTo>
                  <a:pt x="1618488" y="279399"/>
                </a:lnTo>
                <a:lnTo>
                  <a:pt x="1615923" y="266700"/>
                </a:lnTo>
                <a:close/>
              </a:path>
              <a:path w="1736725" h="1917700">
                <a:moveTo>
                  <a:pt x="1576820" y="254000"/>
                </a:moveTo>
                <a:lnTo>
                  <a:pt x="1570461" y="266700"/>
                </a:lnTo>
                <a:lnTo>
                  <a:pt x="1579614" y="266700"/>
                </a:lnTo>
                <a:lnTo>
                  <a:pt x="1576820" y="254000"/>
                </a:lnTo>
                <a:close/>
              </a:path>
              <a:path w="1736725" h="1917700">
                <a:moveTo>
                  <a:pt x="1586894" y="241300"/>
                </a:moveTo>
                <a:lnTo>
                  <a:pt x="1577116" y="241300"/>
                </a:lnTo>
                <a:lnTo>
                  <a:pt x="1578334" y="254000"/>
                </a:lnTo>
                <a:lnTo>
                  <a:pt x="1579614" y="266700"/>
                </a:lnTo>
                <a:lnTo>
                  <a:pt x="1622540" y="266700"/>
                </a:lnTo>
                <a:lnTo>
                  <a:pt x="1625592" y="254000"/>
                </a:lnTo>
                <a:lnTo>
                  <a:pt x="1586616" y="254000"/>
                </a:lnTo>
                <a:lnTo>
                  <a:pt x="1586894" y="241300"/>
                </a:lnTo>
                <a:close/>
              </a:path>
              <a:path w="1736725" h="1917700">
                <a:moveTo>
                  <a:pt x="1573683" y="241300"/>
                </a:moveTo>
                <a:lnTo>
                  <a:pt x="1569669" y="241300"/>
                </a:lnTo>
                <a:lnTo>
                  <a:pt x="1571663" y="254000"/>
                </a:lnTo>
                <a:lnTo>
                  <a:pt x="1573683" y="241300"/>
                </a:lnTo>
                <a:close/>
              </a:path>
              <a:path w="1736725" h="1917700">
                <a:moveTo>
                  <a:pt x="1631493" y="241300"/>
                </a:moveTo>
                <a:lnTo>
                  <a:pt x="1589735" y="241300"/>
                </a:lnTo>
                <a:lnTo>
                  <a:pt x="1587898" y="254000"/>
                </a:lnTo>
                <a:lnTo>
                  <a:pt x="1634327" y="254000"/>
                </a:lnTo>
                <a:lnTo>
                  <a:pt x="1631493" y="241300"/>
                </a:lnTo>
                <a:close/>
              </a:path>
              <a:path w="1736725" h="1917700">
                <a:moveTo>
                  <a:pt x="1635051" y="241300"/>
                </a:moveTo>
                <a:lnTo>
                  <a:pt x="1631493" y="241300"/>
                </a:lnTo>
                <a:lnTo>
                  <a:pt x="1635851" y="254000"/>
                </a:lnTo>
                <a:lnTo>
                  <a:pt x="1635051" y="241300"/>
                </a:lnTo>
                <a:close/>
              </a:path>
              <a:path w="1736725" h="1917700">
                <a:moveTo>
                  <a:pt x="1650899" y="215900"/>
                </a:moveTo>
                <a:lnTo>
                  <a:pt x="1609437" y="215900"/>
                </a:lnTo>
                <a:lnTo>
                  <a:pt x="1612202" y="228600"/>
                </a:lnTo>
                <a:lnTo>
                  <a:pt x="1599553" y="228600"/>
                </a:lnTo>
                <a:lnTo>
                  <a:pt x="1596581" y="241300"/>
                </a:lnTo>
                <a:lnTo>
                  <a:pt x="1634481" y="241300"/>
                </a:lnTo>
                <a:lnTo>
                  <a:pt x="1639532" y="228600"/>
                </a:lnTo>
                <a:lnTo>
                  <a:pt x="1650899" y="215900"/>
                </a:lnTo>
                <a:close/>
              </a:path>
              <a:path w="1736725" h="1917700">
                <a:moveTo>
                  <a:pt x="1609437" y="215900"/>
                </a:moveTo>
                <a:lnTo>
                  <a:pt x="1603717" y="215900"/>
                </a:lnTo>
                <a:lnTo>
                  <a:pt x="1601394" y="228600"/>
                </a:lnTo>
                <a:lnTo>
                  <a:pt x="1608420" y="228600"/>
                </a:lnTo>
                <a:lnTo>
                  <a:pt x="1609437" y="215900"/>
                </a:lnTo>
                <a:close/>
              </a:path>
              <a:path w="1736725" h="1917700">
                <a:moveTo>
                  <a:pt x="1601015" y="209906"/>
                </a:moveTo>
                <a:lnTo>
                  <a:pt x="1600891" y="215900"/>
                </a:lnTo>
                <a:lnTo>
                  <a:pt x="1601748" y="214379"/>
                </a:lnTo>
                <a:lnTo>
                  <a:pt x="1601015" y="209906"/>
                </a:lnTo>
                <a:close/>
              </a:path>
              <a:path w="1736725" h="1917700">
                <a:moveTo>
                  <a:pt x="1647483" y="203200"/>
                </a:moveTo>
                <a:lnTo>
                  <a:pt x="1608044" y="203200"/>
                </a:lnTo>
                <a:lnTo>
                  <a:pt x="1601748" y="214379"/>
                </a:lnTo>
                <a:lnTo>
                  <a:pt x="1601997" y="215900"/>
                </a:lnTo>
                <a:lnTo>
                  <a:pt x="1651518" y="215900"/>
                </a:lnTo>
                <a:lnTo>
                  <a:pt x="1647483" y="203200"/>
                </a:lnTo>
                <a:close/>
              </a:path>
              <a:path w="1736725" h="1917700">
                <a:moveTo>
                  <a:pt x="1601153" y="203200"/>
                </a:moveTo>
                <a:lnTo>
                  <a:pt x="1599915" y="203200"/>
                </a:lnTo>
                <a:lnTo>
                  <a:pt x="1601015" y="209906"/>
                </a:lnTo>
                <a:lnTo>
                  <a:pt x="1601153" y="203200"/>
                </a:lnTo>
                <a:close/>
              </a:path>
              <a:path w="1736725" h="1917700">
                <a:moveTo>
                  <a:pt x="1602308" y="190500"/>
                </a:moveTo>
                <a:lnTo>
                  <a:pt x="1599934" y="203200"/>
                </a:lnTo>
                <a:lnTo>
                  <a:pt x="1602268" y="192865"/>
                </a:lnTo>
                <a:lnTo>
                  <a:pt x="1602308" y="190500"/>
                </a:lnTo>
                <a:close/>
              </a:path>
              <a:path w="1736725" h="1917700">
                <a:moveTo>
                  <a:pt x="1603829" y="190500"/>
                </a:moveTo>
                <a:lnTo>
                  <a:pt x="1602800" y="190500"/>
                </a:lnTo>
                <a:lnTo>
                  <a:pt x="1602268" y="192865"/>
                </a:lnTo>
                <a:lnTo>
                  <a:pt x="1602093" y="203200"/>
                </a:lnTo>
                <a:lnTo>
                  <a:pt x="1603454" y="203200"/>
                </a:lnTo>
                <a:lnTo>
                  <a:pt x="1603829" y="190500"/>
                </a:lnTo>
                <a:close/>
              </a:path>
              <a:path w="1736725" h="1917700">
                <a:moveTo>
                  <a:pt x="1610046" y="190500"/>
                </a:moveTo>
                <a:lnTo>
                  <a:pt x="1606157" y="203200"/>
                </a:lnTo>
                <a:lnTo>
                  <a:pt x="1608081" y="203200"/>
                </a:lnTo>
                <a:lnTo>
                  <a:pt x="1610046" y="190500"/>
                </a:lnTo>
                <a:close/>
              </a:path>
              <a:path w="1736725" h="1917700">
                <a:moveTo>
                  <a:pt x="1658877" y="190500"/>
                </a:moveTo>
                <a:lnTo>
                  <a:pt x="1616545" y="190500"/>
                </a:lnTo>
                <a:lnTo>
                  <a:pt x="1615599" y="203200"/>
                </a:lnTo>
                <a:lnTo>
                  <a:pt x="1650030" y="203200"/>
                </a:lnTo>
                <a:lnTo>
                  <a:pt x="1658877" y="190500"/>
                </a:lnTo>
                <a:close/>
              </a:path>
              <a:path w="1736725" h="1917700">
                <a:moveTo>
                  <a:pt x="1617451" y="177800"/>
                </a:moveTo>
                <a:lnTo>
                  <a:pt x="1609050" y="177800"/>
                </a:lnTo>
                <a:lnTo>
                  <a:pt x="1608435" y="190500"/>
                </a:lnTo>
                <a:lnTo>
                  <a:pt x="1616701" y="190500"/>
                </a:lnTo>
                <a:lnTo>
                  <a:pt x="1617451" y="177800"/>
                </a:lnTo>
                <a:close/>
              </a:path>
              <a:path w="1736725" h="1917700">
                <a:moveTo>
                  <a:pt x="1669137" y="152400"/>
                </a:moveTo>
                <a:lnTo>
                  <a:pt x="1630375" y="152400"/>
                </a:lnTo>
                <a:lnTo>
                  <a:pt x="1625492" y="165100"/>
                </a:lnTo>
                <a:lnTo>
                  <a:pt x="1627013" y="177800"/>
                </a:lnTo>
                <a:lnTo>
                  <a:pt x="1622273" y="177800"/>
                </a:lnTo>
                <a:lnTo>
                  <a:pt x="1618737" y="190500"/>
                </a:lnTo>
                <a:lnTo>
                  <a:pt x="1632829" y="190500"/>
                </a:lnTo>
                <a:lnTo>
                  <a:pt x="1637154" y="177800"/>
                </a:lnTo>
                <a:lnTo>
                  <a:pt x="1643437" y="165100"/>
                </a:lnTo>
                <a:lnTo>
                  <a:pt x="1674521" y="165100"/>
                </a:lnTo>
                <a:lnTo>
                  <a:pt x="1669137" y="152400"/>
                </a:lnTo>
                <a:close/>
              </a:path>
              <a:path w="1736725" h="1917700">
                <a:moveTo>
                  <a:pt x="1661579" y="165100"/>
                </a:moveTo>
                <a:lnTo>
                  <a:pt x="1643437" y="165100"/>
                </a:lnTo>
                <a:lnTo>
                  <a:pt x="1641069" y="190500"/>
                </a:lnTo>
                <a:lnTo>
                  <a:pt x="1666187" y="190500"/>
                </a:lnTo>
                <a:lnTo>
                  <a:pt x="1666710" y="177800"/>
                </a:lnTo>
                <a:lnTo>
                  <a:pt x="1660495" y="177800"/>
                </a:lnTo>
                <a:lnTo>
                  <a:pt x="1661579" y="165100"/>
                </a:lnTo>
                <a:close/>
              </a:path>
              <a:path w="1736725" h="1917700">
                <a:moveTo>
                  <a:pt x="1676313" y="165100"/>
                </a:moveTo>
                <a:lnTo>
                  <a:pt x="1667814" y="165100"/>
                </a:lnTo>
                <a:lnTo>
                  <a:pt x="1660495" y="177800"/>
                </a:lnTo>
                <a:lnTo>
                  <a:pt x="1673468" y="177800"/>
                </a:lnTo>
                <a:lnTo>
                  <a:pt x="1676313" y="165100"/>
                </a:lnTo>
                <a:close/>
              </a:path>
              <a:path w="1736725" h="1917700">
                <a:moveTo>
                  <a:pt x="1639242" y="150996"/>
                </a:moveTo>
                <a:lnTo>
                  <a:pt x="1638698" y="152400"/>
                </a:lnTo>
                <a:lnTo>
                  <a:pt x="1639570" y="152400"/>
                </a:lnTo>
                <a:lnTo>
                  <a:pt x="1639242" y="150996"/>
                </a:lnTo>
                <a:close/>
              </a:path>
              <a:path w="1736725" h="1917700">
                <a:moveTo>
                  <a:pt x="1643492" y="136323"/>
                </a:moveTo>
                <a:lnTo>
                  <a:pt x="1643617" y="139700"/>
                </a:lnTo>
                <a:lnTo>
                  <a:pt x="1639368" y="150670"/>
                </a:lnTo>
                <a:lnTo>
                  <a:pt x="1639570" y="152400"/>
                </a:lnTo>
                <a:lnTo>
                  <a:pt x="1647774" y="152400"/>
                </a:lnTo>
                <a:lnTo>
                  <a:pt x="1650186" y="139700"/>
                </a:lnTo>
                <a:lnTo>
                  <a:pt x="1645717" y="139700"/>
                </a:lnTo>
                <a:lnTo>
                  <a:pt x="1643492" y="136323"/>
                </a:lnTo>
                <a:close/>
              </a:path>
              <a:path w="1736725" h="1917700">
                <a:moveTo>
                  <a:pt x="1680439" y="139700"/>
                </a:moveTo>
                <a:lnTo>
                  <a:pt x="1650394" y="139700"/>
                </a:lnTo>
                <a:lnTo>
                  <a:pt x="1649293" y="152400"/>
                </a:lnTo>
                <a:lnTo>
                  <a:pt x="1683179" y="152400"/>
                </a:lnTo>
                <a:lnTo>
                  <a:pt x="1680439" y="139700"/>
                </a:lnTo>
                <a:close/>
              </a:path>
              <a:path w="1736725" h="1917700">
                <a:moveTo>
                  <a:pt x="1638084" y="139700"/>
                </a:moveTo>
                <a:lnTo>
                  <a:pt x="1636598" y="139700"/>
                </a:lnTo>
                <a:lnTo>
                  <a:pt x="1639242" y="150996"/>
                </a:lnTo>
                <a:lnTo>
                  <a:pt x="1639368" y="150670"/>
                </a:lnTo>
                <a:lnTo>
                  <a:pt x="1638084" y="139700"/>
                </a:lnTo>
                <a:close/>
              </a:path>
              <a:path w="1736725" h="1917700">
                <a:moveTo>
                  <a:pt x="1645729" y="139643"/>
                </a:moveTo>
                <a:close/>
              </a:path>
              <a:path w="1736725" h="1917700">
                <a:moveTo>
                  <a:pt x="1673848" y="101600"/>
                </a:moveTo>
                <a:lnTo>
                  <a:pt x="1654007" y="101600"/>
                </a:lnTo>
                <a:lnTo>
                  <a:pt x="1645729" y="139643"/>
                </a:lnTo>
                <a:lnTo>
                  <a:pt x="1678518" y="139700"/>
                </a:lnTo>
                <a:lnTo>
                  <a:pt x="1685709" y="127000"/>
                </a:lnTo>
                <a:lnTo>
                  <a:pt x="1682547" y="127000"/>
                </a:lnTo>
                <a:lnTo>
                  <a:pt x="1683182" y="114300"/>
                </a:lnTo>
                <a:lnTo>
                  <a:pt x="1675270" y="114300"/>
                </a:lnTo>
                <a:lnTo>
                  <a:pt x="1673848" y="101600"/>
                </a:lnTo>
                <a:close/>
              </a:path>
              <a:path w="1736725" h="1917700">
                <a:moveTo>
                  <a:pt x="1643147" y="127000"/>
                </a:moveTo>
                <a:lnTo>
                  <a:pt x="1637208" y="127000"/>
                </a:lnTo>
                <a:lnTo>
                  <a:pt x="1643492" y="136323"/>
                </a:lnTo>
                <a:lnTo>
                  <a:pt x="1643147" y="127000"/>
                </a:lnTo>
                <a:close/>
              </a:path>
              <a:path w="1736725" h="1917700">
                <a:moveTo>
                  <a:pt x="1644420" y="114300"/>
                </a:moveTo>
                <a:lnTo>
                  <a:pt x="1641366" y="127000"/>
                </a:lnTo>
                <a:lnTo>
                  <a:pt x="1644333" y="127000"/>
                </a:lnTo>
                <a:lnTo>
                  <a:pt x="1644420" y="114300"/>
                </a:lnTo>
                <a:close/>
              </a:path>
              <a:path w="1736725" h="1917700">
                <a:moveTo>
                  <a:pt x="1691894" y="114300"/>
                </a:moveTo>
                <a:lnTo>
                  <a:pt x="1683182" y="114300"/>
                </a:lnTo>
                <a:lnTo>
                  <a:pt x="1682547" y="127000"/>
                </a:lnTo>
                <a:lnTo>
                  <a:pt x="1693130" y="127000"/>
                </a:lnTo>
                <a:lnTo>
                  <a:pt x="1691894" y="114300"/>
                </a:lnTo>
                <a:close/>
              </a:path>
              <a:path w="1736725" h="1917700">
                <a:moveTo>
                  <a:pt x="1650072" y="101600"/>
                </a:moveTo>
                <a:lnTo>
                  <a:pt x="1647965" y="101600"/>
                </a:lnTo>
                <a:lnTo>
                  <a:pt x="1646629" y="114300"/>
                </a:lnTo>
                <a:lnTo>
                  <a:pt x="1648479" y="114300"/>
                </a:lnTo>
                <a:lnTo>
                  <a:pt x="1650072" y="101600"/>
                </a:lnTo>
                <a:close/>
              </a:path>
              <a:path w="1736725" h="1917700">
                <a:moveTo>
                  <a:pt x="1709263" y="88900"/>
                </a:moveTo>
                <a:lnTo>
                  <a:pt x="1684516" y="88900"/>
                </a:lnTo>
                <a:lnTo>
                  <a:pt x="1673848" y="101600"/>
                </a:lnTo>
                <a:lnTo>
                  <a:pt x="1675270" y="114300"/>
                </a:lnTo>
                <a:lnTo>
                  <a:pt x="1679194" y="114300"/>
                </a:lnTo>
                <a:lnTo>
                  <a:pt x="1688237" y="101600"/>
                </a:lnTo>
                <a:lnTo>
                  <a:pt x="1708309" y="101600"/>
                </a:lnTo>
                <a:lnTo>
                  <a:pt x="1709263" y="88900"/>
                </a:lnTo>
                <a:close/>
              </a:path>
              <a:path w="1736725" h="1917700">
                <a:moveTo>
                  <a:pt x="1688237" y="101600"/>
                </a:moveTo>
                <a:lnTo>
                  <a:pt x="1679194" y="114300"/>
                </a:lnTo>
                <a:lnTo>
                  <a:pt x="1689265" y="114300"/>
                </a:lnTo>
                <a:lnTo>
                  <a:pt x="1688237" y="101600"/>
                </a:lnTo>
                <a:close/>
              </a:path>
              <a:path w="1736725" h="1917700">
                <a:moveTo>
                  <a:pt x="1689738" y="101600"/>
                </a:moveTo>
                <a:lnTo>
                  <a:pt x="1688237" y="101600"/>
                </a:lnTo>
                <a:lnTo>
                  <a:pt x="1689265" y="114300"/>
                </a:lnTo>
                <a:lnTo>
                  <a:pt x="1691397" y="114300"/>
                </a:lnTo>
                <a:lnTo>
                  <a:pt x="1689738" y="101600"/>
                </a:lnTo>
                <a:close/>
              </a:path>
              <a:path w="1736725" h="1917700">
                <a:moveTo>
                  <a:pt x="1701838" y="101600"/>
                </a:moveTo>
                <a:lnTo>
                  <a:pt x="1689738" y="101600"/>
                </a:lnTo>
                <a:lnTo>
                  <a:pt x="1691397" y="114300"/>
                </a:lnTo>
                <a:lnTo>
                  <a:pt x="1702160" y="114300"/>
                </a:lnTo>
                <a:lnTo>
                  <a:pt x="1701838" y="101600"/>
                </a:lnTo>
                <a:close/>
              </a:path>
              <a:path w="1736725" h="1917700">
                <a:moveTo>
                  <a:pt x="1654061" y="88900"/>
                </a:moveTo>
                <a:lnTo>
                  <a:pt x="1650128" y="88900"/>
                </a:lnTo>
                <a:lnTo>
                  <a:pt x="1652905" y="101600"/>
                </a:lnTo>
                <a:lnTo>
                  <a:pt x="1654061" y="88900"/>
                </a:lnTo>
                <a:close/>
              </a:path>
              <a:path w="1736725" h="1917700">
                <a:moveTo>
                  <a:pt x="1659430" y="93883"/>
                </a:moveTo>
                <a:lnTo>
                  <a:pt x="1658696" y="101600"/>
                </a:lnTo>
                <a:lnTo>
                  <a:pt x="1661465" y="101600"/>
                </a:lnTo>
                <a:lnTo>
                  <a:pt x="1659430" y="93883"/>
                </a:lnTo>
                <a:close/>
              </a:path>
              <a:path w="1736725" h="1917700">
                <a:moveTo>
                  <a:pt x="1662776" y="97452"/>
                </a:moveTo>
                <a:lnTo>
                  <a:pt x="1661465" y="101600"/>
                </a:lnTo>
                <a:lnTo>
                  <a:pt x="1663079" y="98352"/>
                </a:lnTo>
                <a:lnTo>
                  <a:pt x="1662776" y="97452"/>
                </a:lnTo>
                <a:close/>
              </a:path>
              <a:path w="1736725" h="1917700">
                <a:moveTo>
                  <a:pt x="1663079" y="98352"/>
                </a:moveTo>
                <a:lnTo>
                  <a:pt x="1661465" y="101600"/>
                </a:lnTo>
                <a:lnTo>
                  <a:pt x="1664170" y="101600"/>
                </a:lnTo>
                <a:lnTo>
                  <a:pt x="1663079" y="98352"/>
                </a:lnTo>
                <a:close/>
              </a:path>
              <a:path w="1736725" h="1917700">
                <a:moveTo>
                  <a:pt x="1664778" y="94934"/>
                </a:moveTo>
                <a:lnTo>
                  <a:pt x="1663079" y="98352"/>
                </a:lnTo>
                <a:lnTo>
                  <a:pt x="1664170" y="101600"/>
                </a:lnTo>
                <a:lnTo>
                  <a:pt x="1664778" y="94934"/>
                </a:lnTo>
                <a:close/>
              </a:path>
              <a:path w="1736725" h="1917700">
                <a:moveTo>
                  <a:pt x="1678535" y="88900"/>
                </a:moveTo>
                <a:lnTo>
                  <a:pt x="1674635" y="88900"/>
                </a:lnTo>
                <a:lnTo>
                  <a:pt x="1671576" y="101600"/>
                </a:lnTo>
                <a:lnTo>
                  <a:pt x="1673841" y="101600"/>
                </a:lnTo>
                <a:lnTo>
                  <a:pt x="1678535" y="88900"/>
                </a:lnTo>
                <a:close/>
              </a:path>
              <a:path w="1736725" h="1917700">
                <a:moveTo>
                  <a:pt x="1665224" y="88900"/>
                </a:moveTo>
                <a:lnTo>
                  <a:pt x="1659903" y="88900"/>
                </a:lnTo>
                <a:lnTo>
                  <a:pt x="1662776" y="97452"/>
                </a:lnTo>
                <a:lnTo>
                  <a:pt x="1665146" y="89957"/>
                </a:lnTo>
                <a:lnTo>
                  <a:pt x="1665224" y="88900"/>
                </a:lnTo>
                <a:close/>
              </a:path>
              <a:path w="1736725" h="1917700">
                <a:moveTo>
                  <a:pt x="1667777" y="88900"/>
                </a:moveTo>
                <a:lnTo>
                  <a:pt x="1665480" y="88900"/>
                </a:lnTo>
                <a:lnTo>
                  <a:pt x="1665146" y="89957"/>
                </a:lnTo>
                <a:lnTo>
                  <a:pt x="1664778" y="94934"/>
                </a:lnTo>
                <a:lnTo>
                  <a:pt x="1667777" y="88900"/>
                </a:lnTo>
                <a:close/>
              </a:path>
              <a:path w="1736725" h="1917700">
                <a:moveTo>
                  <a:pt x="1708020" y="76200"/>
                </a:moveTo>
                <a:lnTo>
                  <a:pt x="1658335" y="76200"/>
                </a:lnTo>
                <a:lnTo>
                  <a:pt x="1658115" y="88900"/>
                </a:lnTo>
                <a:lnTo>
                  <a:pt x="1659430" y="93883"/>
                </a:lnTo>
                <a:lnTo>
                  <a:pt x="1659903" y="88900"/>
                </a:lnTo>
                <a:lnTo>
                  <a:pt x="1709263" y="88900"/>
                </a:lnTo>
                <a:lnTo>
                  <a:pt x="1708020" y="76200"/>
                </a:lnTo>
                <a:close/>
              </a:path>
              <a:path w="1736725" h="1917700">
                <a:moveTo>
                  <a:pt x="1665480" y="88900"/>
                </a:moveTo>
                <a:lnTo>
                  <a:pt x="1665224" y="88900"/>
                </a:lnTo>
                <a:lnTo>
                  <a:pt x="1665146" y="89957"/>
                </a:lnTo>
                <a:lnTo>
                  <a:pt x="1665480" y="88900"/>
                </a:lnTo>
                <a:close/>
              </a:path>
              <a:path w="1736725" h="1917700">
                <a:moveTo>
                  <a:pt x="1673457" y="50800"/>
                </a:moveTo>
                <a:lnTo>
                  <a:pt x="1669979" y="50800"/>
                </a:lnTo>
                <a:lnTo>
                  <a:pt x="1665034" y="63500"/>
                </a:lnTo>
                <a:lnTo>
                  <a:pt x="1661011" y="76200"/>
                </a:lnTo>
                <a:lnTo>
                  <a:pt x="1662265" y="76200"/>
                </a:lnTo>
                <a:lnTo>
                  <a:pt x="1671206" y="63500"/>
                </a:lnTo>
                <a:lnTo>
                  <a:pt x="1676435" y="63500"/>
                </a:lnTo>
                <a:lnTo>
                  <a:pt x="1673457" y="50800"/>
                </a:lnTo>
                <a:close/>
              </a:path>
              <a:path w="1736725" h="1917700">
                <a:moveTo>
                  <a:pt x="1682014" y="63500"/>
                </a:moveTo>
                <a:lnTo>
                  <a:pt x="1671206" y="63500"/>
                </a:lnTo>
                <a:lnTo>
                  <a:pt x="1672565" y="76200"/>
                </a:lnTo>
                <a:lnTo>
                  <a:pt x="1684884" y="76200"/>
                </a:lnTo>
                <a:lnTo>
                  <a:pt x="1682014" y="63500"/>
                </a:lnTo>
                <a:close/>
              </a:path>
              <a:path w="1736725" h="1917700">
                <a:moveTo>
                  <a:pt x="1720431" y="63500"/>
                </a:moveTo>
                <a:lnTo>
                  <a:pt x="1686776" y="63500"/>
                </a:lnTo>
                <a:lnTo>
                  <a:pt x="1684884" y="76200"/>
                </a:lnTo>
                <a:lnTo>
                  <a:pt x="1723091" y="76200"/>
                </a:lnTo>
                <a:lnTo>
                  <a:pt x="1720431" y="63500"/>
                </a:lnTo>
                <a:close/>
              </a:path>
              <a:path w="1736725" h="1917700">
                <a:moveTo>
                  <a:pt x="1729054" y="63500"/>
                </a:moveTo>
                <a:lnTo>
                  <a:pt x="1725054" y="63500"/>
                </a:lnTo>
                <a:lnTo>
                  <a:pt x="1723568" y="76200"/>
                </a:lnTo>
                <a:lnTo>
                  <a:pt x="1729054" y="63500"/>
                </a:lnTo>
                <a:close/>
              </a:path>
              <a:path w="1736725" h="1917700">
                <a:moveTo>
                  <a:pt x="1735631" y="38100"/>
                </a:moveTo>
                <a:lnTo>
                  <a:pt x="1687673" y="38100"/>
                </a:lnTo>
                <a:lnTo>
                  <a:pt x="1687236" y="50800"/>
                </a:lnTo>
                <a:lnTo>
                  <a:pt x="1679880" y="63500"/>
                </a:lnTo>
                <a:lnTo>
                  <a:pt x="1725041" y="63500"/>
                </a:lnTo>
                <a:lnTo>
                  <a:pt x="1725621" y="50800"/>
                </a:lnTo>
                <a:lnTo>
                  <a:pt x="1736586" y="50800"/>
                </a:lnTo>
                <a:lnTo>
                  <a:pt x="1735631" y="38100"/>
                </a:lnTo>
                <a:close/>
              </a:path>
              <a:path w="1736725" h="1917700">
                <a:moveTo>
                  <a:pt x="1684427" y="38100"/>
                </a:moveTo>
                <a:lnTo>
                  <a:pt x="1683982" y="38100"/>
                </a:lnTo>
                <a:lnTo>
                  <a:pt x="1676235" y="50800"/>
                </a:lnTo>
                <a:lnTo>
                  <a:pt x="1684427" y="50800"/>
                </a:lnTo>
                <a:lnTo>
                  <a:pt x="1684427" y="38100"/>
                </a:lnTo>
                <a:close/>
              </a:path>
              <a:path w="1736725" h="1917700">
                <a:moveTo>
                  <a:pt x="1680000" y="27588"/>
                </a:moveTo>
                <a:lnTo>
                  <a:pt x="1674368" y="38100"/>
                </a:lnTo>
                <a:lnTo>
                  <a:pt x="1680820" y="38100"/>
                </a:lnTo>
                <a:lnTo>
                  <a:pt x="1680000" y="27588"/>
                </a:lnTo>
                <a:close/>
              </a:path>
              <a:path w="1736725" h="1917700">
                <a:moveTo>
                  <a:pt x="1696530" y="12700"/>
                </a:moveTo>
                <a:lnTo>
                  <a:pt x="1685473" y="12700"/>
                </a:lnTo>
                <a:lnTo>
                  <a:pt x="1681173" y="25400"/>
                </a:lnTo>
                <a:lnTo>
                  <a:pt x="1680298" y="27032"/>
                </a:lnTo>
                <a:lnTo>
                  <a:pt x="1683474" y="38100"/>
                </a:lnTo>
                <a:lnTo>
                  <a:pt x="1694028" y="38100"/>
                </a:lnTo>
                <a:lnTo>
                  <a:pt x="1691167" y="25400"/>
                </a:lnTo>
                <a:lnTo>
                  <a:pt x="1691621" y="25400"/>
                </a:lnTo>
                <a:lnTo>
                  <a:pt x="1696530" y="12700"/>
                </a:lnTo>
                <a:close/>
              </a:path>
              <a:path w="1736725" h="1917700">
                <a:moveTo>
                  <a:pt x="1729004" y="25400"/>
                </a:moveTo>
                <a:lnTo>
                  <a:pt x="1695089" y="25400"/>
                </a:lnTo>
                <a:lnTo>
                  <a:pt x="1694028" y="38100"/>
                </a:lnTo>
                <a:lnTo>
                  <a:pt x="1733266" y="38100"/>
                </a:lnTo>
                <a:lnTo>
                  <a:pt x="1729004" y="25400"/>
                </a:lnTo>
                <a:close/>
              </a:path>
              <a:path w="1736725" h="1917700">
                <a:moveTo>
                  <a:pt x="1679829" y="25400"/>
                </a:moveTo>
                <a:lnTo>
                  <a:pt x="1680000" y="27588"/>
                </a:lnTo>
                <a:lnTo>
                  <a:pt x="1680298" y="27032"/>
                </a:lnTo>
                <a:lnTo>
                  <a:pt x="1679829" y="25400"/>
                </a:lnTo>
                <a:close/>
              </a:path>
              <a:path w="1736725" h="1917700">
                <a:moveTo>
                  <a:pt x="1704643" y="12700"/>
                </a:moveTo>
                <a:lnTo>
                  <a:pt x="1697100" y="12700"/>
                </a:lnTo>
                <a:lnTo>
                  <a:pt x="1691621" y="25400"/>
                </a:lnTo>
                <a:lnTo>
                  <a:pt x="1705928" y="25400"/>
                </a:lnTo>
                <a:lnTo>
                  <a:pt x="1704643" y="12700"/>
                </a:lnTo>
                <a:close/>
              </a:path>
              <a:path w="1736725" h="1917700">
                <a:moveTo>
                  <a:pt x="1719152" y="12700"/>
                </a:moveTo>
                <a:lnTo>
                  <a:pt x="1714538" y="12700"/>
                </a:lnTo>
                <a:lnTo>
                  <a:pt x="1706537" y="25400"/>
                </a:lnTo>
                <a:lnTo>
                  <a:pt x="1724317" y="25400"/>
                </a:lnTo>
                <a:lnTo>
                  <a:pt x="1719152" y="12700"/>
                </a:lnTo>
                <a:close/>
              </a:path>
              <a:path w="1736725" h="1917700">
                <a:moveTo>
                  <a:pt x="1708201" y="0"/>
                </a:moveTo>
                <a:lnTo>
                  <a:pt x="1704886" y="0"/>
                </a:lnTo>
                <a:lnTo>
                  <a:pt x="1702486" y="12700"/>
                </a:lnTo>
                <a:lnTo>
                  <a:pt x="1708582" y="12700"/>
                </a:lnTo>
                <a:lnTo>
                  <a:pt x="1708201" y="0"/>
                </a:lnTo>
                <a:close/>
              </a:path>
            </a:pathLst>
          </a:custGeom>
          <a:solidFill>
            <a:srgbClr val="DB2800"/>
          </a:solidFill>
        </p:spPr>
        <p:txBody>
          <a:bodyPr wrap="square" lIns="0" tIns="0" rIns="0" bIns="0" rtlCol="0"/>
          <a:lstStyle/>
          <a:p>
            <a:endParaRPr/>
          </a:p>
        </p:txBody>
      </p:sp>
      <p:sp>
        <p:nvSpPr>
          <p:cNvPr id="19" name="object 11"/>
          <p:cNvSpPr/>
          <p:nvPr/>
        </p:nvSpPr>
        <p:spPr>
          <a:xfrm>
            <a:off x="6172999" y="6050534"/>
            <a:ext cx="287845" cy="27686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5900" y="4203700"/>
            <a:ext cx="2424430" cy="711200"/>
          </a:xfrm>
          <a:prstGeom prst="rect">
            <a:avLst/>
          </a:prstGeom>
        </p:spPr>
        <p:txBody>
          <a:bodyPr vert="horz" wrap="square" lIns="0" tIns="12700" rIns="0" bIns="0" rtlCol="0">
            <a:spAutoFit/>
          </a:bodyPr>
          <a:lstStyle/>
          <a:p>
            <a:pPr marL="12700">
              <a:lnSpc>
                <a:spcPct val="100000"/>
              </a:lnSpc>
              <a:spcBef>
                <a:spcPts val="100"/>
              </a:spcBef>
            </a:pPr>
            <a:r>
              <a:rPr spc="250" dirty="0"/>
              <a:t>M</a:t>
            </a:r>
            <a:r>
              <a:rPr spc="-560" dirty="0"/>
              <a:t> </a:t>
            </a:r>
            <a:r>
              <a:rPr spc="250" dirty="0"/>
              <a:t>O</a:t>
            </a:r>
            <a:r>
              <a:rPr spc="-555" dirty="0"/>
              <a:t> </a:t>
            </a:r>
            <a:r>
              <a:rPr spc="80" dirty="0"/>
              <a:t>D</a:t>
            </a:r>
            <a:r>
              <a:rPr spc="-555" dirty="0"/>
              <a:t> </a:t>
            </a:r>
            <a:r>
              <a:rPr spc="-335" dirty="0"/>
              <a:t>E</a:t>
            </a:r>
            <a:r>
              <a:rPr spc="-555" dirty="0"/>
              <a:t> </a:t>
            </a:r>
            <a:r>
              <a:rPr spc="-254" dirty="0"/>
              <a:t>L</a:t>
            </a:r>
          </a:p>
        </p:txBody>
      </p:sp>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38</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2424430" cy="711200"/>
          </a:xfrm>
          <a:prstGeom prst="rect">
            <a:avLst/>
          </a:prstGeom>
        </p:spPr>
        <p:txBody>
          <a:bodyPr vert="horz" wrap="square" lIns="0" tIns="12700" rIns="0" bIns="0" rtlCol="0">
            <a:spAutoFit/>
          </a:bodyPr>
          <a:lstStyle/>
          <a:p>
            <a:pPr marL="12700">
              <a:lnSpc>
                <a:spcPct val="100000"/>
              </a:lnSpc>
              <a:spcBef>
                <a:spcPts val="100"/>
              </a:spcBef>
            </a:pPr>
            <a:r>
              <a:rPr spc="250" dirty="0"/>
              <a:t>M</a:t>
            </a:r>
            <a:r>
              <a:rPr spc="-560" dirty="0"/>
              <a:t> </a:t>
            </a:r>
            <a:r>
              <a:rPr spc="250" dirty="0"/>
              <a:t>O</a:t>
            </a:r>
            <a:r>
              <a:rPr spc="-555" dirty="0"/>
              <a:t> </a:t>
            </a:r>
            <a:r>
              <a:rPr spc="80" dirty="0"/>
              <a:t>D</a:t>
            </a:r>
            <a:r>
              <a:rPr spc="-555" dirty="0"/>
              <a:t> </a:t>
            </a:r>
            <a:r>
              <a:rPr spc="-335" dirty="0"/>
              <a:t>E</a:t>
            </a:r>
            <a:r>
              <a:rPr spc="-555" dirty="0"/>
              <a:t> </a:t>
            </a:r>
            <a:r>
              <a:rPr spc="-254" dirty="0"/>
              <a:t>L</a:t>
            </a:r>
          </a:p>
        </p:txBody>
      </p:sp>
      <p:sp>
        <p:nvSpPr>
          <p:cNvPr id="3" name="object 3"/>
          <p:cNvSpPr txBox="1"/>
          <p:nvPr/>
        </p:nvSpPr>
        <p:spPr>
          <a:xfrm>
            <a:off x="698500" y="2882900"/>
            <a:ext cx="9594215" cy="1729739"/>
          </a:xfrm>
          <a:prstGeom prst="rect">
            <a:avLst/>
          </a:prstGeom>
        </p:spPr>
        <p:txBody>
          <a:bodyPr vert="horz" wrap="square" lIns="0" tIns="12700" rIns="0" bIns="0" rtlCol="0">
            <a:spAutoFit/>
          </a:bodyPr>
          <a:lstStyle/>
          <a:p>
            <a:pPr marL="482600" indent="-469900">
              <a:lnSpc>
                <a:spcPct val="100000"/>
              </a:lnSpc>
              <a:spcBef>
                <a:spcPts val="100"/>
              </a:spcBef>
              <a:buClr>
                <a:srgbClr val="646464"/>
              </a:buClr>
              <a:buSzPct val="90277"/>
              <a:buFont typeface="Arial"/>
              <a:buChar char="•"/>
              <a:tabLst>
                <a:tab pos="481965" algn="l"/>
                <a:tab pos="482600" algn="l"/>
              </a:tabLst>
            </a:pPr>
            <a:r>
              <a:rPr sz="3600" b="1" spc="-55" dirty="0">
                <a:solidFill>
                  <a:srgbClr val="FFFFFF"/>
                </a:solidFill>
                <a:latin typeface="Arial"/>
                <a:cs typeface="Arial"/>
              </a:rPr>
              <a:t>CRUD</a:t>
            </a:r>
            <a:r>
              <a:rPr sz="3600" b="1" spc="-65" dirty="0">
                <a:solidFill>
                  <a:srgbClr val="FFFFFF"/>
                </a:solidFill>
                <a:latin typeface="Arial"/>
                <a:cs typeface="Arial"/>
              </a:rPr>
              <a:t> </a:t>
            </a:r>
            <a:r>
              <a:rPr sz="3600" spc="65" dirty="0">
                <a:solidFill>
                  <a:srgbClr val="FFFFFF"/>
                </a:solidFill>
                <a:latin typeface="Arial"/>
                <a:cs typeface="Arial"/>
              </a:rPr>
              <a:t>for</a:t>
            </a:r>
            <a:r>
              <a:rPr sz="3600" spc="-65" dirty="0">
                <a:solidFill>
                  <a:srgbClr val="FFFFFF"/>
                </a:solidFill>
                <a:latin typeface="Arial"/>
                <a:cs typeface="Arial"/>
              </a:rPr>
              <a:t> </a:t>
            </a:r>
            <a:r>
              <a:rPr sz="3600" spc="30" dirty="0">
                <a:solidFill>
                  <a:srgbClr val="FFFFFF"/>
                </a:solidFill>
                <a:latin typeface="Arial"/>
                <a:cs typeface="Arial"/>
              </a:rPr>
              <a:t>data</a:t>
            </a:r>
            <a:r>
              <a:rPr sz="3600" spc="-65" dirty="0">
                <a:solidFill>
                  <a:srgbClr val="FFFFFF"/>
                </a:solidFill>
                <a:latin typeface="Arial"/>
                <a:cs typeface="Arial"/>
              </a:rPr>
              <a:t> </a:t>
            </a:r>
            <a:r>
              <a:rPr sz="3600" spc="50" dirty="0">
                <a:solidFill>
                  <a:srgbClr val="FFFFFF"/>
                </a:solidFill>
                <a:latin typeface="Arial"/>
                <a:cs typeface="Arial"/>
              </a:rPr>
              <a:t>from</a:t>
            </a:r>
            <a:r>
              <a:rPr sz="3600" spc="-60" dirty="0">
                <a:solidFill>
                  <a:srgbClr val="FFFFFF"/>
                </a:solidFill>
                <a:latin typeface="Arial"/>
                <a:cs typeface="Arial"/>
              </a:rPr>
              <a:t> </a:t>
            </a:r>
            <a:r>
              <a:rPr sz="3600" spc="-114" dirty="0">
                <a:solidFill>
                  <a:srgbClr val="FFFFFF"/>
                </a:solidFill>
                <a:latin typeface="Arial"/>
                <a:cs typeface="Arial"/>
              </a:rPr>
              <a:t>API</a:t>
            </a:r>
            <a:r>
              <a:rPr sz="3600" spc="-65" dirty="0">
                <a:solidFill>
                  <a:srgbClr val="FFFFFF"/>
                </a:solidFill>
                <a:latin typeface="Arial"/>
                <a:cs typeface="Arial"/>
              </a:rPr>
              <a:t> </a:t>
            </a:r>
            <a:r>
              <a:rPr sz="3600" spc="330" dirty="0">
                <a:solidFill>
                  <a:srgbClr val="FFFFFF"/>
                </a:solidFill>
                <a:latin typeface="Arial"/>
                <a:cs typeface="Arial"/>
              </a:rPr>
              <a:t>/</a:t>
            </a:r>
            <a:r>
              <a:rPr sz="3600" spc="-65" dirty="0">
                <a:solidFill>
                  <a:srgbClr val="FFFFFF"/>
                </a:solidFill>
                <a:latin typeface="Arial"/>
                <a:cs typeface="Arial"/>
              </a:rPr>
              <a:t> </a:t>
            </a:r>
            <a:r>
              <a:rPr sz="3600" spc="-35" dirty="0">
                <a:solidFill>
                  <a:srgbClr val="FFFFFF"/>
                </a:solidFill>
                <a:latin typeface="Arial"/>
                <a:cs typeface="Arial"/>
              </a:rPr>
              <a:t>DB</a:t>
            </a:r>
            <a:r>
              <a:rPr sz="3600" spc="-60" dirty="0">
                <a:solidFill>
                  <a:srgbClr val="FFFFFF"/>
                </a:solidFill>
                <a:latin typeface="Arial"/>
                <a:cs typeface="Arial"/>
              </a:rPr>
              <a:t> </a:t>
            </a:r>
            <a:r>
              <a:rPr sz="3600" spc="330" dirty="0">
                <a:solidFill>
                  <a:srgbClr val="FFFFFF"/>
                </a:solidFill>
                <a:latin typeface="Arial"/>
                <a:cs typeface="Arial"/>
              </a:rPr>
              <a:t>/</a:t>
            </a:r>
            <a:r>
              <a:rPr sz="3600" spc="-65" dirty="0">
                <a:solidFill>
                  <a:srgbClr val="FFFFFF"/>
                </a:solidFill>
                <a:latin typeface="Arial"/>
                <a:cs typeface="Arial"/>
              </a:rPr>
              <a:t> </a:t>
            </a:r>
            <a:r>
              <a:rPr sz="3600" spc="-45" dirty="0">
                <a:solidFill>
                  <a:srgbClr val="FFFFFF"/>
                </a:solidFill>
                <a:latin typeface="Arial"/>
                <a:cs typeface="Arial"/>
              </a:rPr>
              <a:t>Local</a:t>
            </a:r>
            <a:r>
              <a:rPr sz="3600" spc="-65" dirty="0">
                <a:solidFill>
                  <a:srgbClr val="FFFFFF"/>
                </a:solidFill>
                <a:latin typeface="Arial"/>
                <a:cs typeface="Arial"/>
              </a:rPr>
              <a:t> </a:t>
            </a:r>
            <a:r>
              <a:rPr sz="3600" spc="-5" dirty="0">
                <a:solidFill>
                  <a:srgbClr val="FFFFFF"/>
                </a:solidFill>
                <a:latin typeface="Arial"/>
                <a:cs typeface="Arial"/>
              </a:rPr>
              <a:t>Storage</a:t>
            </a:r>
            <a:endParaRPr sz="3600">
              <a:latin typeface="Arial"/>
              <a:cs typeface="Arial"/>
            </a:endParaRPr>
          </a:p>
          <a:p>
            <a:pPr>
              <a:lnSpc>
                <a:spcPct val="100000"/>
              </a:lnSpc>
              <a:spcBef>
                <a:spcPts val="5"/>
              </a:spcBef>
              <a:buClr>
                <a:srgbClr val="646464"/>
              </a:buClr>
              <a:buFont typeface="Arial"/>
              <a:buChar char="•"/>
            </a:pPr>
            <a:endParaRPr sz="4150">
              <a:latin typeface="Times New Roman"/>
              <a:cs typeface="Times New Roman"/>
            </a:endParaRPr>
          </a:p>
          <a:p>
            <a:pPr marL="952500" lvl="1" indent="-469900">
              <a:lnSpc>
                <a:spcPct val="100000"/>
              </a:lnSpc>
              <a:buClr>
                <a:srgbClr val="646464"/>
              </a:buClr>
              <a:buSzPct val="90277"/>
              <a:buFont typeface="Arial"/>
              <a:buChar char="•"/>
              <a:tabLst>
                <a:tab pos="951865" algn="l"/>
                <a:tab pos="952500" algn="l"/>
              </a:tabLst>
            </a:pPr>
            <a:r>
              <a:rPr sz="3600" b="1" spc="-30" dirty="0">
                <a:solidFill>
                  <a:srgbClr val="FFFFFF"/>
                </a:solidFill>
                <a:latin typeface="Arial"/>
                <a:cs typeface="Arial"/>
              </a:rPr>
              <a:t>C</a:t>
            </a:r>
            <a:r>
              <a:rPr sz="3600" spc="-30" dirty="0">
                <a:solidFill>
                  <a:srgbClr val="FFFFFF"/>
                </a:solidFill>
                <a:latin typeface="Arial"/>
                <a:cs typeface="Arial"/>
              </a:rPr>
              <a:t>reate, </a:t>
            </a:r>
            <a:r>
              <a:rPr sz="3600" b="1" spc="-55" dirty="0">
                <a:solidFill>
                  <a:srgbClr val="FFFFFF"/>
                </a:solidFill>
                <a:latin typeface="Arial"/>
                <a:cs typeface="Arial"/>
              </a:rPr>
              <a:t>R</a:t>
            </a:r>
            <a:r>
              <a:rPr sz="3600" spc="-55" dirty="0">
                <a:solidFill>
                  <a:srgbClr val="FFFFFF"/>
                </a:solidFill>
                <a:latin typeface="Arial"/>
                <a:cs typeface="Arial"/>
              </a:rPr>
              <a:t>ead, </a:t>
            </a:r>
            <a:r>
              <a:rPr sz="3600" b="1" spc="65" dirty="0">
                <a:solidFill>
                  <a:srgbClr val="FFFFFF"/>
                </a:solidFill>
                <a:latin typeface="Arial"/>
                <a:cs typeface="Arial"/>
              </a:rPr>
              <a:t>U</a:t>
            </a:r>
            <a:r>
              <a:rPr sz="3600" spc="65" dirty="0">
                <a:solidFill>
                  <a:srgbClr val="FFFFFF"/>
                </a:solidFill>
                <a:latin typeface="Arial"/>
                <a:cs typeface="Arial"/>
              </a:rPr>
              <a:t>pdate,</a:t>
            </a:r>
            <a:r>
              <a:rPr sz="3600" spc="-120" dirty="0">
                <a:solidFill>
                  <a:srgbClr val="FFFFFF"/>
                </a:solidFill>
                <a:latin typeface="Arial"/>
                <a:cs typeface="Arial"/>
              </a:rPr>
              <a:t> </a:t>
            </a:r>
            <a:r>
              <a:rPr sz="3600" b="1" spc="65" dirty="0">
                <a:solidFill>
                  <a:srgbClr val="FFFFFF"/>
                </a:solidFill>
                <a:latin typeface="Arial"/>
                <a:cs typeface="Arial"/>
              </a:rPr>
              <a:t>D</a:t>
            </a:r>
            <a:r>
              <a:rPr sz="3600" spc="65" dirty="0">
                <a:solidFill>
                  <a:srgbClr val="FFFFFF"/>
                </a:solidFill>
                <a:latin typeface="Arial"/>
                <a:cs typeface="Arial"/>
              </a:rPr>
              <a:t>elete</a:t>
            </a:r>
            <a:endParaRPr sz="3600">
              <a:latin typeface="Arial"/>
              <a:cs typeface="Arial"/>
            </a:endParaRPr>
          </a:p>
        </p:txBody>
      </p:sp>
      <p:sp>
        <p:nvSpPr>
          <p:cNvPr id="4" name="object 4"/>
          <p:cNvSpPr/>
          <p:nvPr/>
        </p:nvSpPr>
        <p:spPr>
          <a:xfrm>
            <a:off x="1663700" y="5537200"/>
            <a:ext cx="9690100" cy="36449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91900" y="7635956"/>
            <a:ext cx="3487420" cy="1781175"/>
          </a:xfrm>
          <a:custGeom>
            <a:avLst/>
            <a:gdLst/>
            <a:ahLst/>
            <a:cxnLst/>
            <a:rect l="l" t="t" r="r" b="b"/>
            <a:pathLst>
              <a:path w="3487420" h="1781175">
                <a:moveTo>
                  <a:pt x="1465637" y="1765300"/>
                </a:moveTo>
                <a:lnTo>
                  <a:pt x="1455401" y="1765300"/>
                </a:lnTo>
                <a:lnTo>
                  <a:pt x="1457332" y="1778000"/>
                </a:lnTo>
                <a:lnTo>
                  <a:pt x="1465637" y="1765300"/>
                </a:lnTo>
                <a:close/>
              </a:path>
              <a:path w="3487420" h="1781175">
                <a:moveTo>
                  <a:pt x="1499572" y="1765300"/>
                </a:moveTo>
                <a:lnTo>
                  <a:pt x="1477542" y="1765300"/>
                </a:lnTo>
                <a:lnTo>
                  <a:pt x="1485467" y="1778000"/>
                </a:lnTo>
                <a:lnTo>
                  <a:pt x="1499572" y="1765300"/>
                </a:lnTo>
                <a:close/>
              </a:path>
              <a:path w="3487420" h="1781175">
                <a:moveTo>
                  <a:pt x="1529211" y="1765300"/>
                </a:moveTo>
                <a:lnTo>
                  <a:pt x="1520646" y="1765300"/>
                </a:lnTo>
                <a:lnTo>
                  <a:pt x="1528045" y="1778000"/>
                </a:lnTo>
                <a:lnTo>
                  <a:pt x="1535322" y="1778000"/>
                </a:lnTo>
                <a:lnTo>
                  <a:pt x="1529211" y="1765300"/>
                </a:lnTo>
                <a:close/>
              </a:path>
              <a:path w="3487420" h="1781175">
                <a:moveTo>
                  <a:pt x="1732896" y="1765300"/>
                </a:moveTo>
                <a:lnTo>
                  <a:pt x="1533219" y="1765300"/>
                </a:lnTo>
                <a:lnTo>
                  <a:pt x="1535322" y="1778000"/>
                </a:lnTo>
                <a:lnTo>
                  <a:pt x="1727378" y="1778000"/>
                </a:lnTo>
                <a:lnTo>
                  <a:pt x="1732896" y="1765300"/>
                </a:lnTo>
                <a:close/>
              </a:path>
              <a:path w="3487420" h="1781175">
                <a:moveTo>
                  <a:pt x="1768500" y="1765300"/>
                </a:moveTo>
                <a:lnTo>
                  <a:pt x="1732896" y="1765300"/>
                </a:lnTo>
                <a:lnTo>
                  <a:pt x="1736016" y="1778000"/>
                </a:lnTo>
                <a:lnTo>
                  <a:pt x="1773403" y="1778000"/>
                </a:lnTo>
                <a:lnTo>
                  <a:pt x="1768500" y="1765300"/>
                </a:lnTo>
                <a:close/>
              </a:path>
              <a:path w="3487420" h="1781175">
                <a:moveTo>
                  <a:pt x="1808906" y="1765300"/>
                </a:moveTo>
                <a:lnTo>
                  <a:pt x="1773993" y="1765300"/>
                </a:lnTo>
                <a:lnTo>
                  <a:pt x="1778601" y="1778000"/>
                </a:lnTo>
                <a:lnTo>
                  <a:pt x="1807890" y="1778000"/>
                </a:lnTo>
                <a:lnTo>
                  <a:pt x="1808906" y="1765300"/>
                </a:lnTo>
                <a:close/>
              </a:path>
              <a:path w="3487420" h="1781175">
                <a:moveTo>
                  <a:pt x="1818095" y="1765300"/>
                </a:moveTo>
                <a:lnTo>
                  <a:pt x="1808906" y="1765300"/>
                </a:lnTo>
                <a:lnTo>
                  <a:pt x="1807890" y="1778000"/>
                </a:lnTo>
                <a:lnTo>
                  <a:pt x="1811293" y="1778000"/>
                </a:lnTo>
                <a:lnTo>
                  <a:pt x="1818095" y="1765300"/>
                </a:lnTo>
                <a:close/>
              </a:path>
              <a:path w="3487420" h="1781175">
                <a:moveTo>
                  <a:pt x="1850347" y="1739900"/>
                </a:moveTo>
                <a:lnTo>
                  <a:pt x="1617866" y="1739900"/>
                </a:lnTo>
                <a:lnTo>
                  <a:pt x="1607549" y="1752600"/>
                </a:lnTo>
                <a:lnTo>
                  <a:pt x="1764778" y="1752600"/>
                </a:lnTo>
                <a:lnTo>
                  <a:pt x="1744593" y="1765300"/>
                </a:lnTo>
                <a:lnTo>
                  <a:pt x="1818095" y="1765300"/>
                </a:lnTo>
                <a:lnTo>
                  <a:pt x="1824986" y="1778000"/>
                </a:lnTo>
                <a:lnTo>
                  <a:pt x="1841621" y="1778000"/>
                </a:lnTo>
                <a:lnTo>
                  <a:pt x="1848526" y="1767600"/>
                </a:lnTo>
                <a:lnTo>
                  <a:pt x="1847191" y="1765300"/>
                </a:lnTo>
                <a:lnTo>
                  <a:pt x="1846896" y="1752600"/>
                </a:lnTo>
                <a:lnTo>
                  <a:pt x="1851495" y="1745045"/>
                </a:lnTo>
                <a:lnTo>
                  <a:pt x="1850347" y="1739900"/>
                </a:lnTo>
                <a:close/>
              </a:path>
              <a:path w="3487420" h="1781175">
                <a:moveTo>
                  <a:pt x="1894161" y="1765300"/>
                </a:moveTo>
                <a:lnTo>
                  <a:pt x="1850053" y="1765300"/>
                </a:lnTo>
                <a:lnTo>
                  <a:pt x="1848526" y="1767600"/>
                </a:lnTo>
                <a:lnTo>
                  <a:pt x="1854562" y="1778000"/>
                </a:lnTo>
                <a:lnTo>
                  <a:pt x="1884307" y="1778000"/>
                </a:lnTo>
                <a:lnTo>
                  <a:pt x="1894161" y="1765300"/>
                </a:lnTo>
                <a:close/>
              </a:path>
              <a:path w="3487420" h="1781175">
                <a:moveTo>
                  <a:pt x="1918304" y="1765300"/>
                </a:moveTo>
                <a:lnTo>
                  <a:pt x="1894161" y="1765300"/>
                </a:lnTo>
                <a:lnTo>
                  <a:pt x="1888662" y="1778000"/>
                </a:lnTo>
                <a:lnTo>
                  <a:pt x="1915480" y="1778000"/>
                </a:lnTo>
                <a:lnTo>
                  <a:pt x="1918304" y="1765300"/>
                </a:lnTo>
                <a:close/>
              </a:path>
              <a:path w="3487420" h="1781175">
                <a:moveTo>
                  <a:pt x="1939071" y="1765300"/>
                </a:moveTo>
                <a:lnTo>
                  <a:pt x="1918304" y="1765300"/>
                </a:lnTo>
                <a:lnTo>
                  <a:pt x="1919445" y="1778000"/>
                </a:lnTo>
                <a:lnTo>
                  <a:pt x="1934090" y="1778000"/>
                </a:lnTo>
                <a:lnTo>
                  <a:pt x="1939071" y="1765300"/>
                </a:lnTo>
                <a:close/>
              </a:path>
              <a:path w="3487420" h="1781175">
                <a:moveTo>
                  <a:pt x="1987763" y="1765300"/>
                </a:moveTo>
                <a:lnTo>
                  <a:pt x="1942975" y="1765300"/>
                </a:lnTo>
                <a:lnTo>
                  <a:pt x="1950443" y="1778000"/>
                </a:lnTo>
                <a:lnTo>
                  <a:pt x="1981132" y="1778000"/>
                </a:lnTo>
                <a:lnTo>
                  <a:pt x="1987763" y="1765300"/>
                </a:lnTo>
                <a:close/>
              </a:path>
              <a:path w="3487420" h="1781175">
                <a:moveTo>
                  <a:pt x="1851495" y="1745045"/>
                </a:moveTo>
                <a:lnTo>
                  <a:pt x="1846896" y="1752600"/>
                </a:lnTo>
                <a:lnTo>
                  <a:pt x="1847191" y="1765300"/>
                </a:lnTo>
                <a:lnTo>
                  <a:pt x="1848526" y="1767600"/>
                </a:lnTo>
                <a:lnTo>
                  <a:pt x="1850053" y="1765300"/>
                </a:lnTo>
                <a:lnTo>
                  <a:pt x="1857312" y="1765300"/>
                </a:lnTo>
                <a:lnTo>
                  <a:pt x="1853686" y="1752600"/>
                </a:lnTo>
                <a:lnTo>
                  <a:pt x="1853181" y="1752600"/>
                </a:lnTo>
                <a:lnTo>
                  <a:pt x="1851495" y="1745045"/>
                </a:lnTo>
                <a:close/>
              </a:path>
              <a:path w="3487420" h="1781175">
                <a:moveTo>
                  <a:pt x="1377343" y="1739900"/>
                </a:moveTo>
                <a:lnTo>
                  <a:pt x="1323351" y="1739900"/>
                </a:lnTo>
                <a:lnTo>
                  <a:pt x="1318891" y="1752600"/>
                </a:lnTo>
                <a:lnTo>
                  <a:pt x="1337685" y="1752600"/>
                </a:lnTo>
                <a:lnTo>
                  <a:pt x="1351689" y="1765300"/>
                </a:lnTo>
                <a:lnTo>
                  <a:pt x="1366142" y="1752600"/>
                </a:lnTo>
                <a:lnTo>
                  <a:pt x="1377343" y="1739900"/>
                </a:lnTo>
                <a:close/>
              </a:path>
              <a:path w="3487420" h="1781175">
                <a:moveTo>
                  <a:pt x="1380283" y="1724973"/>
                </a:moveTo>
                <a:lnTo>
                  <a:pt x="1378470" y="1727200"/>
                </a:lnTo>
                <a:lnTo>
                  <a:pt x="1374655" y="1727200"/>
                </a:lnTo>
                <a:lnTo>
                  <a:pt x="1380378" y="1739900"/>
                </a:lnTo>
                <a:lnTo>
                  <a:pt x="1374759" y="1752600"/>
                </a:lnTo>
                <a:lnTo>
                  <a:pt x="1376680" y="1765300"/>
                </a:lnTo>
                <a:lnTo>
                  <a:pt x="1395678" y="1765300"/>
                </a:lnTo>
                <a:lnTo>
                  <a:pt x="1400256" y="1752600"/>
                </a:lnTo>
                <a:lnTo>
                  <a:pt x="1505757" y="1752600"/>
                </a:lnTo>
                <a:lnTo>
                  <a:pt x="1497261" y="1739900"/>
                </a:lnTo>
                <a:lnTo>
                  <a:pt x="1381589" y="1739900"/>
                </a:lnTo>
                <a:lnTo>
                  <a:pt x="1381425" y="1727200"/>
                </a:lnTo>
                <a:lnTo>
                  <a:pt x="1380283" y="1724973"/>
                </a:lnTo>
                <a:close/>
              </a:path>
              <a:path w="3487420" h="1781175">
                <a:moveTo>
                  <a:pt x="1428166" y="1752600"/>
                </a:moveTo>
                <a:lnTo>
                  <a:pt x="1403947" y="1752600"/>
                </a:lnTo>
                <a:lnTo>
                  <a:pt x="1398480" y="1765300"/>
                </a:lnTo>
                <a:lnTo>
                  <a:pt x="1424756" y="1765300"/>
                </a:lnTo>
                <a:lnTo>
                  <a:pt x="1428166" y="1752600"/>
                </a:lnTo>
                <a:close/>
              </a:path>
              <a:path w="3487420" h="1781175">
                <a:moveTo>
                  <a:pt x="1730967" y="1752600"/>
                </a:moveTo>
                <a:lnTo>
                  <a:pt x="1428166" y="1752600"/>
                </a:lnTo>
                <a:lnTo>
                  <a:pt x="1428998" y="1765300"/>
                </a:lnTo>
                <a:lnTo>
                  <a:pt x="1744593" y="1765300"/>
                </a:lnTo>
                <a:lnTo>
                  <a:pt x="1730967" y="1752600"/>
                </a:lnTo>
                <a:close/>
              </a:path>
              <a:path w="3487420" h="1781175">
                <a:moveTo>
                  <a:pt x="2009617" y="1752600"/>
                </a:moveTo>
                <a:lnTo>
                  <a:pt x="1853686" y="1752600"/>
                </a:lnTo>
                <a:lnTo>
                  <a:pt x="1857312" y="1765300"/>
                </a:lnTo>
                <a:lnTo>
                  <a:pt x="2014949" y="1765300"/>
                </a:lnTo>
                <a:lnTo>
                  <a:pt x="2009617" y="1752600"/>
                </a:lnTo>
                <a:close/>
              </a:path>
              <a:path w="3487420" h="1781175">
                <a:moveTo>
                  <a:pt x="2066881" y="1752600"/>
                </a:moveTo>
                <a:lnTo>
                  <a:pt x="2030483" y="1752600"/>
                </a:lnTo>
                <a:lnTo>
                  <a:pt x="2031980" y="1765300"/>
                </a:lnTo>
                <a:lnTo>
                  <a:pt x="2073218" y="1765300"/>
                </a:lnTo>
                <a:lnTo>
                  <a:pt x="2066881" y="1752600"/>
                </a:lnTo>
                <a:close/>
              </a:path>
              <a:path w="3487420" h="1781175">
                <a:moveTo>
                  <a:pt x="2074219" y="1752600"/>
                </a:moveTo>
                <a:lnTo>
                  <a:pt x="2073218" y="1765300"/>
                </a:lnTo>
                <a:lnTo>
                  <a:pt x="2091532" y="1765300"/>
                </a:lnTo>
                <a:lnTo>
                  <a:pt x="2074219" y="1752600"/>
                </a:lnTo>
                <a:close/>
              </a:path>
              <a:path w="3487420" h="1781175">
                <a:moveTo>
                  <a:pt x="2140417" y="1752600"/>
                </a:moveTo>
                <a:lnTo>
                  <a:pt x="2109527" y="1752600"/>
                </a:lnTo>
                <a:lnTo>
                  <a:pt x="2102682" y="1765300"/>
                </a:lnTo>
                <a:lnTo>
                  <a:pt x="2127007" y="1765300"/>
                </a:lnTo>
                <a:lnTo>
                  <a:pt x="2140417" y="1752600"/>
                </a:lnTo>
                <a:close/>
              </a:path>
              <a:path w="3487420" h="1781175">
                <a:moveTo>
                  <a:pt x="1263466" y="1739900"/>
                </a:moveTo>
                <a:lnTo>
                  <a:pt x="1245350" y="1739900"/>
                </a:lnTo>
                <a:lnTo>
                  <a:pt x="1253520" y="1752600"/>
                </a:lnTo>
                <a:lnTo>
                  <a:pt x="1263466" y="1739900"/>
                </a:lnTo>
                <a:close/>
              </a:path>
              <a:path w="3487420" h="1781175">
                <a:moveTo>
                  <a:pt x="1303527" y="1739900"/>
                </a:moveTo>
                <a:lnTo>
                  <a:pt x="1263466" y="1739900"/>
                </a:lnTo>
                <a:lnTo>
                  <a:pt x="1261066" y="1752600"/>
                </a:lnTo>
                <a:lnTo>
                  <a:pt x="1300574" y="1752600"/>
                </a:lnTo>
                <a:lnTo>
                  <a:pt x="1303527" y="1739900"/>
                </a:lnTo>
                <a:close/>
              </a:path>
              <a:path w="3487420" h="1781175">
                <a:moveTo>
                  <a:pt x="1574450" y="1739900"/>
                </a:moveTo>
                <a:lnTo>
                  <a:pt x="1509610" y="1739900"/>
                </a:lnTo>
                <a:lnTo>
                  <a:pt x="1520032" y="1752600"/>
                </a:lnTo>
                <a:lnTo>
                  <a:pt x="1567784" y="1752600"/>
                </a:lnTo>
                <a:lnTo>
                  <a:pt x="1574450" y="1739900"/>
                </a:lnTo>
                <a:close/>
              </a:path>
              <a:path w="3487420" h="1781175">
                <a:moveTo>
                  <a:pt x="1591429" y="1739900"/>
                </a:moveTo>
                <a:lnTo>
                  <a:pt x="1574450" y="1739900"/>
                </a:lnTo>
                <a:lnTo>
                  <a:pt x="1574589" y="1752600"/>
                </a:lnTo>
                <a:lnTo>
                  <a:pt x="1588458" y="1752600"/>
                </a:lnTo>
                <a:lnTo>
                  <a:pt x="1591429" y="1739900"/>
                </a:lnTo>
                <a:close/>
              </a:path>
              <a:path w="3487420" h="1781175">
                <a:moveTo>
                  <a:pt x="1600537" y="1739900"/>
                </a:moveTo>
                <a:lnTo>
                  <a:pt x="1594941" y="1739900"/>
                </a:lnTo>
                <a:lnTo>
                  <a:pt x="1592510" y="1752600"/>
                </a:lnTo>
                <a:lnTo>
                  <a:pt x="1607549" y="1752600"/>
                </a:lnTo>
                <a:lnTo>
                  <a:pt x="1600537" y="1739900"/>
                </a:lnTo>
                <a:close/>
              </a:path>
              <a:path w="3487420" h="1781175">
                <a:moveTo>
                  <a:pt x="1887825" y="1727200"/>
                </a:moveTo>
                <a:lnTo>
                  <a:pt x="1871339" y="1727200"/>
                </a:lnTo>
                <a:lnTo>
                  <a:pt x="1854628" y="1739900"/>
                </a:lnTo>
                <a:lnTo>
                  <a:pt x="1851495" y="1745045"/>
                </a:lnTo>
                <a:lnTo>
                  <a:pt x="1853181" y="1752600"/>
                </a:lnTo>
                <a:lnTo>
                  <a:pt x="2227055" y="1752600"/>
                </a:lnTo>
                <a:lnTo>
                  <a:pt x="2225224" y="1739900"/>
                </a:lnTo>
                <a:lnTo>
                  <a:pt x="1880750" y="1739900"/>
                </a:lnTo>
                <a:lnTo>
                  <a:pt x="1887825" y="1727200"/>
                </a:lnTo>
                <a:close/>
              </a:path>
              <a:path w="3487420" h="1781175">
                <a:moveTo>
                  <a:pt x="2232413" y="1739900"/>
                </a:moveTo>
                <a:lnTo>
                  <a:pt x="2225224" y="1739900"/>
                </a:lnTo>
                <a:lnTo>
                  <a:pt x="2229522" y="1752600"/>
                </a:lnTo>
                <a:lnTo>
                  <a:pt x="2232413" y="1739900"/>
                </a:lnTo>
                <a:close/>
              </a:path>
              <a:path w="3487420" h="1781175">
                <a:moveTo>
                  <a:pt x="2256421" y="1739900"/>
                </a:moveTo>
                <a:lnTo>
                  <a:pt x="2236722" y="1739900"/>
                </a:lnTo>
                <a:lnTo>
                  <a:pt x="2245278" y="1752600"/>
                </a:lnTo>
                <a:lnTo>
                  <a:pt x="2256421" y="1739900"/>
                </a:lnTo>
                <a:close/>
              </a:path>
              <a:path w="3487420" h="1781175">
                <a:moveTo>
                  <a:pt x="1197477" y="1727200"/>
                </a:moveTo>
                <a:lnTo>
                  <a:pt x="1176900" y="1727200"/>
                </a:lnTo>
                <a:lnTo>
                  <a:pt x="1185290" y="1739900"/>
                </a:lnTo>
                <a:lnTo>
                  <a:pt x="1197477" y="1727200"/>
                </a:lnTo>
                <a:close/>
              </a:path>
              <a:path w="3487420" h="1781175">
                <a:moveTo>
                  <a:pt x="1374655" y="1727200"/>
                </a:moveTo>
                <a:lnTo>
                  <a:pt x="1197477" y="1727200"/>
                </a:lnTo>
                <a:lnTo>
                  <a:pt x="1216999" y="1739900"/>
                </a:lnTo>
                <a:lnTo>
                  <a:pt x="1380378" y="1739900"/>
                </a:lnTo>
                <a:lnTo>
                  <a:pt x="1374655" y="1727200"/>
                </a:lnTo>
                <a:close/>
              </a:path>
              <a:path w="3487420" h="1781175">
                <a:moveTo>
                  <a:pt x="1396677" y="1714500"/>
                </a:moveTo>
                <a:lnTo>
                  <a:pt x="1388810" y="1714500"/>
                </a:lnTo>
                <a:lnTo>
                  <a:pt x="1380283" y="1724973"/>
                </a:lnTo>
                <a:lnTo>
                  <a:pt x="1381425" y="1727200"/>
                </a:lnTo>
                <a:lnTo>
                  <a:pt x="1381589" y="1739900"/>
                </a:lnTo>
                <a:lnTo>
                  <a:pt x="1476745" y="1739900"/>
                </a:lnTo>
                <a:lnTo>
                  <a:pt x="1481241" y="1727200"/>
                </a:lnTo>
                <a:lnTo>
                  <a:pt x="1393070" y="1727200"/>
                </a:lnTo>
                <a:lnTo>
                  <a:pt x="1396677" y="1714500"/>
                </a:lnTo>
                <a:close/>
              </a:path>
              <a:path w="3487420" h="1781175">
                <a:moveTo>
                  <a:pt x="1503707" y="1727200"/>
                </a:moveTo>
                <a:lnTo>
                  <a:pt x="1484863" y="1727200"/>
                </a:lnTo>
                <a:lnTo>
                  <a:pt x="1479493" y="1739900"/>
                </a:lnTo>
                <a:lnTo>
                  <a:pt x="1497260" y="1739900"/>
                </a:lnTo>
                <a:lnTo>
                  <a:pt x="1503707" y="1727200"/>
                </a:lnTo>
                <a:close/>
              </a:path>
              <a:path w="3487420" h="1781175">
                <a:moveTo>
                  <a:pt x="1535680" y="1727200"/>
                </a:moveTo>
                <a:lnTo>
                  <a:pt x="1534903" y="1727200"/>
                </a:lnTo>
                <a:lnTo>
                  <a:pt x="1530954" y="1739900"/>
                </a:lnTo>
                <a:lnTo>
                  <a:pt x="1537935" y="1739900"/>
                </a:lnTo>
                <a:lnTo>
                  <a:pt x="1535680" y="1727200"/>
                </a:lnTo>
                <a:close/>
              </a:path>
              <a:path w="3487420" h="1781175">
                <a:moveTo>
                  <a:pt x="1561645" y="1727200"/>
                </a:moveTo>
                <a:lnTo>
                  <a:pt x="1559440" y="1727200"/>
                </a:lnTo>
                <a:lnTo>
                  <a:pt x="1556963" y="1739900"/>
                </a:lnTo>
                <a:lnTo>
                  <a:pt x="1561508" y="1739900"/>
                </a:lnTo>
                <a:lnTo>
                  <a:pt x="1561645" y="1727200"/>
                </a:lnTo>
                <a:close/>
              </a:path>
              <a:path w="3487420" h="1781175">
                <a:moveTo>
                  <a:pt x="1573958" y="1727200"/>
                </a:moveTo>
                <a:lnTo>
                  <a:pt x="1568990" y="1727200"/>
                </a:lnTo>
                <a:lnTo>
                  <a:pt x="1564818" y="1739900"/>
                </a:lnTo>
                <a:lnTo>
                  <a:pt x="1572173" y="1739900"/>
                </a:lnTo>
                <a:lnTo>
                  <a:pt x="1573958" y="1727200"/>
                </a:lnTo>
                <a:close/>
              </a:path>
              <a:path w="3487420" h="1781175">
                <a:moveTo>
                  <a:pt x="1599546" y="1727200"/>
                </a:moveTo>
                <a:lnTo>
                  <a:pt x="1573958" y="1727200"/>
                </a:lnTo>
                <a:lnTo>
                  <a:pt x="1583951" y="1739900"/>
                </a:lnTo>
                <a:lnTo>
                  <a:pt x="1597097" y="1739900"/>
                </a:lnTo>
                <a:lnTo>
                  <a:pt x="1599546" y="1727200"/>
                </a:lnTo>
                <a:close/>
              </a:path>
              <a:path w="3487420" h="1781175">
                <a:moveTo>
                  <a:pt x="1622954" y="1727200"/>
                </a:moveTo>
                <a:lnTo>
                  <a:pt x="1611078" y="1727200"/>
                </a:lnTo>
                <a:lnTo>
                  <a:pt x="1622154" y="1739900"/>
                </a:lnTo>
                <a:lnTo>
                  <a:pt x="1629106" y="1739900"/>
                </a:lnTo>
                <a:lnTo>
                  <a:pt x="1630125" y="1738285"/>
                </a:lnTo>
                <a:lnTo>
                  <a:pt x="1622954" y="1727200"/>
                </a:lnTo>
                <a:close/>
              </a:path>
              <a:path w="3487420" h="1781175">
                <a:moveTo>
                  <a:pt x="1630125" y="1738285"/>
                </a:moveTo>
                <a:lnTo>
                  <a:pt x="1629106" y="1739900"/>
                </a:lnTo>
                <a:lnTo>
                  <a:pt x="1631169" y="1739900"/>
                </a:lnTo>
                <a:lnTo>
                  <a:pt x="1630125" y="1738285"/>
                </a:lnTo>
                <a:close/>
              </a:path>
              <a:path w="3487420" h="1781175">
                <a:moveTo>
                  <a:pt x="1648771" y="1727200"/>
                </a:moveTo>
                <a:lnTo>
                  <a:pt x="1637118" y="1727200"/>
                </a:lnTo>
                <a:lnTo>
                  <a:pt x="1630125" y="1738285"/>
                </a:lnTo>
                <a:lnTo>
                  <a:pt x="1631169" y="1739900"/>
                </a:lnTo>
                <a:lnTo>
                  <a:pt x="1656601" y="1739900"/>
                </a:lnTo>
                <a:lnTo>
                  <a:pt x="1648771" y="1727200"/>
                </a:lnTo>
                <a:close/>
              </a:path>
              <a:path w="3487420" h="1781175">
                <a:moveTo>
                  <a:pt x="1701781" y="1727200"/>
                </a:moveTo>
                <a:lnTo>
                  <a:pt x="1698132" y="1727200"/>
                </a:lnTo>
                <a:lnTo>
                  <a:pt x="1692731" y="1739900"/>
                </a:lnTo>
                <a:lnTo>
                  <a:pt x="1694659" y="1739900"/>
                </a:lnTo>
                <a:lnTo>
                  <a:pt x="1701781" y="1727200"/>
                </a:lnTo>
                <a:close/>
              </a:path>
              <a:path w="3487420" h="1781175">
                <a:moveTo>
                  <a:pt x="1741113" y="1727200"/>
                </a:moveTo>
                <a:lnTo>
                  <a:pt x="1723484" y="1727200"/>
                </a:lnTo>
                <a:lnTo>
                  <a:pt x="1719148" y="1739900"/>
                </a:lnTo>
                <a:lnTo>
                  <a:pt x="1739488" y="1739900"/>
                </a:lnTo>
                <a:lnTo>
                  <a:pt x="1741113" y="1727200"/>
                </a:lnTo>
                <a:close/>
              </a:path>
              <a:path w="3487420" h="1781175">
                <a:moveTo>
                  <a:pt x="1802709" y="1730276"/>
                </a:moveTo>
                <a:lnTo>
                  <a:pt x="1801083" y="1739900"/>
                </a:lnTo>
                <a:lnTo>
                  <a:pt x="1805850" y="1739900"/>
                </a:lnTo>
                <a:lnTo>
                  <a:pt x="1802709" y="1730276"/>
                </a:lnTo>
                <a:close/>
              </a:path>
              <a:path w="3487420" h="1781175">
                <a:moveTo>
                  <a:pt x="1816338" y="1727200"/>
                </a:moveTo>
                <a:lnTo>
                  <a:pt x="1806501" y="1727200"/>
                </a:lnTo>
                <a:lnTo>
                  <a:pt x="1812855" y="1739900"/>
                </a:lnTo>
                <a:lnTo>
                  <a:pt x="1816338" y="1727200"/>
                </a:lnTo>
                <a:close/>
              </a:path>
              <a:path w="3487420" h="1781175">
                <a:moveTo>
                  <a:pt x="1915616" y="1727200"/>
                </a:moveTo>
                <a:lnTo>
                  <a:pt x="1890313" y="1727200"/>
                </a:lnTo>
                <a:lnTo>
                  <a:pt x="1895464" y="1739900"/>
                </a:lnTo>
                <a:lnTo>
                  <a:pt x="1911928" y="1739900"/>
                </a:lnTo>
                <a:lnTo>
                  <a:pt x="1915616" y="1727200"/>
                </a:lnTo>
                <a:close/>
              </a:path>
              <a:path w="3487420" h="1781175">
                <a:moveTo>
                  <a:pt x="1929589" y="1727200"/>
                </a:moveTo>
                <a:lnTo>
                  <a:pt x="1921740" y="1727200"/>
                </a:lnTo>
                <a:lnTo>
                  <a:pt x="1912654" y="1739900"/>
                </a:lnTo>
                <a:lnTo>
                  <a:pt x="1925682" y="1739900"/>
                </a:lnTo>
                <a:lnTo>
                  <a:pt x="1931571" y="1728637"/>
                </a:lnTo>
                <a:lnTo>
                  <a:pt x="1929589" y="1727200"/>
                </a:lnTo>
                <a:close/>
              </a:path>
              <a:path w="3487420" h="1781175">
                <a:moveTo>
                  <a:pt x="1931740" y="1728759"/>
                </a:moveTo>
                <a:lnTo>
                  <a:pt x="1927578" y="1739900"/>
                </a:lnTo>
                <a:lnTo>
                  <a:pt x="1947099" y="1739900"/>
                </a:lnTo>
                <a:lnTo>
                  <a:pt x="1931740" y="1728759"/>
                </a:lnTo>
                <a:close/>
              </a:path>
              <a:path w="3487420" h="1781175">
                <a:moveTo>
                  <a:pt x="1961395" y="1727200"/>
                </a:moveTo>
                <a:lnTo>
                  <a:pt x="1947099" y="1739900"/>
                </a:lnTo>
                <a:lnTo>
                  <a:pt x="1963463" y="1739900"/>
                </a:lnTo>
                <a:lnTo>
                  <a:pt x="1961395" y="1727200"/>
                </a:lnTo>
                <a:close/>
              </a:path>
              <a:path w="3487420" h="1781175">
                <a:moveTo>
                  <a:pt x="2102809" y="1727200"/>
                </a:moveTo>
                <a:lnTo>
                  <a:pt x="1991427" y="1727200"/>
                </a:lnTo>
                <a:lnTo>
                  <a:pt x="1978048" y="1739900"/>
                </a:lnTo>
                <a:lnTo>
                  <a:pt x="2103799" y="1739900"/>
                </a:lnTo>
                <a:lnTo>
                  <a:pt x="2102809" y="1727200"/>
                </a:lnTo>
                <a:close/>
              </a:path>
              <a:path w="3487420" h="1781175">
                <a:moveTo>
                  <a:pt x="2288830" y="1727200"/>
                </a:moveTo>
                <a:lnTo>
                  <a:pt x="2107229" y="1727200"/>
                </a:lnTo>
                <a:lnTo>
                  <a:pt x="2103799" y="1739900"/>
                </a:lnTo>
                <a:lnTo>
                  <a:pt x="2287635" y="1739900"/>
                </a:lnTo>
                <a:lnTo>
                  <a:pt x="2288830" y="1727200"/>
                </a:lnTo>
                <a:close/>
              </a:path>
              <a:path w="3487420" h="1781175">
                <a:moveTo>
                  <a:pt x="2317173" y="1727200"/>
                </a:moveTo>
                <a:lnTo>
                  <a:pt x="2301107" y="1727200"/>
                </a:lnTo>
                <a:lnTo>
                  <a:pt x="2307096" y="1739900"/>
                </a:lnTo>
                <a:lnTo>
                  <a:pt x="2314528" y="1739900"/>
                </a:lnTo>
                <a:lnTo>
                  <a:pt x="2317173" y="1727200"/>
                </a:lnTo>
                <a:close/>
              </a:path>
              <a:path w="3487420" h="1781175">
                <a:moveTo>
                  <a:pt x="1803229" y="1727200"/>
                </a:moveTo>
                <a:lnTo>
                  <a:pt x="1801705" y="1727200"/>
                </a:lnTo>
                <a:lnTo>
                  <a:pt x="1802709" y="1730276"/>
                </a:lnTo>
                <a:lnTo>
                  <a:pt x="1803229" y="1727200"/>
                </a:lnTo>
                <a:close/>
              </a:path>
              <a:path w="3487420" h="1781175">
                <a:moveTo>
                  <a:pt x="1932322" y="1727200"/>
                </a:moveTo>
                <a:lnTo>
                  <a:pt x="1931571" y="1728637"/>
                </a:lnTo>
                <a:lnTo>
                  <a:pt x="1931740" y="1728759"/>
                </a:lnTo>
                <a:lnTo>
                  <a:pt x="1932322" y="1727200"/>
                </a:lnTo>
                <a:close/>
              </a:path>
              <a:path w="3487420" h="1781175">
                <a:moveTo>
                  <a:pt x="1122522" y="1722055"/>
                </a:moveTo>
                <a:lnTo>
                  <a:pt x="1122746" y="1727200"/>
                </a:lnTo>
                <a:lnTo>
                  <a:pt x="1124784" y="1723198"/>
                </a:lnTo>
                <a:lnTo>
                  <a:pt x="1122522" y="1722055"/>
                </a:lnTo>
                <a:close/>
              </a:path>
              <a:path w="3487420" h="1781175">
                <a:moveTo>
                  <a:pt x="1139565" y="1701800"/>
                </a:moveTo>
                <a:lnTo>
                  <a:pt x="1047617" y="1701800"/>
                </a:lnTo>
                <a:lnTo>
                  <a:pt x="1052235" y="1714500"/>
                </a:lnTo>
                <a:lnTo>
                  <a:pt x="1129214" y="1714500"/>
                </a:lnTo>
                <a:lnTo>
                  <a:pt x="1124784" y="1723198"/>
                </a:lnTo>
                <a:lnTo>
                  <a:pt x="1132702" y="1727200"/>
                </a:lnTo>
                <a:lnTo>
                  <a:pt x="1142386" y="1727200"/>
                </a:lnTo>
                <a:lnTo>
                  <a:pt x="1142662" y="1714500"/>
                </a:lnTo>
                <a:lnTo>
                  <a:pt x="1139565" y="1701800"/>
                </a:lnTo>
                <a:close/>
              </a:path>
              <a:path w="3487420" h="1781175">
                <a:moveTo>
                  <a:pt x="1318993" y="1714500"/>
                </a:moveTo>
                <a:lnTo>
                  <a:pt x="1146020" y="1714500"/>
                </a:lnTo>
                <a:lnTo>
                  <a:pt x="1150096" y="1727200"/>
                </a:lnTo>
                <a:lnTo>
                  <a:pt x="1321839" y="1727200"/>
                </a:lnTo>
                <a:lnTo>
                  <a:pt x="1318993" y="1714500"/>
                </a:lnTo>
                <a:close/>
              </a:path>
              <a:path w="3487420" h="1781175">
                <a:moveTo>
                  <a:pt x="1367223" y="1701800"/>
                </a:moveTo>
                <a:lnTo>
                  <a:pt x="1363529" y="1714500"/>
                </a:lnTo>
                <a:lnTo>
                  <a:pt x="1368472" y="1714500"/>
                </a:lnTo>
                <a:lnTo>
                  <a:pt x="1355905" y="1727200"/>
                </a:lnTo>
                <a:lnTo>
                  <a:pt x="1378470" y="1727200"/>
                </a:lnTo>
                <a:lnTo>
                  <a:pt x="1380283" y="1724973"/>
                </a:lnTo>
                <a:lnTo>
                  <a:pt x="1374912" y="1714500"/>
                </a:lnTo>
                <a:lnTo>
                  <a:pt x="1367223" y="1701800"/>
                </a:lnTo>
                <a:close/>
              </a:path>
              <a:path w="3487420" h="1781175">
                <a:moveTo>
                  <a:pt x="1458754" y="1714500"/>
                </a:moveTo>
                <a:lnTo>
                  <a:pt x="1423956" y="1714500"/>
                </a:lnTo>
                <a:lnTo>
                  <a:pt x="1429430" y="1727200"/>
                </a:lnTo>
                <a:lnTo>
                  <a:pt x="1444030" y="1727200"/>
                </a:lnTo>
                <a:lnTo>
                  <a:pt x="1458754" y="1714500"/>
                </a:lnTo>
                <a:close/>
              </a:path>
              <a:path w="3487420" h="1781175">
                <a:moveTo>
                  <a:pt x="1488414" y="1714500"/>
                </a:moveTo>
                <a:lnTo>
                  <a:pt x="1468304" y="1714500"/>
                </a:lnTo>
                <a:lnTo>
                  <a:pt x="1480414" y="1727200"/>
                </a:lnTo>
                <a:lnTo>
                  <a:pt x="1482833" y="1727200"/>
                </a:lnTo>
                <a:lnTo>
                  <a:pt x="1488414" y="1714500"/>
                </a:lnTo>
                <a:close/>
              </a:path>
              <a:path w="3487420" h="1781175">
                <a:moveTo>
                  <a:pt x="1500743" y="1714500"/>
                </a:moveTo>
                <a:lnTo>
                  <a:pt x="1497419" y="1727200"/>
                </a:lnTo>
                <a:lnTo>
                  <a:pt x="1501604" y="1727200"/>
                </a:lnTo>
                <a:lnTo>
                  <a:pt x="1500743" y="1714500"/>
                </a:lnTo>
                <a:close/>
              </a:path>
              <a:path w="3487420" h="1781175">
                <a:moveTo>
                  <a:pt x="2014544" y="1714500"/>
                </a:moveTo>
                <a:lnTo>
                  <a:pt x="2002330" y="1727200"/>
                </a:lnTo>
                <a:lnTo>
                  <a:pt x="2007594" y="1727200"/>
                </a:lnTo>
                <a:lnTo>
                  <a:pt x="2014544" y="1714500"/>
                </a:lnTo>
                <a:close/>
              </a:path>
              <a:path w="3487420" h="1781175">
                <a:moveTo>
                  <a:pt x="2054256" y="1714500"/>
                </a:moveTo>
                <a:lnTo>
                  <a:pt x="2030472" y="1714500"/>
                </a:lnTo>
                <a:lnTo>
                  <a:pt x="2026292" y="1727200"/>
                </a:lnTo>
                <a:lnTo>
                  <a:pt x="2051777" y="1727200"/>
                </a:lnTo>
                <a:lnTo>
                  <a:pt x="2054256" y="1714500"/>
                </a:lnTo>
                <a:close/>
              </a:path>
              <a:path w="3487420" h="1781175">
                <a:moveTo>
                  <a:pt x="2066360" y="1714500"/>
                </a:moveTo>
                <a:lnTo>
                  <a:pt x="2058778" y="1714500"/>
                </a:lnTo>
                <a:lnTo>
                  <a:pt x="2052799" y="1727200"/>
                </a:lnTo>
                <a:lnTo>
                  <a:pt x="2062007" y="1727200"/>
                </a:lnTo>
                <a:lnTo>
                  <a:pt x="2066360" y="1714500"/>
                </a:lnTo>
                <a:close/>
              </a:path>
              <a:path w="3487420" h="1781175">
                <a:moveTo>
                  <a:pt x="2077320" y="1714500"/>
                </a:moveTo>
                <a:lnTo>
                  <a:pt x="2069228" y="1714500"/>
                </a:lnTo>
                <a:lnTo>
                  <a:pt x="2069114" y="1727200"/>
                </a:lnTo>
                <a:lnTo>
                  <a:pt x="2073104" y="1727200"/>
                </a:lnTo>
                <a:lnTo>
                  <a:pt x="2077320" y="1714500"/>
                </a:lnTo>
                <a:close/>
              </a:path>
              <a:path w="3487420" h="1781175">
                <a:moveTo>
                  <a:pt x="2217985" y="1714500"/>
                </a:moveTo>
                <a:lnTo>
                  <a:pt x="2100433" y="1714500"/>
                </a:lnTo>
                <a:lnTo>
                  <a:pt x="2089042" y="1727200"/>
                </a:lnTo>
                <a:lnTo>
                  <a:pt x="2216957" y="1727200"/>
                </a:lnTo>
                <a:lnTo>
                  <a:pt x="2217985" y="1714500"/>
                </a:lnTo>
                <a:close/>
              </a:path>
              <a:path w="3487420" h="1781175">
                <a:moveTo>
                  <a:pt x="2230381" y="1714500"/>
                </a:moveTo>
                <a:lnTo>
                  <a:pt x="2216957" y="1727200"/>
                </a:lnTo>
                <a:lnTo>
                  <a:pt x="2232629" y="1727200"/>
                </a:lnTo>
                <a:lnTo>
                  <a:pt x="2230381" y="1714500"/>
                </a:lnTo>
                <a:close/>
              </a:path>
              <a:path w="3487420" h="1781175">
                <a:moveTo>
                  <a:pt x="2307666" y="1714500"/>
                </a:moveTo>
                <a:lnTo>
                  <a:pt x="2236423" y="1714500"/>
                </a:lnTo>
                <a:lnTo>
                  <a:pt x="2232629" y="1727200"/>
                </a:lnTo>
                <a:lnTo>
                  <a:pt x="2308803" y="1727200"/>
                </a:lnTo>
                <a:lnTo>
                  <a:pt x="2307666" y="1714500"/>
                </a:lnTo>
                <a:close/>
              </a:path>
              <a:path w="3487420" h="1781175">
                <a:moveTo>
                  <a:pt x="2452453" y="1701800"/>
                </a:moveTo>
                <a:lnTo>
                  <a:pt x="2319849" y="1701800"/>
                </a:lnTo>
                <a:lnTo>
                  <a:pt x="2318444" y="1708834"/>
                </a:lnTo>
                <a:lnTo>
                  <a:pt x="2319632" y="1714500"/>
                </a:lnTo>
                <a:lnTo>
                  <a:pt x="2330609" y="1727200"/>
                </a:lnTo>
                <a:lnTo>
                  <a:pt x="2361109" y="1727200"/>
                </a:lnTo>
                <a:lnTo>
                  <a:pt x="2362118" y="1714500"/>
                </a:lnTo>
                <a:lnTo>
                  <a:pt x="2433393" y="1714500"/>
                </a:lnTo>
                <a:lnTo>
                  <a:pt x="2452453" y="1701800"/>
                </a:lnTo>
                <a:close/>
              </a:path>
              <a:path w="3487420" h="1781175">
                <a:moveTo>
                  <a:pt x="2374416" y="1714500"/>
                </a:moveTo>
                <a:lnTo>
                  <a:pt x="2368392" y="1714500"/>
                </a:lnTo>
                <a:lnTo>
                  <a:pt x="2365628" y="1727200"/>
                </a:lnTo>
                <a:lnTo>
                  <a:pt x="2378292" y="1727200"/>
                </a:lnTo>
                <a:lnTo>
                  <a:pt x="2374416" y="1714500"/>
                </a:lnTo>
                <a:close/>
              </a:path>
              <a:path w="3487420" h="1781175">
                <a:moveTo>
                  <a:pt x="1122195" y="1714500"/>
                </a:moveTo>
                <a:lnTo>
                  <a:pt x="1107574" y="1714500"/>
                </a:lnTo>
                <a:lnTo>
                  <a:pt x="1122522" y="1722055"/>
                </a:lnTo>
                <a:lnTo>
                  <a:pt x="1122195" y="1714500"/>
                </a:lnTo>
                <a:close/>
              </a:path>
              <a:path w="3487420" h="1781175">
                <a:moveTo>
                  <a:pt x="1153891" y="1701800"/>
                </a:moveTo>
                <a:lnTo>
                  <a:pt x="1148404" y="1701800"/>
                </a:lnTo>
                <a:lnTo>
                  <a:pt x="1153630" y="1714500"/>
                </a:lnTo>
                <a:lnTo>
                  <a:pt x="1153891" y="1701800"/>
                </a:lnTo>
                <a:close/>
              </a:path>
              <a:path w="3487420" h="1781175">
                <a:moveTo>
                  <a:pt x="1271581" y="1701800"/>
                </a:moveTo>
                <a:lnTo>
                  <a:pt x="1155645" y="1701800"/>
                </a:lnTo>
                <a:lnTo>
                  <a:pt x="1159629" y="1714500"/>
                </a:lnTo>
                <a:lnTo>
                  <a:pt x="1278541" y="1714500"/>
                </a:lnTo>
                <a:lnTo>
                  <a:pt x="1271581" y="1701800"/>
                </a:lnTo>
                <a:close/>
              </a:path>
              <a:path w="3487420" h="1781175">
                <a:moveTo>
                  <a:pt x="1292600" y="1701800"/>
                </a:moveTo>
                <a:lnTo>
                  <a:pt x="1291511" y="1714500"/>
                </a:lnTo>
                <a:lnTo>
                  <a:pt x="1296854" y="1714500"/>
                </a:lnTo>
                <a:lnTo>
                  <a:pt x="1292600" y="1701800"/>
                </a:lnTo>
                <a:close/>
              </a:path>
              <a:path w="3487420" h="1781175">
                <a:moveTo>
                  <a:pt x="1310621" y="1701800"/>
                </a:moveTo>
                <a:lnTo>
                  <a:pt x="1305319" y="1701800"/>
                </a:lnTo>
                <a:lnTo>
                  <a:pt x="1303998" y="1714500"/>
                </a:lnTo>
                <a:lnTo>
                  <a:pt x="1311966" y="1714500"/>
                </a:lnTo>
                <a:lnTo>
                  <a:pt x="1310621" y="1701800"/>
                </a:lnTo>
                <a:close/>
              </a:path>
              <a:path w="3487420" h="1781175">
                <a:moveTo>
                  <a:pt x="1316606" y="1701800"/>
                </a:moveTo>
                <a:lnTo>
                  <a:pt x="1314670" y="1701800"/>
                </a:lnTo>
                <a:lnTo>
                  <a:pt x="1314217" y="1714500"/>
                </a:lnTo>
                <a:lnTo>
                  <a:pt x="1322731" y="1714500"/>
                </a:lnTo>
                <a:lnTo>
                  <a:pt x="1316606" y="1701800"/>
                </a:lnTo>
                <a:close/>
              </a:path>
              <a:path w="3487420" h="1781175">
                <a:moveTo>
                  <a:pt x="1329798" y="1701800"/>
                </a:moveTo>
                <a:lnTo>
                  <a:pt x="1324682" y="1701800"/>
                </a:lnTo>
                <a:lnTo>
                  <a:pt x="1323212" y="1714500"/>
                </a:lnTo>
                <a:lnTo>
                  <a:pt x="1325035" y="1714500"/>
                </a:lnTo>
                <a:lnTo>
                  <a:pt x="1329798" y="1701800"/>
                </a:lnTo>
                <a:close/>
              </a:path>
              <a:path w="3487420" h="1781175">
                <a:moveTo>
                  <a:pt x="1343427" y="1701800"/>
                </a:moveTo>
                <a:lnTo>
                  <a:pt x="1335894" y="1701800"/>
                </a:lnTo>
                <a:lnTo>
                  <a:pt x="1329913" y="1714500"/>
                </a:lnTo>
                <a:lnTo>
                  <a:pt x="1345973" y="1714500"/>
                </a:lnTo>
                <a:lnTo>
                  <a:pt x="1343427" y="1701800"/>
                </a:lnTo>
                <a:close/>
              </a:path>
              <a:path w="3487420" h="1781175">
                <a:moveTo>
                  <a:pt x="1360989" y="1701800"/>
                </a:moveTo>
                <a:lnTo>
                  <a:pt x="1349547" y="1701800"/>
                </a:lnTo>
                <a:lnTo>
                  <a:pt x="1345973" y="1714500"/>
                </a:lnTo>
                <a:lnTo>
                  <a:pt x="1363483" y="1714500"/>
                </a:lnTo>
                <a:lnTo>
                  <a:pt x="1360989" y="1701800"/>
                </a:lnTo>
                <a:close/>
              </a:path>
              <a:path w="3487420" h="1781175">
                <a:moveTo>
                  <a:pt x="2123701" y="1701800"/>
                </a:moveTo>
                <a:lnTo>
                  <a:pt x="2124056" y="1714500"/>
                </a:lnTo>
                <a:lnTo>
                  <a:pt x="2131762" y="1714500"/>
                </a:lnTo>
                <a:lnTo>
                  <a:pt x="2123701" y="1701800"/>
                </a:lnTo>
                <a:close/>
              </a:path>
              <a:path w="3487420" h="1781175">
                <a:moveTo>
                  <a:pt x="2169903" y="1701800"/>
                </a:moveTo>
                <a:lnTo>
                  <a:pt x="2139928" y="1701800"/>
                </a:lnTo>
                <a:lnTo>
                  <a:pt x="2150548" y="1714500"/>
                </a:lnTo>
                <a:lnTo>
                  <a:pt x="2161113" y="1714500"/>
                </a:lnTo>
                <a:lnTo>
                  <a:pt x="2169903" y="1701800"/>
                </a:lnTo>
                <a:close/>
              </a:path>
              <a:path w="3487420" h="1781175">
                <a:moveTo>
                  <a:pt x="2173124" y="1709329"/>
                </a:moveTo>
                <a:lnTo>
                  <a:pt x="2166450" y="1714500"/>
                </a:lnTo>
                <a:lnTo>
                  <a:pt x="2175336" y="1714500"/>
                </a:lnTo>
                <a:lnTo>
                  <a:pt x="2173124" y="1709329"/>
                </a:lnTo>
                <a:close/>
              </a:path>
              <a:path w="3487420" h="1781175">
                <a:moveTo>
                  <a:pt x="2311995" y="1688644"/>
                </a:moveTo>
                <a:lnTo>
                  <a:pt x="2311737" y="1689100"/>
                </a:lnTo>
                <a:lnTo>
                  <a:pt x="2279261" y="1689100"/>
                </a:lnTo>
                <a:lnTo>
                  <a:pt x="2285765" y="1701800"/>
                </a:lnTo>
                <a:lnTo>
                  <a:pt x="2199939" y="1701800"/>
                </a:lnTo>
                <a:lnTo>
                  <a:pt x="2211408" y="1714500"/>
                </a:lnTo>
                <a:lnTo>
                  <a:pt x="2317312" y="1714500"/>
                </a:lnTo>
                <a:lnTo>
                  <a:pt x="2318444" y="1708834"/>
                </a:lnTo>
                <a:lnTo>
                  <a:pt x="2316968" y="1701800"/>
                </a:lnTo>
                <a:lnTo>
                  <a:pt x="2316809" y="1698213"/>
                </a:lnTo>
                <a:lnTo>
                  <a:pt x="2312420" y="1689100"/>
                </a:lnTo>
                <a:lnTo>
                  <a:pt x="2311995" y="1688644"/>
                </a:lnTo>
                <a:close/>
              </a:path>
              <a:path w="3487420" h="1781175">
                <a:moveTo>
                  <a:pt x="2182845" y="1701800"/>
                </a:moveTo>
                <a:lnTo>
                  <a:pt x="2169903" y="1701800"/>
                </a:lnTo>
                <a:lnTo>
                  <a:pt x="2173124" y="1709329"/>
                </a:lnTo>
                <a:lnTo>
                  <a:pt x="2182845" y="1701800"/>
                </a:lnTo>
                <a:close/>
              </a:path>
              <a:path w="3487420" h="1781175">
                <a:moveTo>
                  <a:pt x="2316809" y="1698213"/>
                </a:moveTo>
                <a:lnTo>
                  <a:pt x="2316968" y="1701800"/>
                </a:lnTo>
                <a:lnTo>
                  <a:pt x="2318444" y="1708834"/>
                </a:lnTo>
                <a:lnTo>
                  <a:pt x="2319849" y="1701800"/>
                </a:lnTo>
                <a:lnTo>
                  <a:pt x="2318536" y="1701800"/>
                </a:lnTo>
                <a:lnTo>
                  <a:pt x="2316809" y="1698213"/>
                </a:lnTo>
                <a:close/>
              </a:path>
              <a:path w="3487420" h="1781175">
                <a:moveTo>
                  <a:pt x="1190009" y="1689100"/>
                </a:moveTo>
                <a:lnTo>
                  <a:pt x="993718" y="1689100"/>
                </a:lnTo>
                <a:lnTo>
                  <a:pt x="1002227" y="1701800"/>
                </a:lnTo>
                <a:lnTo>
                  <a:pt x="1182326" y="1701800"/>
                </a:lnTo>
                <a:lnTo>
                  <a:pt x="1190009" y="1689100"/>
                </a:lnTo>
                <a:close/>
              </a:path>
              <a:path w="3487420" h="1781175">
                <a:moveTo>
                  <a:pt x="1212132" y="1689100"/>
                </a:moveTo>
                <a:lnTo>
                  <a:pt x="1190009" y="1689100"/>
                </a:lnTo>
                <a:lnTo>
                  <a:pt x="1186911" y="1701800"/>
                </a:lnTo>
                <a:lnTo>
                  <a:pt x="1207180" y="1701800"/>
                </a:lnTo>
                <a:lnTo>
                  <a:pt x="1212132" y="1689100"/>
                </a:lnTo>
                <a:close/>
              </a:path>
              <a:path w="3487420" h="1781175">
                <a:moveTo>
                  <a:pt x="1213796" y="1689100"/>
                </a:moveTo>
                <a:lnTo>
                  <a:pt x="1211680" y="1701800"/>
                </a:lnTo>
                <a:lnTo>
                  <a:pt x="1219592" y="1701800"/>
                </a:lnTo>
                <a:lnTo>
                  <a:pt x="1213796" y="1689100"/>
                </a:lnTo>
                <a:close/>
              </a:path>
              <a:path w="3487420" h="1781175">
                <a:moveTo>
                  <a:pt x="1254539" y="1689100"/>
                </a:moveTo>
                <a:lnTo>
                  <a:pt x="1239725" y="1689100"/>
                </a:lnTo>
                <a:lnTo>
                  <a:pt x="1239382" y="1701800"/>
                </a:lnTo>
                <a:lnTo>
                  <a:pt x="1251219" y="1701800"/>
                </a:lnTo>
                <a:lnTo>
                  <a:pt x="1254539" y="1689100"/>
                </a:lnTo>
                <a:close/>
              </a:path>
              <a:path w="3487420" h="1781175">
                <a:moveTo>
                  <a:pt x="2244337" y="1689100"/>
                </a:moveTo>
                <a:lnTo>
                  <a:pt x="2241023" y="1701800"/>
                </a:lnTo>
                <a:lnTo>
                  <a:pt x="2250618" y="1701800"/>
                </a:lnTo>
                <a:lnTo>
                  <a:pt x="2244337" y="1689100"/>
                </a:lnTo>
                <a:close/>
              </a:path>
              <a:path w="3487420" h="1781175">
                <a:moveTo>
                  <a:pt x="2279261" y="1689100"/>
                </a:moveTo>
                <a:lnTo>
                  <a:pt x="2270576" y="1689100"/>
                </a:lnTo>
                <a:lnTo>
                  <a:pt x="2259490" y="1701800"/>
                </a:lnTo>
                <a:lnTo>
                  <a:pt x="2280698" y="1701800"/>
                </a:lnTo>
                <a:lnTo>
                  <a:pt x="2279261" y="1689100"/>
                </a:lnTo>
                <a:close/>
              </a:path>
              <a:path w="3487420" h="1781175">
                <a:moveTo>
                  <a:pt x="2432938" y="1689100"/>
                </a:moveTo>
                <a:lnTo>
                  <a:pt x="2316405" y="1689100"/>
                </a:lnTo>
                <a:lnTo>
                  <a:pt x="2316809" y="1698213"/>
                </a:lnTo>
                <a:lnTo>
                  <a:pt x="2318536" y="1701800"/>
                </a:lnTo>
                <a:lnTo>
                  <a:pt x="2437535" y="1701800"/>
                </a:lnTo>
                <a:lnTo>
                  <a:pt x="2432938" y="1689100"/>
                </a:lnTo>
                <a:close/>
              </a:path>
              <a:path w="3487420" h="1781175">
                <a:moveTo>
                  <a:pt x="2485723" y="1689100"/>
                </a:moveTo>
                <a:lnTo>
                  <a:pt x="2437048" y="1689100"/>
                </a:lnTo>
                <a:lnTo>
                  <a:pt x="2437535" y="1701800"/>
                </a:lnTo>
                <a:lnTo>
                  <a:pt x="2474330" y="1701800"/>
                </a:lnTo>
                <a:lnTo>
                  <a:pt x="2485723" y="1689100"/>
                </a:lnTo>
                <a:close/>
              </a:path>
              <a:path w="3487420" h="1781175">
                <a:moveTo>
                  <a:pt x="2495468" y="1689100"/>
                </a:moveTo>
                <a:lnTo>
                  <a:pt x="2489219" y="1689100"/>
                </a:lnTo>
                <a:lnTo>
                  <a:pt x="2494998" y="1701800"/>
                </a:lnTo>
                <a:lnTo>
                  <a:pt x="2495468" y="1689100"/>
                </a:lnTo>
                <a:close/>
              </a:path>
              <a:path w="3487420" h="1781175">
                <a:moveTo>
                  <a:pt x="964210" y="1638300"/>
                </a:moveTo>
                <a:lnTo>
                  <a:pt x="931420" y="1638300"/>
                </a:lnTo>
                <a:lnTo>
                  <a:pt x="928562" y="1651000"/>
                </a:lnTo>
                <a:lnTo>
                  <a:pt x="924520" y="1658794"/>
                </a:lnTo>
                <a:lnTo>
                  <a:pt x="923573" y="1663700"/>
                </a:lnTo>
                <a:lnTo>
                  <a:pt x="929037" y="1676400"/>
                </a:lnTo>
                <a:lnTo>
                  <a:pt x="931348" y="1689100"/>
                </a:lnTo>
                <a:lnTo>
                  <a:pt x="941496" y="1676400"/>
                </a:lnTo>
                <a:lnTo>
                  <a:pt x="1040368" y="1676400"/>
                </a:lnTo>
                <a:lnTo>
                  <a:pt x="1024211" y="1663700"/>
                </a:lnTo>
                <a:lnTo>
                  <a:pt x="1018182" y="1663700"/>
                </a:lnTo>
                <a:lnTo>
                  <a:pt x="1006316" y="1651000"/>
                </a:lnTo>
                <a:lnTo>
                  <a:pt x="958675" y="1651000"/>
                </a:lnTo>
                <a:lnTo>
                  <a:pt x="968179" y="1640650"/>
                </a:lnTo>
                <a:lnTo>
                  <a:pt x="964210" y="1638300"/>
                </a:lnTo>
                <a:close/>
              </a:path>
              <a:path w="3487420" h="1781175">
                <a:moveTo>
                  <a:pt x="960685" y="1676400"/>
                </a:moveTo>
                <a:lnTo>
                  <a:pt x="946004" y="1676400"/>
                </a:lnTo>
                <a:lnTo>
                  <a:pt x="950845" y="1689100"/>
                </a:lnTo>
                <a:lnTo>
                  <a:pt x="958182" y="1689100"/>
                </a:lnTo>
                <a:lnTo>
                  <a:pt x="960685" y="1676400"/>
                </a:lnTo>
                <a:close/>
              </a:path>
              <a:path w="3487420" h="1781175">
                <a:moveTo>
                  <a:pt x="991887" y="1676400"/>
                </a:moveTo>
                <a:lnTo>
                  <a:pt x="960685" y="1676400"/>
                </a:lnTo>
                <a:lnTo>
                  <a:pt x="965975" y="1689100"/>
                </a:lnTo>
                <a:lnTo>
                  <a:pt x="993213" y="1689100"/>
                </a:lnTo>
                <a:lnTo>
                  <a:pt x="991887" y="1676400"/>
                </a:lnTo>
                <a:close/>
              </a:path>
              <a:path w="3487420" h="1781175">
                <a:moveTo>
                  <a:pt x="1125096" y="1676400"/>
                </a:moveTo>
                <a:lnTo>
                  <a:pt x="1011143" y="1676400"/>
                </a:lnTo>
                <a:lnTo>
                  <a:pt x="1005521" y="1689100"/>
                </a:lnTo>
                <a:lnTo>
                  <a:pt x="1123933" y="1689100"/>
                </a:lnTo>
                <a:lnTo>
                  <a:pt x="1125096" y="1676400"/>
                </a:lnTo>
                <a:close/>
              </a:path>
              <a:path w="3487420" h="1781175">
                <a:moveTo>
                  <a:pt x="1148146" y="1676400"/>
                </a:moveTo>
                <a:lnTo>
                  <a:pt x="1129849" y="1676400"/>
                </a:lnTo>
                <a:lnTo>
                  <a:pt x="1123933" y="1689100"/>
                </a:lnTo>
                <a:lnTo>
                  <a:pt x="1153886" y="1689100"/>
                </a:lnTo>
                <a:lnTo>
                  <a:pt x="1148146" y="1676400"/>
                </a:lnTo>
                <a:close/>
              </a:path>
              <a:path w="3487420" h="1781175">
                <a:moveTo>
                  <a:pt x="1188048" y="1676400"/>
                </a:moveTo>
                <a:lnTo>
                  <a:pt x="1181761" y="1676400"/>
                </a:lnTo>
                <a:lnTo>
                  <a:pt x="1180264" y="1689100"/>
                </a:lnTo>
                <a:lnTo>
                  <a:pt x="1198391" y="1689100"/>
                </a:lnTo>
                <a:lnTo>
                  <a:pt x="1188048" y="1676400"/>
                </a:lnTo>
                <a:close/>
              </a:path>
              <a:path w="3487420" h="1781175">
                <a:moveTo>
                  <a:pt x="2295392" y="1676400"/>
                </a:moveTo>
                <a:lnTo>
                  <a:pt x="2289093" y="1689100"/>
                </a:lnTo>
                <a:lnTo>
                  <a:pt x="2294173" y="1689100"/>
                </a:lnTo>
                <a:lnTo>
                  <a:pt x="2295392" y="1676400"/>
                </a:lnTo>
                <a:close/>
              </a:path>
              <a:path w="3487420" h="1781175">
                <a:moveTo>
                  <a:pt x="2300548" y="1676400"/>
                </a:moveTo>
                <a:lnTo>
                  <a:pt x="2299519" y="1676400"/>
                </a:lnTo>
                <a:lnTo>
                  <a:pt x="2294439" y="1689100"/>
                </a:lnTo>
                <a:lnTo>
                  <a:pt x="2311737" y="1689100"/>
                </a:lnTo>
                <a:lnTo>
                  <a:pt x="2311995" y="1688644"/>
                </a:lnTo>
                <a:lnTo>
                  <a:pt x="2300548" y="1676400"/>
                </a:lnTo>
                <a:close/>
              </a:path>
              <a:path w="3487420" h="1781175">
                <a:moveTo>
                  <a:pt x="2318920" y="1676400"/>
                </a:moveTo>
                <a:lnTo>
                  <a:pt x="2311995" y="1688644"/>
                </a:lnTo>
                <a:lnTo>
                  <a:pt x="2312420" y="1689100"/>
                </a:lnTo>
                <a:lnTo>
                  <a:pt x="2322127" y="1689100"/>
                </a:lnTo>
                <a:lnTo>
                  <a:pt x="2318920" y="1676400"/>
                </a:lnTo>
                <a:close/>
              </a:path>
              <a:path w="3487420" h="1781175">
                <a:moveTo>
                  <a:pt x="2328298" y="1676400"/>
                </a:moveTo>
                <a:lnTo>
                  <a:pt x="2324279" y="1689100"/>
                </a:lnTo>
                <a:lnTo>
                  <a:pt x="2332923" y="1689100"/>
                </a:lnTo>
                <a:lnTo>
                  <a:pt x="2328298" y="1676400"/>
                </a:lnTo>
                <a:close/>
              </a:path>
              <a:path w="3487420" h="1781175">
                <a:moveTo>
                  <a:pt x="2354891" y="1676400"/>
                </a:moveTo>
                <a:lnTo>
                  <a:pt x="2347418" y="1676400"/>
                </a:lnTo>
                <a:lnTo>
                  <a:pt x="2337270" y="1689100"/>
                </a:lnTo>
                <a:lnTo>
                  <a:pt x="2344344" y="1689100"/>
                </a:lnTo>
                <a:lnTo>
                  <a:pt x="2354891" y="1676400"/>
                </a:lnTo>
                <a:close/>
              </a:path>
              <a:path w="3487420" h="1781175">
                <a:moveTo>
                  <a:pt x="2368874" y="1676400"/>
                </a:moveTo>
                <a:lnTo>
                  <a:pt x="2354891" y="1676400"/>
                </a:lnTo>
                <a:lnTo>
                  <a:pt x="2357824" y="1689100"/>
                </a:lnTo>
                <a:lnTo>
                  <a:pt x="2360505" y="1689100"/>
                </a:lnTo>
                <a:lnTo>
                  <a:pt x="2368874" y="1676400"/>
                </a:lnTo>
                <a:close/>
              </a:path>
              <a:path w="3487420" h="1781175">
                <a:moveTo>
                  <a:pt x="2526394" y="1676400"/>
                </a:moveTo>
                <a:lnTo>
                  <a:pt x="2377079" y="1676400"/>
                </a:lnTo>
                <a:lnTo>
                  <a:pt x="2370360" y="1689100"/>
                </a:lnTo>
                <a:lnTo>
                  <a:pt x="2524708" y="1689100"/>
                </a:lnTo>
                <a:lnTo>
                  <a:pt x="2526394" y="1676400"/>
                </a:lnTo>
                <a:close/>
              </a:path>
              <a:path w="3487420" h="1781175">
                <a:moveTo>
                  <a:pt x="2538859" y="1663700"/>
                </a:moveTo>
                <a:lnTo>
                  <a:pt x="2448579" y="1663700"/>
                </a:lnTo>
                <a:lnTo>
                  <a:pt x="2438430" y="1676400"/>
                </a:lnTo>
                <a:lnTo>
                  <a:pt x="2530190" y="1676400"/>
                </a:lnTo>
                <a:lnTo>
                  <a:pt x="2525762" y="1689100"/>
                </a:lnTo>
                <a:lnTo>
                  <a:pt x="2537358" y="1689100"/>
                </a:lnTo>
                <a:lnTo>
                  <a:pt x="2543502" y="1676400"/>
                </a:lnTo>
                <a:lnTo>
                  <a:pt x="2538859" y="1663700"/>
                </a:lnTo>
                <a:close/>
              </a:path>
              <a:path w="3487420" h="1781175">
                <a:moveTo>
                  <a:pt x="917951" y="1663700"/>
                </a:moveTo>
                <a:lnTo>
                  <a:pt x="903586" y="1663700"/>
                </a:lnTo>
                <a:lnTo>
                  <a:pt x="904221" y="1676400"/>
                </a:lnTo>
                <a:lnTo>
                  <a:pt x="912049" y="1676400"/>
                </a:lnTo>
                <a:lnTo>
                  <a:pt x="917951" y="1663700"/>
                </a:lnTo>
                <a:close/>
              </a:path>
              <a:path w="3487420" h="1781175">
                <a:moveTo>
                  <a:pt x="1060901" y="1663700"/>
                </a:moveTo>
                <a:lnTo>
                  <a:pt x="1048737" y="1676400"/>
                </a:lnTo>
                <a:lnTo>
                  <a:pt x="1059734" y="1676400"/>
                </a:lnTo>
                <a:lnTo>
                  <a:pt x="1060901" y="1663700"/>
                </a:lnTo>
                <a:close/>
              </a:path>
              <a:path w="3487420" h="1781175">
                <a:moveTo>
                  <a:pt x="1092072" y="1663700"/>
                </a:moveTo>
                <a:lnTo>
                  <a:pt x="1062687" y="1663700"/>
                </a:lnTo>
                <a:lnTo>
                  <a:pt x="1059734" y="1676400"/>
                </a:lnTo>
                <a:lnTo>
                  <a:pt x="1096756" y="1676400"/>
                </a:lnTo>
                <a:lnTo>
                  <a:pt x="1092072" y="1663700"/>
                </a:lnTo>
                <a:close/>
              </a:path>
              <a:path w="3487420" h="1781175">
                <a:moveTo>
                  <a:pt x="1117886" y="1663700"/>
                </a:moveTo>
                <a:lnTo>
                  <a:pt x="1111474" y="1676400"/>
                </a:lnTo>
                <a:lnTo>
                  <a:pt x="1125645" y="1676400"/>
                </a:lnTo>
                <a:lnTo>
                  <a:pt x="1117886" y="1663700"/>
                </a:lnTo>
                <a:close/>
              </a:path>
              <a:path w="3487420" h="1781175">
                <a:moveTo>
                  <a:pt x="2369192" y="1663700"/>
                </a:moveTo>
                <a:lnTo>
                  <a:pt x="2363127" y="1663700"/>
                </a:lnTo>
                <a:lnTo>
                  <a:pt x="2363162" y="1676400"/>
                </a:lnTo>
                <a:lnTo>
                  <a:pt x="2366213" y="1676400"/>
                </a:lnTo>
                <a:lnTo>
                  <a:pt x="2369192" y="1663700"/>
                </a:lnTo>
                <a:close/>
              </a:path>
              <a:path w="3487420" h="1781175">
                <a:moveTo>
                  <a:pt x="2385796" y="1663700"/>
                </a:moveTo>
                <a:lnTo>
                  <a:pt x="2383974" y="1663700"/>
                </a:lnTo>
                <a:lnTo>
                  <a:pt x="2379223" y="1676400"/>
                </a:lnTo>
                <a:lnTo>
                  <a:pt x="2383903" y="1676400"/>
                </a:lnTo>
                <a:lnTo>
                  <a:pt x="2385796" y="1663700"/>
                </a:lnTo>
                <a:close/>
              </a:path>
              <a:path w="3487420" h="1781175">
                <a:moveTo>
                  <a:pt x="2398516" y="1663700"/>
                </a:moveTo>
                <a:lnTo>
                  <a:pt x="2389651" y="1663700"/>
                </a:lnTo>
                <a:lnTo>
                  <a:pt x="2384885" y="1676400"/>
                </a:lnTo>
                <a:lnTo>
                  <a:pt x="2392791" y="1676400"/>
                </a:lnTo>
                <a:lnTo>
                  <a:pt x="2398516" y="1663700"/>
                </a:lnTo>
                <a:close/>
              </a:path>
              <a:path w="3487420" h="1781175">
                <a:moveTo>
                  <a:pt x="2429018" y="1663700"/>
                </a:moveTo>
                <a:lnTo>
                  <a:pt x="2425038" y="1676400"/>
                </a:lnTo>
                <a:lnTo>
                  <a:pt x="2431603" y="1676400"/>
                </a:lnTo>
                <a:lnTo>
                  <a:pt x="2429018" y="1663700"/>
                </a:lnTo>
                <a:close/>
              </a:path>
              <a:path w="3487420" h="1781175">
                <a:moveTo>
                  <a:pt x="2595887" y="1663700"/>
                </a:moveTo>
                <a:lnTo>
                  <a:pt x="2543170" y="1663700"/>
                </a:lnTo>
                <a:lnTo>
                  <a:pt x="2544150" y="1676400"/>
                </a:lnTo>
                <a:lnTo>
                  <a:pt x="2587067" y="1676400"/>
                </a:lnTo>
                <a:lnTo>
                  <a:pt x="2595887" y="1663700"/>
                </a:lnTo>
                <a:close/>
              </a:path>
              <a:path w="3487420" h="1781175">
                <a:moveTo>
                  <a:pt x="2609209" y="1663700"/>
                </a:moveTo>
                <a:lnTo>
                  <a:pt x="2599913" y="1663700"/>
                </a:lnTo>
                <a:lnTo>
                  <a:pt x="2606428" y="1676400"/>
                </a:lnTo>
                <a:lnTo>
                  <a:pt x="2609209" y="1663700"/>
                </a:lnTo>
                <a:close/>
              </a:path>
              <a:path w="3487420" h="1781175">
                <a:moveTo>
                  <a:pt x="858527" y="1651000"/>
                </a:moveTo>
                <a:lnTo>
                  <a:pt x="841746" y="1651000"/>
                </a:lnTo>
                <a:lnTo>
                  <a:pt x="847224" y="1663700"/>
                </a:lnTo>
                <a:lnTo>
                  <a:pt x="863097" y="1663700"/>
                </a:lnTo>
                <a:lnTo>
                  <a:pt x="858527" y="1651000"/>
                </a:lnTo>
                <a:close/>
              </a:path>
              <a:path w="3487420" h="1781175">
                <a:moveTo>
                  <a:pt x="915450" y="1651000"/>
                </a:moveTo>
                <a:lnTo>
                  <a:pt x="860279" y="1651000"/>
                </a:lnTo>
                <a:lnTo>
                  <a:pt x="863097" y="1663700"/>
                </a:lnTo>
                <a:lnTo>
                  <a:pt x="912806" y="1663700"/>
                </a:lnTo>
                <a:lnTo>
                  <a:pt x="915450" y="1651000"/>
                </a:lnTo>
                <a:close/>
              </a:path>
              <a:path w="3487420" h="1781175">
                <a:moveTo>
                  <a:pt x="930480" y="1638300"/>
                </a:moveTo>
                <a:lnTo>
                  <a:pt x="814061" y="1638300"/>
                </a:lnTo>
                <a:lnTo>
                  <a:pt x="823313" y="1651000"/>
                </a:lnTo>
                <a:lnTo>
                  <a:pt x="915953" y="1651000"/>
                </a:lnTo>
                <a:lnTo>
                  <a:pt x="917175" y="1663700"/>
                </a:lnTo>
                <a:lnTo>
                  <a:pt x="921976" y="1663700"/>
                </a:lnTo>
                <a:lnTo>
                  <a:pt x="924520" y="1658794"/>
                </a:lnTo>
                <a:lnTo>
                  <a:pt x="926024" y="1651000"/>
                </a:lnTo>
                <a:lnTo>
                  <a:pt x="930480" y="1638300"/>
                </a:lnTo>
                <a:close/>
              </a:path>
              <a:path w="3487420" h="1781175">
                <a:moveTo>
                  <a:pt x="1063670" y="1651000"/>
                </a:moveTo>
                <a:lnTo>
                  <a:pt x="1058691" y="1663700"/>
                </a:lnTo>
                <a:lnTo>
                  <a:pt x="1067048" y="1663700"/>
                </a:lnTo>
                <a:lnTo>
                  <a:pt x="1063670" y="1651000"/>
                </a:lnTo>
                <a:close/>
              </a:path>
              <a:path w="3487420" h="1781175">
                <a:moveTo>
                  <a:pt x="2452217" y="1651000"/>
                </a:moveTo>
                <a:lnTo>
                  <a:pt x="2449918" y="1663700"/>
                </a:lnTo>
                <a:lnTo>
                  <a:pt x="2458714" y="1663700"/>
                </a:lnTo>
                <a:lnTo>
                  <a:pt x="2452217" y="1651000"/>
                </a:lnTo>
                <a:close/>
              </a:path>
              <a:path w="3487420" h="1781175">
                <a:moveTo>
                  <a:pt x="2481972" y="1651000"/>
                </a:moveTo>
                <a:lnTo>
                  <a:pt x="2464847" y="1651000"/>
                </a:lnTo>
                <a:lnTo>
                  <a:pt x="2458714" y="1663700"/>
                </a:lnTo>
                <a:lnTo>
                  <a:pt x="2473497" y="1663700"/>
                </a:lnTo>
                <a:lnTo>
                  <a:pt x="2481972" y="1651000"/>
                </a:lnTo>
                <a:close/>
              </a:path>
              <a:path w="3487420" h="1781175">
                <a:moveTo>
                  <a:pt x="2506098" y="1651000"/>
                </a:moveTo>
                <a:lnTo>
                  <a:pt x="2493251" y="1651000"/>
                </a:lnTo>
                <a:lnTo>
                  <a:pt x="2473497" y="1663700"/>
                </a:lnTo>
                <a:lnTo>
                  <a:pt x="2498665" y="1663700"/>
                </a:lnTo>
                <a:lnTo>
                  <a:pt x="2506098" y="1651000"/>
                </a:lnTo>
                <a:close/>
              </a:path>
              <a:path w="3487420" h="1781175">
                <a:moveTo>
                  <a:pt x="2547681" y="1651000"/>
                </a:moveTo>
                <a:lnTo>
                  <a:pt x="2506098" y="1651000"/>
                </a:lnTo>
                <a:lnTo>
                  <a:pt x="2501894" y="1663700"/>
                </a:lnTo>
                <a:lnTo>
                  <a:pt x="2532590" y="1663700"/>
                </a:lnTo>
                <a:lnTo>
                  <a:pt x="2547681" y="1651000"/>
                </a:lnTo>
                <a:close/>
              </a:path>
              <a:path w="3487420" h="1781175">
                <a:moveTo>
                  <a:pt x="2623839" y="1651000"/>
                </a:moveTo>
                <a:lnTo>
                  <a:pt x="2547681" y="1651000"/>
                </a:lnTo>
                <a:lnTo>
                  <a:pt x="2553215" y="1663700"/>
                </a:lnTo>
                <a:lnTo>
                  <a:pt x="2621554" y="1663700"/>
                </a:lnTo>
                <a:lnTo>
                  <a:pt x="2623839" y="1651000"/>
                </a:lnTo>
                <a:close/>
              </a:path>
              <a:path w="3487420" h="1781175">
                <a:moveTo>
                  <a:pt x="938458" y="1625600"/>
                </a:moveTo>
                <a:lnTo>
                  <a:pt x="931031" y="1625600"/>
                </a:lnTo>
                <a:lnTo>
                  <a:pt x="930480" y="1638300"/>
                </a:lnTo>
                <a:lnTo>
                  <a:pt x="926024" y="1651000"/>
                </a:lnTo>
                <a:lnTo>
                  <a:pt x="924520" y="1658794"/>
                </a:lnTo>
                <a:lnTo>
                  <a:pt x="928562" y="1651000"/>
                </a:lnTo>
                <a:lnTo>
                  <a:pt x="931420" y="1638300"/>
                </a:lnTo>
                <a:lnTo>
                  <a:pt x="940150" y="1638300"/>
                </a:lnTo>
                <a:lnTo>
                  <a:pt x="938458" y="1625600"/>
                </a:lnTo>
                <a:close/>
              </a:path>
              <a:path w="3487420" h="1781175">
                <a:moveTo>
                  <a:pt x="808362" y="1638300"/>
                </a:moveTo>
                <a:lnTo>
                  <a:pt x="792283" y="1638300"/>
                </a:lnTo>
                <a:lnTo>
                  <a:pt x="792094" y="1642696"/>
                </a:lnTo>
                <a:lnTo>
                  <a:pt x="804815" y="1651000"/>
                </a:lnTo>
                <a:lnTo>
                  <a:pt x="808362" y="1638300"/>
                </a:lnTo>
                <a:close/>
              </a:path>
              <a:path w="3487420" h="1781175">
                <a:moveTo>
                  <a:pt x="970246" y="1641874"/>
                </a:moveTo>
                <a:lnTo>
                  <a:pt x="970012" y="1651000"/>
                </a:lnTo>
                <a:lnTo>
                  <a:pt x="985654" y="1651000"/>
                </a:lnTo>
                <a:lnTo>
                  <a:pt x="970246" y="1641874"/>
                </a:lnTo>
                <a:close/>
              </a:path>
              <a:path w="3487420" h="1781175">
                <a:moveTo>
                  <a:pt x="1002111" y="1638300"/>
                </a:moveTo>
                <a:lnTo>
                  <a:pt x="995876" y="1651000"/>
                </a:lnTo>
                <a:lnTo>
                  <a:pt x="1013543" y="1651000"/>
                </a:lnTo>
                <a:lnTo>
                  <a:pt x="1002111" y="1638300"/>
                </a:lnTo>
                <a:close/>
              </a:path>
              <a:path w="3487420" h="1781175">
                <a:moveTo>
                  <a:pt x="2508173" y="1638300"/>
                </a:moveTo>
                <a:lnTo>
                  <a:pt x="2499075" y="1638300"/>
                </a:lnTo>
                <a:lnTo>
                  <a:pt x="2495844" y="1651000"/>
                </a:lnTo>
                <a:lnTo>
                  <a:pt x="2510890" y="1651000"/>
                </a:lnTo>
                <a:lnTo>
                  <a:pt x="2508173" y="1638300"/>
                </a:lnTo>
                <a:close/>
              </a:path>
              <a:path w="3487420" h="1781175">
                <a:moveTo>
                  <a:pt x="2543484" y="1638300"/>
                </a:moveTo>
                <a:lnTo>
                  <a:pt x="2513629" y="1638300"/>
                </a:lnTo>
                <a:lnTo>
                  <a:pt x="2511339" y="1651000"/>
                </a:lnTo>
                <a:lnTo>
                  <a:pt x="2545417" y="1651000"/>
                </a:lnTo>
                <a:lnTo>
                  <a:pt x="2543484" y="1638300"/>
                </a:lnTo>
                <a:close/>
              </a:path>
              <a:path w="3487420" h="1781175">
                <a:moveTo>
                  <a:pt x="2674017" y="1638300"/>
                </a:moveTo>
                <a:lnTo>
                  <a:pt x="2561705" y="1638300"/>
                </a:lnTo>
                <a:lnTo>
                  <a:pt x="2545417" y="1651000"/>
                </a:lnTo>
                <a:lnTo>
                  <a:pt x="2670290" y="1651000"/>
                </a:lnTo>
                <a:lnTo>
                  <a:pt x="2674017" y="1638300"/>
                </a:lnTo>
                <a:close/>
              </a:path>
              <a:path w="3487420" h="1781175">
                <a:moveTo>
                  <a:pt x="898932" y="1625600"/>
                </a:moveTo>
                <a:lnTo>
                  <a:pt x="772266" y="1625600"/>
                </a:lnTo>
                <a:lnTo>
                  <a:pt x="785360" y="1638300"/>
                </a:lnTo>
                <a:lnTo>
                  <a:pt x="792094" y="1642696"/>
                </a:lnTo>
                <a:lnTo>
                  <a:pt x="792283" y="1638300"/>
                </a:lnTo>
                <a:lnTo>
                  <a:pt x="900684" y="1638300"/>
                </a:lnTo>
                <a:lnTo>
                  <a:pt x="898932" y="1625600"/>
                </a:lnTo>
                <a:close/>
              </a:path>
              <a:path w="3487420" h="1781175">
                <a:moveTo>
                  <a:pt x="970337" y="1638300"/>
                </a:moveTo>
                <a:lnTo>
                  <a:pt x="968179" y="1640650"/>
                </a:lnTo>
                <a:lnTo>
                  <a:pt x="970246" y="1641874"/>
                </a:lnTo>
                <a:lnTo>
                  <a:pt x="970337" y="1638300"/>
                </a:lnTo>
                <a:close/>
              </a:path>
              <a:path w="3487420" h="1781175">
                <a:moveTo>
                  <a:pt x="922624" y="1625600"/>
                </a:moveTo>
                <a:lnTo>
                  <a:pt x="903256" y="1625600"/>
                </a:lnTo>
                <a:lnTo>
                  <a:pt x="900684" y="1638300"/>
                </a:lnTo>
                <a:lnTo>
                  <a:pt x="929718" y="1638300"/>
                </a:lnTo>
                <a:lnTo>
                  <a:pt x="922624" y="1625600"/>
                </a:lnTo>
                <a:close/>
              </a:path>
              <a:path w="3487420" h="1781175">
                <a:moveTo>
                  <a:pt x="949890" y="1625600"/>
                </a:moveTo>
                <a:lnTo>
                  <a:pt x="944976" y="1625600"/>
                </a:lnTo>
                <a:lnTo>
                  <a:pt x="952951" y="1638300"/>
                </a:lnTo>
                <a:lnTo>
                  <a:pt x="949890" y="1625600"/>
                </a:lnTo>
                <a:close/>
              </a:path>
              <a:path w="3487420" h="1781175">
                <a:moveTo>
                  <a:pt x="2690773" y="1625600"/>
                </a:moveTo>
                <a:lnTo>
                  <a:pt x="2562222" y="1625600"/>
                </a:lnTo>
                <a:lnTo>
                  <a:pt x="2567248" y="1638300"/>
                </a:lnTo>
                <a:lnTo>
                  <a:pt x="2691229" y="1638300"/>
                </a:lnTo>
                <a:lnTo>
                  <a:pt x="2690773" y="1625600"/>
                </a:lnTo>
                <a:close/>
              </a:path>
              <a:path w="3487420" h="1781175">
                <a:moveTo>
                  <a:pt x="2714606" y="1625600"/>
                </a:moveTo>
                <a:lnTo>
                  <a:pt x="2705121" y="1625600"/>
                </a:lnTo>
                <a:lnTo>
                  <a:pt x="2702022" y="1638300"/>
                </a:lnTo>
                <a:lnTo>
                  <a:pt x="2713298" y="1638300"/>
                </a:lnTo>
                <a:lnTo>
                  <a:pt x="2715977" y="1627996"/>
                </a:lnTo>
                <a:lnTo>
                  <a:pt x="2714606" y="1625600"/>
                </a:lnTo>
                <a:close/>
              </a:path>
              <a:path w="3487420" h="1781175">
                <a:moveTo>
                  <a:pt x="2723992" y="1625600"/>
                </a:moveTo>
                <a:lnTo>
                  <a:pt x="2716600" y="1625600"/>
                </a:lnTo>
                <a:lnTo>
                  <a:pt x="2715977" y="1627996"/>
                </a:lnTo>
                <a:lnTo>
                  <a:pt x="2721871" y="1638300"/>
                </a:lnTo>
                <a:lnTo>
                  <a:pt x="2723992" y="1625600"/>
                </a:lnTo>
                <a:close/>
              </a:path>
              <a:path w="3487420" h="1781175">
                <a:moveTo>
                  <a:pt x="840241" y="1612900"/>
                </a:moveTo>
                <a:lnTo>
                  <a:pt x="729129" y="1612900"/>
                </a:lnTo>
                <a:lnTo>
                  <a:pt x="742296" y="1625600"/>
                </a:lnTo>
                <a:lnTo>
                  <a:pt x="835717" y="1625600"/>
                </a:lnTo>
                <a:lnTo>
                  <a:pt x="840241" y="1612900"/>
                </a:lnTo>
                <a:close/>
              </a:path>
              <a:path w="3487420" h="1781175">
                <a:moveTo>
                  <a:pt x="855050" y="1612900"/>
                </a:moveTo>
                <a:lnTo>
                  <a:pt x="840241" y="1612900"/>
                </a:lnTo>
                <a:lnTo>
                  <a:pt x="847925" y="1625600"/>
                </a:lnTo>
                <a:lnTo>
                  <a:pt x="861410" y="1625600"/>
                </a:lnTo>
                <a:lnTo>
                  <a:pt x="855050" y="1612900"/>
                </a:lnTo>
                <a:close/>
              </a:path>
              <a:path w="3487420" h="1781175">
                <a:moveTo>
                  <a:pt x="871466" y="1612900"/>
                </a:moveTo>
                <a:lnTo>
                  <a:pt x="863696" y="1612900"/>
                </a:lnTo>
                <a:lnTo>
                  <a:pt x="861410" y="1625600"/>
                </a:lnTo>
                <a:lnTo>
                  <a:pt x="877170" y="1625600"/>
                </a:lnTo>
                <a:lnTo>
                  <a:pt x="871466" y="1612900"/>
                </a:lnTo>
                <a:close/>
              </a:path>
              <a:path w="3487420" h="1781175">
                <a:moveTo>
                  <a:pt x="919182" y="1612900"/>
                </a:moveTo>
                <a:lnTo>
                  <a:pt x="910889" y="1625600"/>
                </a:lnTo>
                <a:lnTo>
                  <a:pt x="913746" y="1625600"/>
                </a:lnTo>
                <a:lnTo>
                  <a:pt x="919182" y="1612900"/>
                </a:lnTo>
                <a:close/>
              </a:path>
              <a:path w="3487420" h="1781175">
                <a:moveTo>
                  <a:pt x="2589640" y="1612900"/>
                </a:moveTo>
                <a:lnTo>
                  <a:pt x="2584890" y="1625600"/>
                </a:lnTo>
                <a:lnTo>
                  <a:pt x="2590502" y="1625600"/>
                </a:lnTo>
                <a:lnTo>
                  <a:pt x="2589640" y="1612900"/>
                </a:lnTo>
                <a:close/>
              </a:path>
              <a:path w="3487420" h="1781175">
                <a:moveTo>
                  <a:pt x="2683860" y="1612900"/>
                </a:moveTo>
                <a:lnTo>
                  <a:pt x="2618985" y="1612900"/>
                </a:lnTo>
                <a:lnTo>
                  <a:pt x="2616547" y="1625600"/>
                </a:lnTo>
                <a:lnTo>
                  <a:pt x="2684253" y="1625600"/>
                </a:lnTo>
                <a:lnTo>
                  <a:pt x="2683860" y="1612900"/>
                </a:lnTo>
                <a:close/>
              </a:path>
              <a:path w="3487420" h="1781175">
                <a:moveTo>
                  <a:pt x="2736744" y="1574800"/>
                </a:moveTo>
                <a:lnTo>
                  <a:pt x="2714487" y="1574800"/>
                </a:lnTo>
                <a:lnTo>
                  <a:pt x="2713204" y="1576084"/>
                </a:lnTo>
                <a:lnTo>
                  <a:pt x="2711573" y="1587500"/>
                </a:lnTo>
                <a:lnTo>
                  <a:pt x="2717405" y="1587500"/>
                </a:lnTo>
                <a:lnTo>
                  <a:pt x="2700135" y="1600200"/>
                </a:lnTo>
                <a:lnTo>
                  <a:pt x="2673961" y="1600200"/>
                </a:lnTo>
                <a:lnTo>
                  <a:pt x="2655920" y="1612900"/>
                </a:lnTo>
                <a:lnTo>
                  <a:pt x="2683860" y="1612900"/>
                </a:lnTo>
                <a:lnTo>
                  <a:pt x="2684253" y="1625600"/>
                </a:lnTo>
                <a:lnTo>
                  <a:pt x="2738848" y="1625600"/>
                </a:lnTo>
                <a:lnTo>
                  <a:pt x="2747895" y="1612900"/>
                </a:lnTo>
                <a:lnTo>
                  <a:pt x="2750512" y="1603619"/>
                </a:lnTo>
                <a:lnTo>
                  <a:pt x="2747878" y="1600200"/>
                </a:lnTo>
                <a:lnTo>
                  <a:pt x="2744145" y="1587500"/>
                </a:lnTo>
                <a:lnTo>
                  <a:pt x="2744870" y="1584494"/>
                </a:lnTo>
                <a:lnTo>
                  <a:pt x="2736744" y="1574800"/>
                </a:lnTo>
                <a:close/>
              </a:path>
              <a:path w="3487420" h="1781175">
                <a:moveTo>
                  <a:pt x="701223" y="1600200"/>
                </a:moveTo>
                <a:lnTo>
                  <a:pt x="699272" y="1600200"/>
                </a:lnTo>
                <a:lnTo>
                  <a:pt x="708128" y="1612900"/>
                </a:lnTo>
                <a:lnTo>
                  <a:pt x="712553" y="1612900"/>
                </a:lnTo>
                <a:lnTo>
                  <a:pt x="701223" y="1600200"/>
                </a:lnTo>
                <a:close/>
              </a:path>
              <a:path w="3487420" h="1781175">
                <a:moveTo>
                  <a:pt x="812227" y="1600200"/>
                </a:moveTo>
                <a:lnTo>
                  <a:pt x="711849" y="1600200"/>
                </a:lnTo>
                <a:lnTo>
                  <a:pt x="719551" y="1612900"/>
                </a:lnTo>
                <a:lnTo>
                  <a:pt x="832704" y="1612900"/>
                </a:lnTo>
                <a:lnTo>
                  <a:pt x="812227" y="1600200"/>
                </a:lnTo>
                <a:close/>
              </a:path>
              <a:path w="3487420" h="1781175">
                <a:moveTo>
                  <a:pt x="837610" y="1600200"/>
                </a:moveTo>
                <a:lnTo>
                  <a:pt x="826510" y="1600200"/>
                </a:lnTo>
                <a:lnTo>
                  <a:pt x="832704" y="1612900"/>
                </a:lnTo>
                <a:lnTo>
                  <a:pt x="849548" y="1612900"/>
                </a:lnTo>
                <a:lnTo>
                  <a:pt x="837610" y="1600200"/>
                </a:lnTo>
                <a:close/>
              </a:path>
              <a:path w="3487420" h="1781175">
                <a:moveTo>
                  <a:pt x="2628713" y="1600200"/>
                </a:moveTo>
                <a:lnTo>
                  <a:pt x="2626113" y="1600200"/>
                </a:lnTo>
                <a:lnTo>
                  <a:pt x="2616084" y="1612900"/>
                </a:lnTo>
                <a:lnTo>
                  <a:pt x="2627364" y="1612900"/>
                </a:lnTo>
                <a:lnTo>
                  <a:pt x="2628713" y="1600200"/>
                </a:lnTo>
                <a:close/>
              </a:path>
              <a:path w="3487420" h="1781175">
                <a:moveTo>
                  <a:pt x="2646521" y="1600671"/>
                </a:moveTo>
                <a:lnTo>
                  <a:pt x="2644700" y="1612900"/>
                </a:lnTo>
                <a:lnTo>
                  <a:pt x="2655920" y="1612900"/>
                </a:lnTo>
                <a:lnTo>
                  <a:pt x="2646521" y="1600671"/>
                </a:lnTo>
                <a:close/>
              </a:path>
              <a:path w="3487420" h="1781175">
                <a:moveTo>
                  <a:pt x="2810923" y="1587500"/>
                </a:moveTo>
                <a:lnTo>
                  <a:pt x="2751233" y="1587500"/>
                </a:lnTo>
                <a:lnTo>
                  <a:pt x="2751477" y="1600200"/>
                </a:lnTo>
                <a:lnTo>
                  <a:pt x="2750512" y="1603619"/>
                </a:lnTo>
                <a:lnTo>
                  <a:pt x="2757659" y="1612900"/>
                </a:lnTo>
                <a:lnTo>
                  <a:pt x="2772452" y="1612900"/>
                </a:lnTo>
                <a:lnTo>
                  <a:pt x="2782995" y="1600200"/>
                </a:lnTo>
                <a:lnTo>
                  <a:pt x="2810518" y="1600200"/>
                </a:lnTo>
                <a:lnTo>
                  <a:pt x="2810923" y="1587500"/>
                </a:lnTo>
                <a:close/>
              </a:path>
              <a:path w="3487420" h="1781175">
                <a:moveTo>
                  <a:pt x="2744870" y="1584494"/>
                </a:moveTo>
                <a:lnTo>
                  <a:pt x="2744145" y="1587500"/>
                </a:lnTo>
                <a:lnTo>
                  <a:pt x="2747878" y="1600200"/>
                </a:lnTo>
                <a:lnTo>
                  <a:pt x="2750512" y="1603619"/>
                </a:lnTo>
                <a:lnTo>
                  <a:pt x="2751477" y="1600200"/>
                </a:lnTo>
                <a:lnTo>
                  <a:pt x="2751233" y="1587500"/>
                </a:lnTo>
                <a:lnTo>
                  <a:pt x="2747390" y="1587500"/>
                </a:lnTo>
                <a:lnTo>
                  <a:pt x="2744870" y="1584494"/>
                </a:lnTo>
                <a:close/>
              </a:path>
              <a:path w="3487420" h="1781175">
                <a:moveTo>
                  <a:pt x="2646591" y="1600200"/>
                </a:moveTo>
                <a:lnTo>
                  <a:pt x="2646158" y="1600200"/>
                </a:lnTo>
                <a:lnTo>
                  <a:pt x="2646521" y="1600671"/>
                </a:lnTo>
                <a:lnTo>
                  <a:pt x="2646591" y="1600200"/>
                </a:lnTo>
                <a:close/>
              </a:path>
              <a:path w="3487420" h="1781175">
                <a:moveTo>
                  <a:pt x="697262" y="1587500"/>
                </a:moveTo>
                <a:lnTo>
                  <a:pt x="671991" y="1587500"/>
                </a:lnTo>
                <a:lnTo>
                  <a:pt x="673018" y="1600200"/>
                </a:lnTo>
                <a:lnTo>
                  <a:pt x="697897" y="1600200"/>
                </a:lnTo>
                <a:lnTo>
                  <a:pt x="697262" y="1587500"/>
                </a:lnTo>
                <a:close/>
              </a:path>
              <a:path w="3487420" h="1781175">
                <a:moveTo>
                  <a:pt x="787254" y="1587500"/>
                </a:moveTo>
                <a:lnTo>
                  <a:pt x="697262" y="1587500"/>
                </a:lnTo>
                <a:lnTo>
                  <a:pt x="700843" y="1600200"/>
                </a:lnTo>
                <a:lnTo>
                  <a:pt x="785270" y="1600200"/>
                </a:lnTo>
                <a:lnTo>
                  <a:pt x="787254" y="1587500"/>
                </a:lnTo>
                <a:close/>
              </a:path>
              <a:path w="3487420" h="1781175">
                <a:moveTo>
                  <a:pt x="791097" y="1587500"/>
                </a:moveTo>
                <a:lnTo>
                  <a:pt x="787254" y="1587500"/>
                </a:lnTo>
                <a:lnTo>
                  <a:pt x="787331" y="1600200"/>
                </a:lnTo>
                <a:lnTo>
                  <a:pt x="795966" y="1600200"/>
                </a:lnTo>
                <a:lnTo>
                  <a:pt x="791097" y="1587500"/>
                </a:lnTo>
                <a:close/>
              </a:path>
              <a:path w="3487420" h="1781175">
                <a:moveTo>
                  <a:pt x="808971" y="1587500"/>
                </a:moveTo>
                <a:lnTo>
                  <a:pt x="801834" y="1587500"/>
                </a:lnTo>
                <a:lnTo>
                  <a:pt x="803770" y="1600200"/>
                </a:lnTo>
                <a:lnTo>
                  <a:pt x="811918" y="1600200"/>
                </a:lnTo>
                <a:lnTo>
                  <a:pt x="808971" y="1587500"/>
                </a:lnTo>
                <a:close/>
              </a:path>
              <a:path w="3487420" h="1781175">
                <a:moveTo>
                  <a:pt x="819893" y="1587500"/>
                </a:moveTo>
                <a:lnTo>
                  <a:pt x="819258" y="1587500"/>
                </a:lnTo>
                <a:lnTo>
                  <a:pt x="821849" y="1600200"/>
                </a:lnTo>
                <a:lnTo>
                  <a:pt x="825737" y="1600200"/>
                </a:lnTo>
                <a:lnTo>
                  <a:pt x="819893" y="1587500"/>
                </a:lnTo>
                <a:close/>
              </a:path>
              <a:path w="3487420" h="1781175">
                <a:moveTo>
                  <a:pt x="2684543" y="1587500"/>
                </a:moveTo>
                <a:lnTo>
                  <a:pt x="2674777" y="1587500"/>
                </a:lnTo>
                <a:lnTo>
                  <a:pt x="2676387" y="1600200"/>
                </a:lnTo>
                <a:lnTo>
                  <a:pt x="2681218" y="1600200"/>
                </a:lnTo>
                <a:lnTo>
                  <a:pt x="2684543" y="1587500"/>
                </a:lnTo>
                <a:close/>
              </a:path>
              <a:path w="3487420" h="1781175">
                <a:moveTo>
                  <a:pt x="2686020" y="1587500"/>
                </a:moveTo>
                <a:lnTo>
                  <a:pt x="2684543" y="1587500"/>
                </a:lnTo>
                <a:lnTo>
                  <a:pt x="2685199" y="1600200"/>
                </a:lnTo>
                <a:lnTo>
                  <a:pt x="2692778" y="1600200"/>
                </a:lnTo>
                <a:lnTo>
                  <a:pt x="2693350" y="1599705"/>
                </a:lnTo>
                <a:lnTo>
                  <a:pt x="2686020" y="1587500"/>
                </a:lnTo>
                <a:close/>
              </a:path>
              <a:path w="3487420" h="1781175">
                <a:moveTo>
                  <a:pt x="2694323" y="1598862"/>
                </a:moveTo>
                <a:lnTo>
                  <a:pt x="2693350" y="1599705"/>
                </a:lnTo>
                <a:lnTo>
                  <a:pt x="2693646" y="1600200"/>
                </a:lnTo>
                <a:lnTo>
                  <a:pt x="2694323" y="1598862"/>
                </a:lnTo>
                <a:close/>
              </a:path>
              <a:path w="3487420" h="1781175">
                <a:moveTo>
                  <a:pt x="2820522" y="1587500"/>
                </a:moveTo>
                <a:lnTo>
                  <a:pt x="2810923" y="1587500"/>
                </a:lnTo>
                <a:lnTo>
                  <a:pt x="2814621" y="1600200"/>
                </a:lnTo>
                <a:lnTo>
                  <a:pt x="2817240" y="1600200"/>
                </a:lnTo>
                <a:lnTo>
                  <a:pt x="2820522" y="1587500"/>
                </a:lnTo>
                <a:close/>
              </a:path>
              <a:path w="3487420" h="1781175">
                <a:moveTo>
                  <a:pt x="2707456" y="1587500"/>
                </a:moveTo>
                <a:lnTo>
                  <a:pt x="2700075" y="1587500"/>
                </a:lnTo>
                <a:lnTo>
                  <a:pt x="2694323" y="1598862"/>
                </a:lnTo>
                <a:lnTo>
                  <a:pt x="2707456" y="1587500"/>
                </a:lnTo>
                <a:close/>
              </a:path>
              <a:path w="3487420" h="1781175">
                <a:moveTo>
                  <a:pt x="650300" y="1574800"/>
                </a:moveTo>
                <a:lnTo>
                  <a:pt x="642674" y="1574800"/>
                </a:lnTo>
                <a:lnTo>
                  <a:pt x="653451" y="1587500"/>
                </a:lnTo>
                <a:lnTo>
                  <a:pt x="657883" y="1587500"/>
                </a:lnTo>
                <a:lnTo>
                  <a:pt x="650300" y="1574800"/>
                </a:lnTo>
                <a:close/>
              </a:path>
              <a:path w="3487420" h="1781175">
                <a:moveTo>
                  <a:pt x="743856" y="1574800"/>
                </a:moveTo>
                <a:lnTo>
                  <a:pt x="665880" y="1574800"/>
                </a:lnTo>
                <a:lnTo>
                  <a:pt x="665251" y="1587500"/>
                </a:lnTo>
                <a:lnTo>
                  <a:pt x="735476" y="1587500"/>
                </a:lnTo>
                <a:lnTo>
                  <a:pt x="743856" y="1574800"/>
                </a:lnTo>
                <a:close/>
              </a:path>
              <a:path w="3487420" h="1781175">
                <a:moveTo>
                  <a:pt x="760742" y="1574800"/>
                </a:moveTo>
                <a:lnTo>
                  <a:pt x="743856" y="1574800"/>
                </a:lnTo>
                <a:lnTo>
                  <a:pt x="740353" y="1587500"/>
                </a:lnTo>
                <a:lnTo>
                  <a:pt x="765883" y="1587500"/>
                </a:lnTo>
                <a:lnTo>
                  <a:pt x="760742" y="1574800"/>
                </a:lnTo>
                <a:close/>
              </a:path>
              <a:path w="3487420" h="1781175">
                <a:moveTo>
                  <a:pt x="776661" y="1574800"/>
                </a:moveTo>
                <a:lnTo>
                  <a:pt x="783381" y="1587500"/>
                </a:lnTo>
                <a:lnTo>
                  <a:pt x="791206" y="1587500"/>
                </a:lnTo>
                <a:lnTo>
                  <a:pt x="776661" y="1574800"/>
                </a:lnTo>
                <a:close/>
              </a:path>
              <a:path w="3487420" h="1781175">
                <a:moveTo>
                  <a:pt x="2708184" y="1581105"/>
                </a:moveTo>
                <a:lnTo>
                  <a:pt x="2701792" y="1587500"/>
                </a:lnTo>
                <a:lnTo>
                  <a:pt x="2708501" y="1587500"/>
                </a:lnTo>
                <a:lnTo>
                  <a:pt x="2708184" y="1581105"/>
                </a:lnTo>
                <a:close/>
              </a:path>
              <a:path w="3487420" h="1781175">
                <a:moveTo>
                  <a:pt x="2768213" y="1562100"/>
                </a:moveTo>
                <a:lnTo>
                  <a:pt x="2757824" y="1562100"/>
                </a:lnTo>
                <a:lnTo>
                  <a:pt x="2747210" y="1574800"/>
                </a:lnTo>
                <a:lnTo>
                  <a:pt x="2744870" y="1584494"/>
                </a:lnTo>
                <a:lnTo>
                  <a:pt x="2747390" y="1587500"/>
                </a:lnTo>
                <a:lnTo>
                  <a:pt x="2826214" y="1587500"/>
                </a:lnTo>
                <a:lnTo>
                  <a:pt x="2826590" y="1574800"/>
                </a:lnTo>
                <a:lnTo>
                  <a:pt x="2766488" y="1574800"/>
                </a:lnTo>
                <a:lnTo>
                  <a:pt x="2768213" y="1562100"/>
                </a:lnTo>
                <a:close/>
              </a:path>
              <a:path w="3487420" h="1781175">
                <a:moveTo>
                  <a:pt x="2852452" y="1574800"/>
                </a:moveTo>
                <a:lnTo>
                  <a:pt x="2831584" y="1574800"/>
                </a:lnTo>
                <a:lnTo>
                  <a:pt x="2840453" y="1587500"/>
                </a:lnTo>
                <a:lnTo>
                  <a:pt x="2852452" y="1574800"/>
                </a:lnTo>
                <a:close/>
              </a:path>
              <a:path w="3487420" h="1781175">
                <a:moveTo>
                  <a:pt x="2713387" y="1574800"/>
                </a:moveTo>
                <a:lnTo>
                  <a:pt x="2707872" y="1574800"/>
                </a:lnTo>
                <a:lnTo>
                  <a:pt x="2708184" y="1581105"/>
                </a:lnTo>
                <a:lnTo>
                  <a:pt x="2713204" y="1576084"/>
                </a:lnTo>
                <a:lnTo>
                  <a:pt x="2713387" y="1574800"/>
                </a:lnTo>
                <a:close/>
              </a:path>
              <a:path w="3487420" h="1781175">
                <a:moveTo>
                  <a:pt x="649466" y="1562100"/>
                </a:moveTo>
                <a:lnTo>
                  <a:pt x="607879" y="1562100"/>
                </a:lnTo>
                <a:lnTo>
                  <a:pt x="613206" y="1574800"/>
                </a:lnTo>
                <a:lnTo>
                  <a:pt x="649027" y="1574800"/>
                </a:lnTo>
                <a:lnTo>
                  <a:pt x="649466" y="1562100"/>
                </a:lnTo>
                <a:close/>
              </a:path>
              <a:path w="3487420" h="1781175">
                <a:moveTo>
                  <a:pt x="720114" y="1562100"/>
                </a:moveTo>
                <a:lnTo>
                  <a:pt x="654382" y="1562100"/>
                </a:lnTo>
                <a:lnTo>
                  <a:pt x="660834" y="1574800"/>
                </a:lnTo>
                <a:lnTo>
                  <a:pt x="727894" y="1574800"/>
                </a:lnTo>
                <a:lnTo>
                  <a:pt x="720114" y="1562100"/>
                </a:lnTo>
                <a:close/>
              </a:path>
              <a:path w="3487420" h="1781175">
                <a:moveTo>
                  <a:pt x="738807" y="1562100"/>
                </a:moveTo>
                <a:lnTo>
                  <a:pt x="739331" y="1574800"/>
                </a:lnTo>
                <a:lnTo>
                  <a:pt x="743071" y="1574800"/>
                </a:lnTo>
                <a:lnTo>
                  <a:pt x="738807" y="1562100"/>
                </a:lnTo>
                <a:close/>
              </a:path>
              <a:path w="3487420" h="1781175">
                <a:moveTo>
                  <a:pt x="2876798" y="1562100"/>
                </a:moveTo>
                <a:lnTo>
                  <a:pt x="2779856" y="1562100"/>
                </a:lnTo>
                <a:lnTo>
                  <a:pt x="2766488" y="1574800"/>
                </a:lnTo>
                <a:lnTo>
                  <a:pt x="2870269" y="1574800"/>
                </a:lnTo>
                <a:lnTo>
                  <a:pt x="2876798" y="1562100"/>
                </a:lnTo>
                <a:close/>
              </a:path>
              <a:path w="3487420" h="1781175">
                <a:moveTo>
                  <a:pt x="688905" y="1549400"/>
                </a:moveTo>
                <a:lnTo>
                  <a:pt x="591781" y="1549400"/>
                </a:lnTo>
                <a:lnTo>
                  <a:pt x="594031" y="1562100"/>
                </a:lnTo>
                <a:lnTo>
                  <a:pt x="682258" y="1562100"/>
                </a:lnTo>
                <a:lnTo>
                  <a:pt x="688905" y="1549400"/>
                </a:lnTo>
                <a:close/>
              </a:path>
              <a:path w="3487420" h="1781175">
                <a:moveTo>
                  <a:pt x="698392" y="1549400"/>
                </a:moveTo>
                <a:lnTo>
                  <a:pt x="688905" y="1549400"/>
                </a:lnTo>
                <a:lnTo>
                  <a:pt x="692481" y="1562100"/>
                </a:lnTo>
                <a:lnTo>
                  <a:pt x="698513" y="1562100"/>
                </a:lnTo>
                <a:lnTo>
                  <a:pt x="698392" y="1549400"/>
                </a:lnTo>
                <a:close/>
              </a:path>
              <a:path w="3487420" h="1781175">
                <a:moveTo>
                  <a:pt x="708416" y="1549400"/>
                </a:moveTo>
                <a:lnTo>
                  <a:pt x="701377" y="1549400"/>
                </a:lnTo>
                <a:lnTo>
                  <a:pt x="704603" y="1562100"/>
                </a:lnTo>
                <a:lnTo>
                  <a:pt x="710686" y="1562100"/>
                </a:lnTo>
                <a:lnTo>
                  <a:pt x="708416" y="1549400"/>
                </a:lnTo>
                <a:close/>
              </a:path>
              <a:path w="3487420" h="1781175">
                <a:moveTo>
                  <a:pt x="2794630" y="1549400"/>
                </a:moveTo>
                <a:lnTo>
                  <a:pt x="2778932" y="1549400"/>
                </a:lnTo>
                <a:lnTo>
                  <a:pt x="2777497" y="1562100"/>
                </a:lnTo>
                <a:lnTo>
                  <a:pt x="2794184" y="1562100"/>
                </a:lnTo>
                <a:lnTo>
                  <a:pt x="2794630" y="1549400"/>
                </a:lnTo>
                <a:close/>
              </a:path>
              <a:path w="3487420" h="1781175">
                <a:moveTo>
                  <a:pt x="2805957" y="1549400"/>
                </a:moveTo>
                <a:lnTo>
                  <a:pt x="2801539" y="1549400"/>
                </a:lnTo>
                <a:lnTo>
                  <a:pt x="2794597" y="1562100"/>
                </a:lnTo>
                <a:lnTo>
                  <a:pt x="2805173" y="1562100"/>
                </a:lnTo>
                <a:lnTo>
                  <a:pt x="2805957" y="1549400"/>
                </a:lnTo>
                <a:close/>
              </a:path>
              <a:path w="3487420" h="1781175">
                <a:moveTo>
                  <a:pt x="2910707" y="1549400"/>
                </a:moveTo>
                <a:lnTo>
                  <a:pt x="2808315" y="1549400"/>
                </a:lnTo>
                <a:lnTo>
                  <a:pt x="2805173" y="1562100"/>
                </a:lnTo>
                <a:lnTo>
                  <a:pt x="2897449" y="1562100"/>
                </a:lnTo>
                <a:lnTo>
                  <a:pt x="2910707" y="1549400"/>
                </a:lnTo>
                <a:close/>
              </a:path>
              <a:path w="3487420" h="1781175">
                <a:moveTo>
                  <a:pt x="658461" y="1536700"/>
                </a:moveTo>
                <a:lnTo>
                  <a:pt x="545092" y="1536700"/>
                </a:lnTo>
                <a:lnTo>
                  <a:pt x="554055" y="1549400"/>
                </a:lnTo>
                <a:lnTo>
                  <a:pt x="661421" y="1549400"/>
                </a:lnTo>
                <a:lnTo>
                  <a:pt x="658461" y="1536700"/>
                </a:lnTo>
                <a:close/>
              </a:path>
              <a:path w="3487420" h="1781175">
                <a:moveTo>
                  <a:pt x="664870" y="1536700"/>
                </a:moveTo>
                <a:lnTo>
                  <a:pt x="666474" y="1549400"/>
                </a:lnTo>
                <a:lnTo>
                  <a:pt x="673589" y="1549400"/>
                </a:lnTo>
                <a:lnTo>
                  <a:pt x="664870" y="1536700"/>
                </a:lnTo>
                <a:close/>
              </a:path>
              <a:path w="3487420" h="1781175">
                <a:moveTo>
                  <a:pt x="2834113" y="1536700"/>
                </a:moveTo>
                <a:lnTo>
                  <a:pt x="2823838" y="1549400"/>
                </a:lnTo>
                <a:lnTo>
                  <a:pt x="2837759" y="1549400"/>
                </a:lnTo>
                <a:lnTo>
                  <a:pt x="2834113" y="1536700"/>
                </a:lnTo>
                <a:close/>
              </a:path>
              <a:path w="3487420" h="1781175">
                <a:moveTo>
                  <a:pt x="2892438" y="1536700"/>
                </a:moveTo>
                <a:lnTo>
                  <a:pt x="2850423" y="1536700"/>
                </a:lnTo>
                <a:lnTo>
                  <a:pt x="2837759" y="1549400"/>
                </a:lnTo>
                <a:lnTo>
                  <a:pt x="2884027" y="1549400"/>
                </a:lnTo>
                <a:lnTo>
                  <a:pt x="2892438" y="1536700"/>
                </a:lnTo>
                <a:close/>
              </a:path>
              <a:path w="3487420" h="1781175">
                <a:moveTo>
                  <a:pt x="2933491" y="1536700"/>
                </a:moveTo>
                <a:lnTo>
                  <a:pt x="2892438" y="1536700"/>
                </a:lnTo>
                <a:lnTo>
                  <a:pt x="2900890" y="1549400"/>
                </a:lnTo>
                <a:lnTo>
                  <a:pt x="2930913" y="1549400"/>
                </a:lnTo>
                <a:lnTo>
                  <a:pt x="2933491" y="1536700"/>
                </a:lnTo>
                <a:close/>
              </a:path>
              <a:path w="3487420" h="1781175">
                <a:moveTo>
                  <a:pt x="623704" y="1524000"/>
                </a:moveTo>
                <a:lnTo>
                  <a:pt x="520642" y="1524000"/>
                </a:lnTo>
                <a:lnTo>
                  <a:pt x="531090" y="1536700"/>
                </a:lnTo>
                <a:lnTo>
                  <a:pt x="622722" y="1536700"/>
                </a:lnTo>
                <a:lnTo>
                  <a:pt x="623704" y="1524000"/>
                </a:lnTo>
                <a:close/>
              </a:path>
              <a:path w="3487420" h="1781175">
                <a:moveTo>
                  <a:pt x="630828" y="1524000"/>
                </a:moveTo>
                <a:lnTo>
                  <a:pt x="629893" y="1536700"/>
                </a:lnTo>
                <a:lnTo>
                  <a:pt x="638894" y="1536700"/>
                </a:lnTo>
                <a:lnTo>
                  <a:pt x="630828" y="1524000"/>
                </a:lnTo>
                <a:close/>
              </a:path>
              <a:path w="3487420" h="1781175">
                <a:moveTo>
                  <a:pt x="2929249" y="1524000"/>
                </a:moveTo>
                <a:lnTo>
                  <a:pt x="2856008" y="1524000"/>
                </a:lnTo>
                <a:lnTo>
                  <a:pt x="2860406" y="1536700"/>
                </a:lnTo>
                <a:lnTo>
                  <a:pt x="2936852" y="1536700"/>
                </a:lnTo>
                <a:lnTo>
                  <a:pt x="2936883" y="1536313"/>
                </a:lnTo>
                <a:lnTo>
                  <a:pt x="2929249" y="1524000"/>
                </a:lnTo>
                <a:close/>
              </a:path>
              <a:path w="3487420" h="1781175">
                <a:moveTo>
                  <a:pt x="2936983" y="1535064"/>
                </a:moveTo>
                <a:lnTo>
                  <a:pt x="2936883" y="1536313"/>
                </a:lnTo>
                <a:lnTo>
                  <a:pt x="2937123" y="1536700"/>
                </a:lnTo>
                <a:lnTo>
                  <a:pt x="2938126" y="1536700"/>
                </a:lnTo>
                <a:lnTo>
                  <a:pt x="2936983" y="1535064"/>
                </a:lnTo>
                <a:close/>
              </a:path>
              <a:path w="3487420" h="1781175">
                <a:moveTo>
                  <a:pt x="2929249" y="1524000"/>
                </a:moveTo>
                <a:lnTo>
                  <a:pt x="2936883" y="1536313"/>
                </a:lnTo>
                <a:lnTo>
                  <a:pt x="2936983" y="1535064"/>
                </a:lnTo>
                <a:lnTo>
                  <a:pt x="2929249" y="1524000"/>
                </a:lnTo>
                <a:close/>
              </a:path>
              <a:path w="3487420" h="1781175">
                <a:moveTo>
                  <a:pt x="2937866" y="1524000"/>
                </a:moveTo>
                <a:lnTo>
                  <a:pt x="2929249" y="1524000"/>
                </a:lnTo>
                <a:lnTo>
                  <a:pt x="2936983" y="1535064"/>
                </a:lnTo>
                <a:lnTo>
                  <a:pt x="2937866" y="1524000"/>
                </a:lnTo>
                <a:close/>
              </a:path>
              <a:path w="3487420" h="1781175">
                <a:moveTo>
                  <a:pt x="533021" y="1491270"/>
                </a:moveTo>
                <a:lnTo>
                  <a:pt x="526606" y="1498600"/>
                </a:lnTo>
                <a:lnTo>
                  <a:pt x="521575" y="1511300"/>
                </a:lnTo>
                <a:lnTo>
                  <a:pt x="521939" y="1524000"/>
                </a:lnTo>
                <a:lnTo>
                  <a:pt x="587425" y="1524000"/>
                </a:lnTo>
                <a:lnTo>
                  <a:pt x="593719" y="1511300"/>
                </a:lnTo>
                <a:lnTo>
                  <a:pt x="524176" y="1511300"/>
                </a:lnTo>
                <a:lnTo>
                  <a:pt x="532111" y="1498600"/>
                </a:lnTo>
                <a:lnTo>
                  <a:pt x="533962" y="1498600"/>
                </a:lnTo>
                <a:lnTo>
                  <a:pt x="533021" y="1491270"/>
                </a:lnTo>
                <a:close/>
              </a:path>
              <a:path w="3487420" h="1781175">
                <a:moveTo>
                  <a:pt x="600066" y="1512314"/>
                </a:moveTo>
                <a:lnTo>
                  <a:pt x="594100" y="1524000"/>
                </a:lnTo>
                <a:lnTo>
                  <a:pt x="610434" y="1524000"/>
                </a:lnTo>
                <a:lnTo>
                  <a:pt x="600066" y="1512314"/>
                </a:lnTo>
                <a:close/>
              </a:path>
              <a:path w="3487420" h="1781175">
                <a:moveTo>
                  <a:pt x="622646" y="1511300"/>
                </a:moveTo>
                <a:lnTo>
                  <a:pt x="612230" y="1511300"/>
                </a:lnTo>
                <a:lnTo>
                  <a:pt x="616795" y="1524000"/>
                </a:lnTo>
                <a:lnTo>
                  <a:pt x="622646" y="1511300"/>
                </a:lnTo>
                <a:close/>
              </a:path>
              <a:path w="3487420" h="1781175">
                <a:moveTo>
                  <a:pt x="2874626" y="1511300"/>
                </a:moveTo>
                <a:lnTo>
                  <a:pt x="2866058" y="1524000"/>
                </a:lnTo>
                <a:lnTo>
                  <a:pt x="2870696" y="1524000"/>
                </a:lnTo>
                <a:lnTo>
                  <a:pt x="2874626" y="1511300"/>
                </a:lnTo>
                <a:close/>
              </a:path>
              <a:path w="3487420" h="1781175">
                <a:moveTo>
                  <a:pt x="2883110" y="1511300"/>
                </a:moveTo>
                <a:lnTo>
                  <a:pt x="2874475" y="1524000"/>
                </a:lnTo>
                <a:lnTo>
                  <a:pt x="2883179" y="1524000"/>
                </a:lnTo>
                <a:lnTo>
                  <a:pt x="2883110" y="1511300"/>
                </a:lnTo>
                <a:close/>
              </a:path>
              <a:path w="3487420" h="1781175">
                <a:moveTo>
                  <a:pt x="2923267" y="1511300"/>
                </a:moveTo>
                <a:lnTo>
                  <a:pt x="2886691" y="1511300"/>
                </a:lnTo>
                <a:lnTo>
                  <a:pt x="2883665" y="1524000"/>
                </a:lnTo>
                <a:lnTo>
                  <a:pt x="2923051" y="1524000"/>
                </a:lnTo>
                <a:lnTo>
                  <a:pt x="2923267" y="1511300"/>
                </a:lnTo>
                <a:close/>
              </a:path>
              <a:path w="3487420" h="1781175">
                <a:moveTo>
                  <a:pt x="2966497" y="1511300"/>
                </a:moveTo>
                <a:lnTo>
                  <a:pt x="2923267" y="1511300"/>
                </a:lnTo>
                <a:lnTo>
                  <a:pt x="2923051" y="1524000"/>
                </a:lnTo>
                <a:lnTo>
                  <a:pt x="2962477" y="1524000"/>
                </a:lnTo>
                <a:lnTo>
                  <a:pt x="2966497" y="1511300"/>
                </a:lnTo>
                <a:close/>
              </a:path>
              <a:path w="3487420" h="1781175">
                <a:moveTo>
                  <a:pt x="2987999" y="1511300"/>
                </a:moveTo>
                <a:lnTo>
                  <a:pt x="2966497" y="1511300"/>
                </a:lnTo>
                <a:lnTo>
                  <a:pt x="2967539" y="1524000"/>
                </a:lnTo>
                <a:lnTo>
                  <a:pt x="2973429" y="1524000"/>
                </a:lnTo>
                <a:lnTo>
                  <a:pt x="2987999" y="1511300"/>
                </a:lnTo>
                <a:close/>
              </a:path>
              <a:path w="3487420" h="1781175">
                <a:moveTo>
                  <a:pt x="600584" y="1511300"/>
                </a:moveTo>
                <a:lnTo>
                  <a:pt x="599166" y="1511300"/>
                </a:lnTo>
                <a:lnTo>
                  <a:pt x="600066" y="1512314"/>
                </a:lnTo>
                <a:lnTo>
                  <a:pt x="600584" y="1511300"/>
                </a:lnTo>
                <a:close/>
              </a:path>
              <a:path w="3487420" h="1781175">
                <a:moveTo>
                  <a:pt x="488703" y="1447800"/>
                </a:moveTo>
                <a:lnTo>
                  <a:pt x="479313" y="1460500"/>
                </a:lnTo>
                <a:lnTo>
                  <a:pt x="488080" y="1460500"/>
                </a:lnTo>
                <a:lnTo>
                  <a:pt x="514830" y="1473200"/>
                </a:lnTo>
                <a:lnTo>
                  <a:pt x="523062" y="1485900"/>
                </a:lnTo>
                <a:lnTo>
                  <a:pt x="470999" y="1485900"/>
                </a:lnTo>
                <a:lnTo>
                  <a:pt x="475368" y="1498600"/>
                </a:lnTo>
                <a:lnTo>
                  <a:pt x="487983" y="1511300"/>
                </a:lnTo>
                <a:lnTo>
                  <a:pt x="521575" y="1511300"/>
                </a:lnTo>
                <a:lnTo>
                  <a:pt x="526606" y="1498600"/>
                </a:lnTo>
                <a:lnTo>
                  <a:pt x="533021" y="1491270"/>
                </a:lnTo>
                <a:lnTo>
                  <a:pt x="530703" y="1473200"/>
                </a:lnTo>
                <a:lnTo>
                  <a:pt x="517428" y="1473200"/>
                </a:lnTo>
                <a:lnTo>
                  <a:pt x="509219" y="1460500"/>
                </a:lnTo>
                <a:lnTo>
                  <a:pt x="488703" y="1447800"/>
                </a:lnTo>
                <a:close/>
              </a:path>
              <a:path w="3487420" h="1781175">
                <a:moveTo>
                  <a:pt x="554743" y="1498600"/>
                </a:moveTo>
                <a:lnTo>
                  <a:pt x="532111" y="1498600"/>
                </a:lnTo>
                <a:lnTo>
                  <a:pt x="524176" y="1511300"/>
                </a:lnTo>
                <a:lnTo>
                  <a:pt x="566198" y="1511300"/>
                </a:lnTo>
                <a:lnTo>
                  <a:pt x="554743" y="1498600"/>
                </a:lnTo>
                <a:close/>
              </a:path>
              <a:path w="3487420" h="1781175">
                <a:moveTo>
                  <a:pt x="581926" y="1509102"/>
                </a:moveTo>
                <a:lnTo>
                  <a:pt x="580215" y="1511300"/>
                </a:lnTo>
                <a:lnTo>
                  <a:pt x="584240" y="1511300"/>
                </a:lnTo>
                <a:lnTo>
                  <a:pt x="581926" y="1509102"/>
                </a:lnTo>
                <a:close/>
              </a:path>
              <a:path w="3487420" h="1781175">
                <a:moveTo>
                  <a:pt x="590105" y="1498600"/>
                </a:moveTo>
                <a:lnTo>
                  <a:pt x="585336" y="1504723"/>
                </a:lnTo>
                <a:lnTo>
                  <a:pt x="592195" y="1511300"/>
                </a:lnTo>
                <a:lnTo>
                  <a:pt x="599166" y="1511300"/>
                </a:lnTo>
                <a:lnTo>
                  <a:pt x="590105" y="1498600"/>
                </a:lnTo>
                <a:close/>
              </a:path>
              <a:path w="3487420" h="1781175">
                <a:moveTo>
                  <a:pt x="2907403" y="1498600"/>
                </a:moveTo>
                <a:lnTo>
                  <a:pt x="2899321" y="1498600"/>
                </a:lnTo>
                <a:lnTo>
                  <a:pt x="2888371" y="1511300"/>
                </a:lnTo>
                <a:lnTo>
                  <a:pt x="2906179" y="1511300"/>
                </a:lnTo>
                <a:lnTo>
                  <a:pt x="2907403" y="1498600"/>
                </a:lnTo>
                <a:close/>
              </a:path>
              <a:path w="3487420" h="1781175">
                <a:moveTo>
                  <a:pt x="2917628" y="1498600"/>
                </a:moveTo>
                <a:lnTo>
                  <a:pt x="2911418" y="1498600"/>
                </a:lnTo>
                <a:lnTo>
                  <a:pt x="2907575" y="1511300"/>
                </a:lnTo>
                <a:lnTo>
                  <a:pt x="2917710" y="1511300"/>
                </a:lnTo>
                <a:lnTo>
                  <a:pt x="2917628" y="1498600"/>
                </a:lnTo>
                <a:close/>
              </a:path>
              <a:path w="3487420" h="1781175">
                <a:moveTo>
                  <a:pt x="2932157" y="1498600"/>
                </a:moveTo>
                <a:lnTo>
                  <a:pt x="2928842" y="1498600"/>
                </a:lnTo>
                <a:lnTo>
                  <a:pt x="2921923" y="1511300"/>
                </a:lnTo>
                <a:lnTo>
                  <a:pt x="2928543" y="1511300"/>
                </a:lnTo>
                <a:lnTo>
                  <a:pt x="2932157" y="1498600"/>
                </a:lnTo>
                <a:close/>
              </a:path>
              <a:path w="3487420" h="1781175">
                <a:moveTo>
                  <a:pt x="3015520" y="1498600"/>
                </a:moveTo>
                <a:lnTo>
                  <a:pt x="2935586" y="1498600"/>
                </a:lnTo>
                <a:lnTo>
                  <a:pt x="2932033" y="1511300"/>
                </a:lnTo>
                <a:lnTo>
                  <a:pt x="3002636" y="1511300"/>
                </a:lnTo>
                <a:lnTo>
                  <a:pt x="3015520" y="1498600"/>
                </a:lnTo>
                <a:close/>
              </a:path>
              <a:path w="3487420" h="1781175">
                <a:moveTo>
                  <a:pt x="578949" y="1498600"/>
                </a:moveTo>
                <a:lnTo>
                  <a:pt x="570867" y="1498600"/>
                </a:lnTo>
                <a:lnTo>
                  <a:pt x="581926" y="1509102"/>
                </a:lnTo>
                <a:lnTo>
                  <a:pt x="585336" y="1504723"/>
                </a:lnTo>
                <a:lnTo>
                  <a:pt x="578949" y="1498600"/>
                </a:lnTo>
                <a:close/>
              </a:path>
              <a:path w="3487420" h="1781175">
                <a:moveTo>
                  <a:pt x="470999" y="1485900"/>
                </a:moveTo>
                <a:lnTo>
                  <a:pt x="446809" y="1485900"/>
                </a:lnTo>
                <a:lnTo>
                  <a:pt x="458654" y="1498600"/>
                </a:lnTo>
                <a:lnTo>
                  <a:pt x="463417" y="1498600"/>
                </a:lnTo>
                <a:lnTo>
                  <a:pt x="470999" y="1485900"/>
                </a:lnTo>
                <a:close/>
              </a:path>
              <a:path w="3487420" h="1781175">
                <a:moveTo>
                  <a:pt x="556600" y="1485900"/>
                </a:moveTo>
                <a:lnTo>
                  <a:pt x="537723" y="1485900"/>
                </a:lnTo>
                <a:lnTo>
                  <a:pt x="533021" y="1491270"/>
                </a:lnTo>
                <a:lnTo>
                  <a:pt x="533962" y="1498600"/>
                </a:lnTo>
                <a:lnTo>
                  <a:pt x="564199" y="1498600"/>
                </a:lnTo>
                <a:lnTo>
                  <a:pt x="556600" y="1485900"/>
                </a:lnTo>
                <a:close/>
              </a:path>
              <a:path w="3487420" h="1781175">
                <a:moveTo>
                  <a:pt x="2952683" y="1485900"/>
                </a:moveTo>
                <a:lnTo>
                  <a:pt x="2945633" y="1485900"/>
                </a:lnTo>
                <a:lnTo>
                  <a:pt x="2937047" y="1498600"/>
                </a:lnTo>
                <a:lnTo>
                  <a:pt x="2951245" y="1498600"/>
                </a:lnTo>
                <a:lnTo>
                  <a:pt x="2952683" y="1485900"/>
                </a:lnTo>
                <a:close/>
              </a:path>
              <a:path w="3487420" h="1781175">
                <a:moveTo>
                  <a:pt x="3017271" y="1485900"/>
                </a:moveTo>
                <a:lnTo>
                  <a:pt x="2952683" y="1485900"/>
                </a:lnTo>
                <a:lnTo>
                  <a:pt x="2953784" y="1498600"/>
                </a:lnTo>
                <a:lnTo>
                  <a:pt x="3010173" y="1498600"/>
                </a:lnTo>
                <a:lnTo>
                  <a:pt x="3017271" y="1485900"/>
                </a:lnTo>
                <a:close/>
              </a:path>
              <a:path w="3487420" h="1781175">
                <a:moveTo>
                  <a:pt x="3025711" y="1485900"/>
                </a:moveTo>
                <a:lnTo>
                  <a:pt x="3017271" y="1485900"/>
                </a:lnTo>
                <a:lnTo>
                  <a:pt x="3015203" y="1498600"/>
                </a:lnTo>
                <a:lnTo>
                  <a:pt x="3020305" y="1498600"/>
                </a:lnTo>
                <a:lnTo>
                  <a:pt x="3025711" y="1485900"/>
                </a:lnTo>
                <a:close/>
              </a:path>
              <a:path w="3487420" h="1781175">
                <a:moveTo>
                  <a:pt x="3067972" y="1473200"/>
                </a:moveTo>
                <a:lnTo>
                  <a:pt x="2969637" y="1473200"/>
                </a:lnTo>
                <a:lnTo>
                  <a:pt x="2956718" y="1485900"/>
                </a:lnTo>
                <a:lnTo>
                  <a:pt x="3040272" y="1485900"/>
                </a:lnTo>
                <a:lnTo>
                  <a:pt x="3024525" y="1498600"/>
                </a:lnTo>
                <a:lnTo>
                  <a:pt x="3043451" y="1485900"/>
                </a:lnTo>
                <a:lnTo>
                  <a:pt x="3067972" y="1473200"/>
                </a:lnTo>
                <a:close/>
              </a:path>
              <a:path w="3487420" h="1781175">
                <a:moveTo>
                  <a:pt x="504254" y="1473200"/>
                </a:moveTo>
                <a:lnTo>
                  <a:pt x="445421" y="1473200"/>
                </a:lnTo>
                <a:lnTo>
                  <a:pt x="461589" y="1485900"/>
                </a:lnTo>
                <a:lnTo>
                  <a:pt x="517846" y="1485900"/>
                </a:lnTo>
                <a:lnTo>
                  <a:pt x="504254" y="1473200"/>
                </a:lnTo>
                <a:close/>
              </a:path>
              <a:path w="3487420" h="1781175">
                <a:moveTo>
                  <a:pt x="538915" y="1473200"/>
                </a:moveTo>
                <a:lnTo>
                  <a:pt x="537567" y="1485900"/>
                </a:lnTo>
                <a:lnTo>
                  <a:pt x="541763" y="1485900"/>
                </a:lnTo>
                <a:lnTo>
                  <a:pt x="538915" y="1473200"/>
                </a:lnTo>
                <a:close/>
              </a:path>
              <a:path w="3487420" h="1781175">
                <a:moveTo>
                  <a:pt x="472217" y="1460500"/>
                </a:moveTo>
                <a:lnTo>
                  <a:pt x="414382" y="1460500"/>
                </a:lnTo>
                <a:lnTo>
                  <a:pt x="425636" y="1473200"/>
                </a:lnTo>
                <a:lnTo>
                  <a:pt x="487354" y="1473200"/>
                </a:lnTo>
                <a:lnTo>
                  <a:pt x="472217" y="1460500"/>
                </a:lnTo>
                <a:close/>
              </a:path>
              <a:path w="3487420" h="1781175">
                <a:moveTo>
                  <a:pt x="2976548" y="1460500"/>
                </a:moveTo>
                <a:lnTo>
                  <a:pt x="2966689" y="1473200"/>
                </a:lnTo>
                <a:lnTo>
                  <a:pt x="2969637" y="1473200"/>
                </a:lnTo>
                <a:lnTo>
                  <a:pt x="2976548" y="1460500"/>
                </a:lnTo>
                <a:close/>
              </a:path>
              <a:path w="3487420" h="1781175">
                <a:moveTo>
                  <a:pt x="2992620" y="1460500"/>
                </a:moveTo>
                <a:lnTo>
                  <a:pt x="2980735" y="1473200"/>
                </a:lnTo>
                <a:lnTo>
                  <a:pt x="2991122" y="1473200"/>
                </a:lnTo>
                <a:lnTo>
                  <a:pt x="2992620" y="1460500"/>
                </a:lnTo>
                <a:close/>
              </a:path>
              <a:path w="3487420" h="1781175">
                <a:moveTo>
                  <a:pt x="3074539" y="1460500"/>
                </a:moveTo>
                <a:lnTo>
                  <a:pt x="2998756" y="1460500"/>
                </a:lnTo>
                <a:lnTo>
                  <a:pt x="2994908" y="1473200"/>
                </a:lnTo>
                <a:lnTo>
                  <a:pt x="3069012" y="1473200"/>
                </a:lnTo>
                <a:lnTo>
                  <a:pt x="3074539" y="1460500"/>
                </a:lnTo>
                <a:close/>
              </a:path>
              <a:path w="3487420" h="1781175">
                <a:moveTo>
                  <a:pt x="459504" y="1447800"/>
                </a:moveTo>
                <a:lnTo>
                  <a:pt x="394545" y="1447800"/>
                </a:lnTo>
                <a:lnTo>
                  <a:pt x="390317" y="1460500"/>
                </a:lnTo>
                <a:lnTo>
                  <a:pt x="465810" y="1460500"/>
                </a:lnTo>
                <a:lnTo>
                  <a:pt x="459504" y="1447800"/>
                </a:lnTo>
                <a:close/>
              </a:path>
              <a:path w="3487420" h="1781175">
                <a:moveTo>
                  <a:pt x="471572" y="1447800"/>
                </a:moveTo>
                <a:lnTo>
                  <a:pt x="460318" y="1447800"/>
                </a:lnTo>
                <a:lnTo>
                  <a:pt x="465810" y="1460500"/>
                </a:lnTo>
                <a:lnTo>
                  <a:pt x="474216" y="1460500"/>
                </a:lnTo>
                <a:lnTo>
                  <a:pt x="473456" y="1450891"/>
                </a:lnTo>
                <a:lnTo>
                  <a:pt x="471572" y="1447800"/>
                </a:lnTo>
                <a:close/>
              </a:path>
              <a:path w="3487420" h="1781175">
                <a:moveTo>
                  <a:pt x="476769" y="1456326"/>
                </a:moveTo>
                <a:lnTo>
                  <a:pt x="474216" y="1460500"/>
                </a:lnTo>
                <a:lnTo>
                  <a:pt x="479313" y="1460500"/>
                </a:lnTo>
                <a:lnTo>
                  <a:pt x="476769" y="1456326"/>
                </a:lnTo>
                <a:close/>
              </a:path>
              <a:path w="3487420" h="1781175">
                <a:moveTo>
                  <a:pt x="3033757" y="1435100"/>
                </a:moveTo>
                <a:lnTo>
                  <a:pt x="3025924" y="1435100"/>
                </a:lnTo>
                <a:lnTo>
                  <a:pt x="3001731" y="1447800"/>
                </a:lnTo>
                <a:lnTo>
                  <a:pt x="2984801" y="1460500"/>
                </a:lnTo>
                <a:lnTo>
                  <a:pt x="3011704" y="1460500"/>
                </a:lnTo>
                <a:lnTo>
                  <a:pt x="3018733" y="1447800"/>
                </a:lnTo>
                <a:lnTo>
                  <a:pt x="3018413" y="1447800"/>
                </a:lnTo>
                <a:lnTo>
                  <a:pt x="3033757" y="1435100"/>
                </a:lnTo>
                <a:close/>
              </a:path>
              <a:path w="3487420" h="1781175">
                <a:moveTo>
                  <a:pt x="3059919" y="1447800"/>
                </a:moveTo>
                <a:lnTo>
                  <a:pt x="3019533" y="1447800"/>
                </a:lnTo>
                <a:lnTo>
                  <a:pt x="3011704" y="1460500"/>
                </a:lnTo>
                <a:lnTo>
                  <a:pt x="3059576" y="1460500"/>
                </a:lnTo>
                <a:lnTo>
                  <a:pt x="3059919" y="1447800"/>
                </a:lnTo>
                <a:close/>
              </a:path>
              <a:path w="3487420" h="1781175">
                <a:moveTo>
                  <a:pt x="3093892" y="1447800"/>
                </a:moveTo>
                <a:lnTo>
                  <a:pt x="3059919" y="1447800"/>
                </a:lnTo>
                <a:lnTo>
                  <a:pt x="3059576" y="1460500"/>
                </a:lnTo>
                <a:lnTo>
                  <a:pt x="3098066" y="1460500"/>
                </a:lnTo>
                <a:lnTo>
                  <a:pt x="3093892" y="1447800"/>
                </a:lnTo>
                <a:close/>
              </a:path>
              <a:path w="3487420" h="1781175">
                <a:moveTo>
                  <a:pt x="481984" y="1447800"/>
                </a:moveTo>
                <a:lnTo>
                  <a:pt x="473212" y="1447800"/>
                </a:lnTo>
                <a:lnTo>
                  <a:pt x="473456" y="1450891"/>
                </a:lnTo>
                <a:lnTo>
                  <a:pt x="476769" y="1456326"/>
                </a:lnTo>
                <a:lnTo>
                  <a:pt x="481984" y="1447800"/>
                </a:lnTo>
                <a:close/>
              </a:path>
              <a:path w="3487420" h="1781175">
                <a:moveTo>
                  <a:pt x="418870" y="1422400"/>
                </a:moveTo>
                <a:lnTo>
                  <a:pt x="361690" y="1422400"/>
                </a:lnTo>
                <a:lnTo>
                  <a:pt x="368747" y="1435100"/>
                </a:lnTo>
                <a:lnTo>
                  <a:pt x="374941" y="1447800"/>
                </a:lnTo>
                <a:lnTo>
                  <a:pt x="444194" y="1447800"/>
                </a:lnTo>
                <a:lnTo>
                  <a:pt x="423120" y="1435100"/>
                </a:lnTo>
                <a:lnTo>
                  <a:pt x="418870" y="1422400"/>
                </a:lnTo>
                <a:close/>
              </a:path>
              <a:path w="3487420" h="1781175">
                <a:moveTo>
                  <a:pt x="465995" y="1435100"/>
                </a:moveTo>
                <a:lnTo>
                  <a:pt x="451601" y="1435100"/>
                </a:lnTo>
                <a:lnTo>
                  <a:pt x="444194" y="1447800"/>
                </a:lnTo>
                <a:lnTo>
                  <a:pt x="466720" y="1447800"/>
                </a:lnTo>
                <a:lnTo>
                  <a:pt x="465995" y="1435100"/>
                </a:lnTo>
                <a:close/>
              </a:path>
              <a:path w="3487420" h="1781175">
                <a:moveTo>
                  <a:pt x="3077510" y="1422400"/>
                </a:moveTo>
                <a:lnTo>
                  <a:pt x="3066205" y="1422400"/>
                </a:lnTo>
                <a:lnTo>
                  <a:pt x="3059125" y="1435100"/>
                </a:lnTo>
                <a:lnTo>
                  <a:pt x="3041719" y="1447800"/>
                </a:lnTo>
                <a:lnTo>
                  <a:pt x="3117133" y="1447800"/>
                </a:lnTo>
                <a:lnTo>
                  <a:pt x="3128417" y="1435100"/>
                </a:lnTo>
                <a:lnTo>
                  <a:pt x="3077229" y="1435100"/>
                </a:lnTo>
                <a:lnTo>
                  <a:pt x="3077510" y="1422400"/>
                </a:lnTo>
                <a:close/>
              </a:path>
              <a:path w="3487420" h="1781175">
                <a:moveTo>
                  <a:pt x="394380" y="1409700"/>
                </a:moveTo>
                <a:lnTo>
                  <a:pt x="329064" y="1409700"/>
                </a:lnTo>
                <a:lnTo>
                  <a:pt x="345429" y="1422400"/>
                </a:lnTo>
                <a:lnTo>
                  <a:pt x="351697" y="1435100"/>
                </a:lnTo>
                <a:lnTo>
                  <a:pt x="354804" y="1422400"/>
                </a:lnTo>
                <a:lnTo>
                  <a:pt x="415981" y="1422400"/>
                </a:lnTo>
                <a:lnTo>
                  <a:pt x="394380" y="1409700"/>
                </a:lnTo>
                <a:close/>
              </a:path>
              <a:path w="3487420" h="1781175">
                <a:moveTo>
                  <a:pt x="3041847" y="1422400"/>
                </a:moveTo>
                <a:lnTo>
                  <a:pt x="3038812" y="1435100"/>
                </a:lnTo>
                <a:lnTo>
                  <a:pt x="3039155" y="1435100"/>
                </a:lnTo>
                <a:lnTo>
                  <a:pt x="3040943" y="1431533"/>
                </a:lnTo>
                <a:lnTo>
                  <a:pt x="3041847" y="1422400"/>
                </a:lnTo>
                <a:close/>
              </a:path>
              <a:path w="3487420" h="1781175">
                <a:moveTo>
                  <a:pt x="3045310" y="1422823"/>
                </a:moveTo>
                <a:lnTo>
                  <a:pt x="3040943" y="1431533"/>
                </a:lnTo>
                <a:lnTo>
                  <a:pt x="3040590" y="1435100"/>
                </a:lnTo>
                <a:lnTo>
                  <a:pt x="3042523" y="1435100"/>
                </a:lnTo>
                <a:lnTo>
                  <a:pt x="3045310" y="1422823"/>
                </a:lnTo>
                <a:close/>
              </a:path>
              <a:path w="3487420" h="1781175">
                <a:moveTo>
                  <a:pt x="3136857" y="1422400"/>
                </a:moveTo>
                <a:lnTo>
                  <a:pt x="3091174" y="1422400"/>
                </a:lnTo>
                <a:lnTo>
                  <a:pt x="3078322" y="1435100"/>
                </a:lnTo>
                <a:lnTo>
                  <a:pt x="3132097" y="1435100"/>
                </a:lnTo>
                <a:lnTo>
                  <a:pt x="3136857" y="1422400"/>
                </a:lnTo>
                <a:close/>
              </a:path>
              <a:path w="3487420" h="1781175">
                <a:moveTo>
                  <a:pt x="3045523" y="1422400"/>
                </a:moveTo>
                <a:lnTo>
                  <a:pt x="3045310" y="1422823"/>
                </a:lnTo>
                <a:lnTo>
                  <a:pt x="3045523" y="1422400"/>
                </a:lnTo>
                <a:close/>
              </a:path>
              <a:path w="3487420" h="1781175">
                <a:moveTo>
                  <a:pt x="3159342" y="1409700"/>
                </a:moveTo>
                <a:lnTo>
                  <a:pt x="3078855" y="1409700"/>
                </a:lnTo>
                <a:lnTo>
                  <a:pt x="3062417" y="1422400"/>
                </a:lnTo>
                <a:lnTo>
                  <a:pt x="3151385" y="1422400"/>
                </a:lnTo>
                <a:lnTo>
                  <a:pt x="3159342" y="1409700"/>
                </a:lnTo>
                <a:close/>
              </a:path>
              <a:path w="3487420" h="1781175">
                <a:moveTo>
                  <a:pt x="362544" y="1371600"/>
                </a:moveTo>
                <a:lnTo>
                  <a:pt x="284256" y="1371600"/>
                </a:lnTo>
                <a:lnTo>
                  <a:pt x="288601" y="1384300"/>
                </a:lnTo>
                <a:lnTo>
                  <a:pt x="302303" y="1384300"/>
                </a:lnTo>
                <a:lnTo>
                  <a:pt x="308566" y="1397000"/>
                </a:lnTo>
                <a:lnTo>
                  <a:pt x="314962" y="1409700"/>
                </a:lnTo>
                <a:lnTo>
                  <a:pt x="398741" y="1409700"/>
                </a:lnTo>
                <a:lnTo>
                  <a:pt x="403590" y="1397000"/>
                </a:lnTo>
                <a:lnTo>
                  <a:pt x="377214" y="1397000"/>
                </a:lnTo>
                <a:lnTo>
                  <a:pt x="352470" y="1384300"/>
                </a:lnTo>
                <a:lnTo>
                  <a:pt x="362544" y="1371600"/>
                </a:lnTo>
                <a:close/>
              </a:path>
              <a:path w="3487420" h="1781175">
                <a:moveTo>
                  <a:pt x="3167310" y="1397000"/>
                </a:moveTo>
                <a:lnTo>
                  <a:pt x="3094133" y="1397000"/>
                </a:lnTo>
                <a:lnTo>
                  <a:pt x="3097266" y="1409700"/>
                </a:lnTo>
                <a:lnTo>
                  <a:pt x="3156196" y="1409700"/>
                </a:lnTo>
                <a:lnTo>
                  <a:pt x="3167310" y="1397000"/>
                </a:lnTo>
                <a:close/>
              </a:path>
              <a:path w="3487420" h="1781175">
                <a:moveTo>
                  <a:pt x="3130691" y="1371600"/>
                </a:moveTo>
                <a:lnTo>
                  <a:pt x="3127214" y="1371600"/>
                </a:lnTo>
                <a:lnTo>
                  <a:pt x="3122556" y="1384300"/>
                </a:lnTo>
                <a:lnTo>
                  <a:pt x="3115650" y="1397000"/>
                </a:lnTo>
                <a:lnTo>
                  <a:pt x="3167310" y="1397000"/>
                </a:lnTo>
                <a:lnTo>
                  <a:pt x="3177909" y="1409700"/>
                </a:lnTo>
                <a:lnTo>
                  <a:pt x="3183976" y="1397000"/>
                </a:lnTo>
                <a:lnTo>
                  <a:pt x="3183009" y="1384300"/>
                </a:lnTo>
                <a:lnTo>
                  <a:pt x="3133778" y="1384300"/>
                </a:lnTo>
                <a:lnTo>
                  <a:pt x="3130691" y="1371600"/>
                </a:lnTo>
                <a:close/>
              </a:path>
              <a:path w="3487420" h="1781175">
                <a:moveTo>
                  <a:pt x="3168585" y="1358900"/>
                </a:moveTo>
                <a:lnTo>
                  <a:pt x="3148936" y="1358900"/>
                </a:lnTo>
                <a:lnTo>
                  <a:pt x="3144550" y="1364919"/>
                </a:lnTo>
                <a:lnTo>
                  <a:pt x="3144463" y="1371600"/>
                </a:lnTo>
                <a:lnTo>
                  <a:pt x="3138926" y="1371600"/>
                </a:lnTo>
                <a:lnTo>
                  <a:pt x="3139439" y="1384300"/>
                </a:lnTo>
                <a:lnTo>
                  <a:pt x="3179160" y="1384300"/>
                </a:lnTo>
                <a:lnTo>
                  <a:pt x="3178180" y="1378153"/>
                </a:lnTo>
                <a:lnTo>
                  <a:pt x="3174254" y="1371600"/>
                </a:lnTo>
                <a:lnTo>
                  <a:pt x="3168585" y="1358900"/>
                </a:lnTo>
                <a:close/>
              </a:path>
              <a:path w="3487420" h="1781175">
                <a:moveTo>
                  <a:pt x="3224640" y="1358900"/>
                </a:moveTo>
                <a:lnTo>
                  <a:pt x="3171687" y="1358900"/>
                </a:lnTo>
                <a:lnTo>
                  <a:pt x="3177135" y="1371600"/>
                </a:lnTo>
                <a:lnTo>
                  <a:pt x="3178180" y="1378153"/>
                </a:lnTo>
                <a:lnTo>
                  <a:pt x="3181861" y="1384300"/>
                </a:lnTo>
                <a:lnTo>
                  <a:pt x="3206515" y="1384300"/>
                </a:lnTo>
                <a:lnTo>
                  <a:pt x="3210046" y="1371600"/>
                </a:lnTo>
                <a:lnTo>
                  <a:pt x="3217794" y="1371600"/>
                </a:lnTo>
                <a:lnTo>
                  <a:pt x="3224640" y="1358900"/>
                </a:lnTo>
                <a:close/>
              </a:path>
              <a:path w="3487420" h="1781175">
                <a:moveTo>
                  <a:pt x="3243549" y="1346200"/>
                </a:moveTo>
                <a:lnTo>
                  <a:pt x="3159259" y="1346200"/>
                </a:lnTo>
                <a:lnTo>
                  <a:pt x="3168585" y="1358900"/>
                </a:lnTo>
                <a:lnTo>
                  <a:pt x="3174254" y="1371600"/>
                </a:lnTo>
                <a:lnTo>
                  <a:pt x="3178180" y="1378153"/>
                </a:lnTo>
                <a:lnTo>
                  <a:pt x="3177135" y="1371600"/>
                </a:lnTo>
                <a:lnTo>
                  <a:pt x="3171687" y="1358900"/>
                </a:lnTo>
                <a:lnTo>
                  <a:pt x="3233232" y="1358900"/>
                </a:lnTo>
                <a:lnTo>
                  <a:pt x="3243549" y="1346200"/>
                </a:lnTo>
                <a:close/>
              </a:path>
              <a:path w="3487420" h="1781175">
                <a:moveTo>
                  <a:pt x="284995" y="1346200"/>
                </a:moveTo>
                <a:lnTo>
                  <a:pt x="247022" y="1346200"/>
                </a:lnTo>
                <a:lnTo>
                  <a:pt x="266353" y="1371600"/>
                </a:lnTo>
                <a:lnTo>
                  <a:pt x="278219" y="1371600"/>
                </a:lnTo>
                <a:lnTo>
                  <a:pt x="283980" y="1358900"/>
                </a:lnTo>
                <a:lnTo>
                  <a:pt x="284995" y="1346200"/>
                </a:lnTo>
                <a:close/>
              </a:path>
              <a:path w="3487420" h="1781175">
                <a:moveTo>
                  <a:pt x="288873" y="1358900"/>
                </a:moveTo>
                <a:lnTo>
                  <a:pt x="284779" y="1371600"/>
                </a:lnTo>
                <a:lnTo>
                  <a:pt x="295244" y="1371600"/>
                </a:lnTo>
                <a:lnTo>
                  <a:pt x="288873" y="1358900"/>
                </a:lnTo>
                <a:close/>
              </a:path>
              <a:path w="3487420" h="1781175">
                <a:moveTo>
                  <a:pt x="307283" y="1346200"/>
                </a:moveTo>
                <a:lnTo>
                  <a:pt x="284995" y="1346200"/>
                </a:lnTo>
                <a:lnTo>
                  <a:pt x="299344" y="1358900"/>
                </a:lnTo>
                <a:lnTo>
                  <a:pt x="301025" y="1371600"/>
                </a:lnTo>
                <a:lnTo>
                  <a:pt x="349142" y="1371600"/>
                </a:lnTo>
                <a:lnTo>
                  <a:pt x="341680" y="1358900"/>
                </a:lnTo>
                <a:lnTo>
                  <a:pt x="323968" y="1358900"/>
                </a:lnTo>
                <a:lnTo>
                  <a:pt x="307283" y="1346200"/>
                </a:lnTo>
                <a:close/>
              </a:path>
              <a:path w="3487420" h="1781175">
                <a:moveTo>
                  <a:pt x="3142252" y="1368073"/>
                </a:moveTo>
                <a:lnTo>
                  <a:pt x="3139683" y="1371600"/>
                </a:lnTo>
                <a:lnTo>
                  <a:pt x="3144082" y="1371600"/>
                </a:lnTo>
                <a:lnTo>
                  <a:pt x="3142252" y="1368073"/>
                </a:lnTo>
                <a:close/>
              </a:path>
              <a:path w="3487420" h="1781175">
                <a:moveTo>
                  <a:pt x="3144550" y="1364919"/>
                </a:moveTo>
                <a:lnTo>
                  <a:pt x="3142952" y="1367113"/>
                </a:lnTo>
                <a:lnTo>
                  <a:pt x="3144082" y="1371600"/>
                </a:lnTo>
                <a:lnTo>
                  <a:pt x="3144463" y="1371600"/>
                </a:lnTo>
                <a:lnTo>
                  <a:pt x="3144550" y="1364919"/>
                </a:lnTo>
                <a:close/>
              </a:path>
              <a:path w="3487420" h="1781175">
                <a:moveTo>
                  <a:pt x="3140882" y="1358900"/>
                </a:moveTo>
                <a:lnTo>
                  <a:pt x="3137491" y="1358900"/>
                </a:lnTo>
                <a:lnTo>
                  <a:pt x="3142252" y="1368073"/>
                </a:lnTo>
                <a:lnTo>
                  <a:pt x="3142952" y="1367113"/>
                </a:lnTo>
                <a:lnTo>
                  <a:pt x="3140882" y="1358900"/>
                </a:lnTo>
                <a:close/>
              </a:path>
              <a:path w="3487420" h="1781175">
                <a:moveTo>
                  <a:pt x="257602" y="1320800"/>
                </a:moveTo>
                <a:lnTo>
                  <a:pt x="229160" y="1320800"/>
                </a:lnTo>
                <a:lnTo>
                  <a:pt x="235050" y="1333500"/>
                </a:lnTo>
                <a:lnTo>
                  <a:pt x="241185" y="1346200"/>
                </a:lnTo>
                <a:lnTo>
                  <a:pt x="307216" y="1346200"/>
                </a:lnTo>
                <a:lnTo>
                  <a:pt x="302683" y="1333500"/>
                </a:lnTo>
                <a:lnTo>
                  <a:pt x="267138" y="1333500"/>
                </a:lnTo>
                <a:lnTo>
                  <a:pt x="257602" y="1320800"/>
                </a:lnTo>
                <a:close/>
              </a:path>
              <a:path w="3487420" h="1781175">
                <a:moveTo>
                  <a:pt x="3179033" y="1333500"/>
                </a:moveTo>
                <a:lnTo>
                  <a:pt x="3170828" y="1333500"/>
                </a:lnTo>
                <a:lnTo>
                  <a:pt x="3169215" y="1346200"/>
                </a:lnTo>
                <a:lnTo>
                  <a:pt x="3179033" y="1333500"/>
                </a:lnTo>
                <a:close/>
              </a:path>
              <a:path w="3487420" h="1781175">
                <a:moveTo>
                  <a:pt x="3252123" y="1333500"/>
                </a:moveTo>
                <a:lnTo>
                  <a:pt x="3183670" y="1333500"/>
                </a:lnTo>
                <a:lnTo>
                  <a:pt x="3179989" y="1346200"/>
                </a:lnTo>
                <a:lnTo>
                  <a:pt x="3243561" y="1346200"/>
                </a:lnTo>
                <a:lnTo>
                  <a:pt x="3252123" y="1333500"/>
                </a:lnTo>
                <a:close/>
              </a:path>
              <a:path w="3487420" h="1781175">
                <a:moveTo>
                  <a:pt x="218040" y="1308100"/>
                </a:moveTo>
                <a:lnTo>
                  <a:pt x="200002" y="1308100"/>
                </a:lnTo>
                <a:lnTo>
                  <a:pt x="213514" y="1320800"/>
                </a:lnTo>
                <a:lnTo>
                  <a:pt x="225896" y="1333500"/>
                </a:lnTo>
                <a:lnTo>
                  <a:pt x="224060" y="1320800"/>
                </a:lnTo>
                <a:lnTo>
                  <a:pt x="220034" y="1320800"/>
                </a:lnTo>
                <a:lnTo>
                  <a:pt x="218040" y="1308100"/>
                </a:lnTo>
                <a:close/>
              </a:path>
              <a:path w="3487420" h="1781175">
                <a:moveTo>
                  <a:pt x="287281" y="1320800"/>
                </a:moveTo>
                <a:lnTo>
                  <a:pt x="265145" y="1320800"/>
                </a:lnTo>
                <a:lnTo>
                  <a:pt x="270047" y="1333500"/>
                </a:lnTo>
                <a:lnTo>
                  <a:pt x="298140" y="1333500"/>
                </a:lnTo>
                <a:lnTo>
                  <a:pt x="287281" y="1320800"/>
                </a:lnTo>
                <a:close/>
              </a:path>
              <a:path w="3487420" h="1781175">
                <a:moveTo>
                  <a:pt x="3192271" y="1332252"/>
                </a:moveTo>
                <a:lnTo>
                  <a:pt x="3191382" y="1333500"/>
                </a:lnTo>
                <a:lnTo>
                  <a:pt x="3191561" y="1333500"/>
                </a:lnTo>
                <a:lnTo>
                  <a:pt x="3192271" y="1332252"/>
                </a:lnTo>
                <a:close/>
              </a:path>
              <a:path w="3487420" h="1781175">
                <a:moveTo>
                  <a:pt x="3209487" y="1308100"/>
                </a:moveTo>
                <a:lnTo>
                  <a:pt x="3199445" y="1322187"/>
                </a:lnTo>
                <a:lnTo>
                  <a:pt x="3204755" y="1333500"/>
                </a:lnTo>
                <a:lnTo>
                  <a:pt x="3206528" y="1333500"/>
                </a:lnTo>
                <a:lnTo>
                  <a:pt x="3210211" y="1320800"/>
                </a:lnTo>
                <a:lnTo>
                  <a:pt x="3209487" y="1308100"/>
                </a:lnTo>
                <a:close/>
              </a:path>
              <a:path w="3487420" h="1781175">
                <a:moveTo>
                  <a:pt x="3256134" y="1308100"/>
                </a:moveTo>
                <a:lnTo>
                  <a:pt x="3218538" y="1308100"/>
                </a:lnTo>
                <a:lnTo>
                  <a:pt x="3215177" y="1320800"/>
                </a:lnTo>
                <a:lnTo>
                  <a:pt x="3206528" y="1333500"/>
                </a:lnTo>
                <a:lnTo>
                  <a:pt x="3241409" y="1333500"/>
                </a:lnTo>
                <a:lnTo>
                  <a:pt x="3256134" y="1308100"/>
                </a:lnTo>
                <a:close/>
              </a:path>
              <a:path w="3487420" h="1781175">
                <a:moveTo>
                  <a:pt x="3270761" y="1320800"/>
                </a:moveTo>
                <a:lnTo>
                  <a:pt x="3259351" y="1320800"/>
                </a:lnTo>
                <a:lnTo>
                  <a:pt x="3246347" y="1333500"/>
                </a:lnTo>
                <a:lnTo>
                  <a:pt x="3265380" y="1333500"/>
                </a:lnTo>
                <a:lnTo>
                  <a:pt x="3270746" y="1325291"/>
                </a:lnTo>
                <a:lnTo>
                  <a:pt x="3270761" y="1320800"/>
                </a:lnTo>
                <a:close/>
              </a:path>
              <a:path w="3487420" h="1781175">
                <a:moveTo>
                  <a:pt x="3275057" y="1320800"/>
                </a:moveTo>
                <a:lnTo>
                  <a:pt x="3273682" y="1320800"/>
                </a:lnTo>
                <a:lnTo>
                  <a:pt x="3270746" y="1325291"/>
                </a:lnTo>
                <a:lnTo>
                  <a:pt x="3270717" y="1333500"/>
                </a:lnTo>
                <a:lnTo>
                  <a:pt x="3275057" y="1320800"/>
                </a:lnTo>
                <a:close/>
              </a:path>
              <a:path w="3487420" h="1781175">
                <a:moveTo>
                  <a:pt x="3198794" y="1320800"/>
                </a:moveTo>
                <a:lnTo>
                  <a:pt x="3192271" y="1332252"/>
                </a:lnTo>
                <a:lnTo>
                  <a:pt x="3199445" y="1322187"/>
                </a:lnTo>
                <a:lnTo>
                  <a:pt x="3198794" y="1320800"/>
                </a:lnTo>
                <a:close/>
              </a:path>
              <a:path w="3487420" h="1781175">
                <a:moveTo>
                  <a:pt x="247250" y="1295400"/>
                </a:moveTo>
                <a:lnTo>
                  <a:pt x="224327" y="1295400"/>
                </a:lnTo>
                <a:lnTo>
                  <a:pt x="224365" y="1308100"/>
                </a:lnTo>
                <a:lnTo>
                  <a:pt x="218040" y="1308100"/>
                </a:lnTo>
                <a:lnTo>
                  <a:pt x="220034" y="1320800"/>
                </a:lnTo>
                <a:lnTo>
                  <a:pt x="268148" y="1320800"/>
                </a:lnTo>
                <a:lnTo>
                  <a:pt x="262199" y="1308100"/>
                </a:lnTo>
                <a:lnTo>
                  <a:pt x="247250" y="1295400"/>
                </a:lnTo>
                <a:close/>
              </a:path>
              <a:path w="3487420" h="1781175">
                <a:moveTo>
                  <a:pt x="280740" y="1308100"/>
                </a:moveTo>
                <a:lnTo>
                  <a:pt x="272021" y="1308100"/>
                </a:lnTo>
                <a:lnTo>
                  <a:pt x="268148" y="1320800"/>
                </a:lnTo>
                <a:lnTo>
                  <a:pt x="285307" y="1320800"/>
                </a:lnTo>
                <a:lnTo>
                  <a:pt x="280740" y="1308100"/>
                </a:lnTo>
                <a:close/>
              </a:path>
              <a:path w="3487420" h="1781175">
                <a:moveTo>
                  <a:pt x="3266316" y="1308100"/>
                </a:moveTo>
                <a:lnTo>
                  <a:pt x="3256134" y="1308100"/>
                </a:lnTo>
                <a:lnTo>
                  <a:pt x="3256359" y="1320800"/>
                </a:lnTo>
                <a:lnTo>
                  <a:pt x="3266316" y="1308100"/>
                </a:lnTo>
                <a:close/>
              </a:path>
              <a:path w="3487420" h="1781175">
                <a:moveTo>
                  <a:pt x="3255332" y="1282700"/>
                </a:moveTo>
                <a:lnTo>
                  <a:pt x="3230788" y="1308100"/>
                </a:lnTo>
                <a:lnTo>
                  <a:pt x="3274354" y="1308100"/>
                </a:lnTo>
                <a:lnTo>
                  <a:pt x="3268822" y="1320800"/>
                </a:lnTo>
                <a:lnTo>
                  <a:pt x="3273682" y="1320800"/>
                </a:lnTo>
                <a:lnTo>
                  <a:pt x="3285238" y="1308100"/>
                </a:lnTo>
                <a:lnTo>
                  <a:pt x="3298476" y="1295400"/>
                </a:lnTo>
                <a:lnTo>
                  <a:pt x="3253810" y="1295400"/>
                </a:lnTo>
                <a:lnTo>
                  <a:pt x="3255332" y="1282700"/>
                </a:lnTo>
                <a:close/>
              </a:path>
              <a:path w="3487420" h="1781175">
                <a:moveTo>
                  <a:pt x="249275" y="1282700"/>
                </a:moveTo>
                <a:lnTo>
                  <a:pt x="178391" y="1282700"/>
                </a:lnTo>
                <a:lnTo>
                  <a:pt x="182196" y="1295400"/>
                </a:lnTo>
                <a:lnTo>
                  <a:pt x="198444" y="1308100"/>
                </a:lnTo>
                <a:lnTo>
                  <a:pt x="224365" y="1308100"/>
                </a:lnTo>
                <a:lnTo>
                  <a:pt x="224327" y="1295400"/>
                </a:lnTo>
                <a:lnTo>
                  <a:pt x="257886" y="1295400"/>
                </a:lnTo>
                <a:lnTo>
                  <a:pt x="249275" y="1282700"/>
                </a:lnTo>
                <a:close/>
              </a:path>
              <a:path w="3487420" h="1781175">
                <a:moveTo>
                  <a:pt x="3221463" y="1295400"/>
                </a:moveTo>
                <a:lnTo>
                  <a:pt x="3218590" y="1295400"/>
                </a:lnTo>
                <a:lnTo>
                  <a:pt x="3216658" y="1308100"/>
                </a:lnTo>
                <a:lnTo>
                  <a:pt x="3221344" y="1308100"/>
                </a:lnTo>
                <a:lnTo>
                  <a:pt x="3221463" y="1295400"/>
                </a:lnTo>
                <a:close/>
              </a:path>
              <a:path w="3487420" h="1781175">
                <a:moveTo>
                  <a:pt x="3233389" y="1295400"/>
                </a:moveTo>
                <a:lnTo>
                  <a:pt x="3224397" y="1295400"/>
                </a:lnTo>
                <a:lnTo>
                  <a:pt x="3222752" y="1308100"/>
                </a:lnTo>
                <a:lnTo>
                  <a:pt x="3230788" y="1308100"/>
                </a:lnTo>
                <a:lnTo>
                  <a:pt x="3233389" y="1295400"/>
                </a:lnTo>
                <a:close/>
              </a:path>
              <a:path w="3487420" h="1781175">
                <a:moveTo>
                  <a:pt x="3273990" y="1257300"/>
                </a:moveTo>
                <a:lnTo>
                  <a:pt x="3269207" y="1270000"/>
                </a:lnTo>
                <a:lnTo>
                  <a:pt x="3269668" y="1282700"/>
                </a:lnTo>
                <a:lnTo>
                  <a:pt x="3267245" y="1282700"/>
                </a:lnTo>
                <a:lnTo>
                  <a:pt x="3253810" y="1295400"/>
                </a:lnTo>
                <a:lnTo>
                  <a:pt x="3305234" y="1295400"/>
                </a:lnTo>
                <a:lnTo>
                  <a:pt x="3315799" y="1282700"/>
                </a:lnTo>
                <a:lnTo>
                  <a:pt x="3321983" y="1270000"/>
                </a:lnTo>
                <a:lnTo>
                  <a:pt x="3277250" y="1270000"/>
                </a:lnTo>
                <a:lnTo>
                  <a:pt x="3273990" y="1257300"/>
                </a:lnTo>
                <a:close/>
              </a:path>
              <a:path w="3487420" h="1781175">
                <a:moveTo>
                  <a:pt x="166461" y="1244600"/>
                </a:moveTo>
                <a:lnTo>
                  <a:pt x="146403" y="1244600"/>
                </a:lnTo>
                <a:lnTo>
                  <a:pt x="153457" y="1257300"/>
                </a:lnTo>
                <a:lnTo>
                  <a:pt x="158392" y="1257300"/>
                </a:lnTo>
                <a:lnTo>
                  <a:pt x="163296" y="1270000"/>
                </a:lnTo>
                <a:lnTo>
                  <a:pt x="175825" y="1282700"/>
                </a:lnTo>
                <a:lnTo>
                  <a:pt x="183938" y="1282700"/>
                </a:lnTo>
                <a:lnTo>
                  <a:pt x="175234" y="1270000"/>
                </a:lnTo>
                <a:lnTo>
                  <a:pt x="169728" y="1270000"/>
                </a:lnTo>
                <a:lnTo>
                  <a:pt x="164829" y="1257300"/>
                </a:lnTo>
                <a:lnTo>
                  <a:pt x="166461" y="1244600"/>
                </a:lnTo>
                <a:close/>
              </a:path>
              <a:path w="3487420" h="1781175">
                <a:moveTo>
                  <a:pt x="198139" y="1257300"/>
                </a:moveTo>
                <a:lnTo>
                  <a:pt x="173499" y="1257300"/>
                </a:lnTo>
                <a:lnTo>
                  <a:pt x="178994" y="1270000"/>
                </a:lnTo>
                <a:lnTo>
                  <a:pt x="183938" y="1282700"/>
                </a:lnTo>
                <a:lnTo>
                  <a:pt x="229559" y="1282700"/>
                </a:lnTo>
                <a:lnTo>
                  <a:pt x="217960" y="1270000"/>
                </a:lnTo>
                <a:lnTo>
                  <a:pt x="209067" y="1270000"/>
                </a:lnTo>
                <a:lnTo>
                  <a:pt x="198139" y="1257300"/>
                </a:lnTo>
                <a:close/>
              </a:path>
              <a:path w="3487420" h="1781175">
                <a:moveTo>
                  <a:pt x="239021" y="1270000"/>
                </a:moveTo>
                <a:lnTo>
                  <a:pt x="233509" y="1270000"/>
                </a:lnTo>
                <a:lnTo>
                  <a:pt x="238119" y="1282700"/>
                </a:lnTo>
                <a:lnTo>
                  <a:pt x="239021" y="1270000"/>
                </a:lnTo>
                <a:close/>
              </a:path>
              <a:path w="3487420" h="1781175">
                <a:moveTo>
                  <a:pt x="211785" y="1257300"/>
                </a:moveTo>
                <a:lnTo>
                  <a:pt x="210979" y="1270000"/>
                </a:lnTo>
                <a:lnTo>
                  <a:pt x="214470" y="1270000"/>
                </a:lnTo>
                <a:lnTo>
                  <a:pt x="211785" y="1257300"/>
                </a:lnTo>
                <a:close/>
              </a:path>
              <a:path w="3487420" h="1781175">
                <a:moveTo>
                  <a:pt x="3326160" y="1257300"/>
                </a:moveTo>
                <a:lnTo>
                  <a:pt x="3274338" y="1257300"/>
                </a:lnTo>
                <a:lnTo>
                  <a:pt x="3277250" y="1270000"/>
                </a:lnTo>
                <a:lnTo>
                  <a:pt x="3318902" y="1270000"/>
                </a:lnTo>
                <a:lnTo>
                  <a:pt x="3326160" y="1257300"/>
                </a:lnTo>
                <a:close/>
              </a:path>
              <a:path w="3487420" h="1781175">
                <a:moveTo>
                  <a:pt x="3330658" y="1257300"/>
                </a:moveTo>
                <a:lnTo>
                  <a:pt x="3328181" y="1257300"/>
                </a:lnTo>
                <a:lnTo>
                  <a:pt x="3325184" y="1270000"/>
                </a:lnTo>
                <a:lnTo>
                  <a:pt x="3330658" y="1257300"/>
                </a:lnTo>
                <a:close/>
              </a:path>
              <a:path w="3487420" h="1781175">
                <a:moveTo>
                  <a:pt x="138543" y="1231900"/>
                </a:moveTo>
                <a:lnTo>
                  <a:pt x="133346" y="1231900"/>
                </a:lnTo>
                <a:lnTo>
                  <a:pt x="137689" y="1244600"/>
                </a:lnTo>
                <a:lnTo>
                  <a:pt x="145638" y="1257300"/>
                </a:lnTo>
                <a:lnTo>
                  <a:pt x="144191" y="1244600"/>
                </a:lnTo>
                <a:lnTo>
                  <a:pt x="141854" y="1244600"/>
                </a:lnTo>
                <a:lnTo>
                  <a:pt x="138543" y="1231900"/>
                </a:lnTo>
                <a:close/>
              </a:path>
              <a:path w="3487420" h="1781175">
                <a:moveTo>
                  <a:pt x="191760" y="1231900"/>
                </a:moveTo>
                <a:lnTo>
                  <a:pt x="139526" y="1231900"/>
                </a:lnTo>
                <a:lnTo>
                  <a:pt x="141854" y="1244600"/>
                </a:lnTo>
                <a:lnTo>
                  <a:pt x="166461" y="1244600"/>
                </a:lnTo>
                <a:lnTo>
                  <a:pt x="180550" y="1257300"/>
                </a:lnTo>
                <a:lnTo>
                  <a:pt x="204789" y="1257300"/>
                </a:lnTo>
                <a:lnTo>
                  <a:pt x="198222" y="1244600"/>
                </a:lnTo>
                <a:lnTo>
                  <a:pt x="191760" y="1231900"/>
                </a:lnTo>
                <a:close/>
              </a:path>
              <a:path w="3487420" h="1781175">
                <a:moveTo>
                  <a:pt x="3294659" y="1231900"/>
                </a:moveTo>
                <a:lnTo>
                  <a:pt x="3288422" y="1231900"/>
                </a:lnTo>
                <a:lnTo>
                  <a:pt x="3280774" y="1244600"/>
                </a:lnTo>
                <a:lnTo>
                  <a:pt x="3278562" y="1257300"/>
                </a:lnTo>
                <a:lnTo>
                  <a:pt x="3334235" y="1257300"/>
                </a:lnTo>
                <a:lnTo>
                  <a:pt x="3339992" y="1244600"/>
                </a:lnTo>
                <a:lnTo>
                  <a:pt x="3292634" y="1244600"/>
                </a:lnTo>
                <a:lnTo>
                  <a:pt x="3294659" y="1231900"/>
                </a:lnTo>
                <a:close/>
              </a:path>
              <a:path w="3487420" h="1781175">
                <a:moveTo>
                  <a:pt x="188429" y="1219200"/>
                </a:moveTo>
                <a:lnTo>
                  <a:pt x="180716" y="1231900"/>
                </a:lnTo>
                <a:lnTo>
                  <a:pt x="191760" y="1231900"/>
                </a:lnTo>
                <a:lnTo>
                  <a:pt x="198724" y="1244600"/>
                </a:lnTo>
                <a:lnTo>
                  <a:pt x="194767" y="1231900"/>
                </a:lnTo>
                <a:lnTo>
                  <a:pt x="188429" y="1219200"/>
                </a:lnTo>
                <a:close/>
              </a:path>
              <a:path w="3487420" h="1781175">
                <a:moveTo>
                  <a:pt x="3359071" y="1219200"/>
                </a:moveTo>
                <a:lnTo>
                  <a:pt x="3316637" y="1219200"/>
                </a:lnTo>
                <a:lnTo>
                  <a:pt x="3315481" y="1231900"/>
                </a:lnTo>
                <a:lnTo>
                  <a:pt x="3306769" y="1231900"/>
                </a:lnTo>
                <a:lnTo>
                  <a:pt x="3292634" y="1244600"/>
                </a:lnTo>
                <a:lnTo>
                  <a:pt x="3339992" y="1244600"/>
                </a:lnTo>
                <a:lnTo>
                  <a:pt x="3359716" y="1231900"/>
                </a:lnTo>
                <a:lnTo>
                  <a:pt x="3359071" y="1219200"/>
                </a:lnTo>
                <a:close/>
              </a:path>
              <a:path w="3487420" h="1781175">
                <a:moveTo>
                  <a:pt x="172638" y="1219200"/>
                </a:moveTo>
                <a:lnTo>
                  <a:pt x="128179" y="1219200"/>
                </a:lnTo>
                <a:lnTo>
                  <a:pt x="130785" y="1231900"/>
                </a:lnTo>
                <a:lnTo>
                  <a:pt x="180716" y="1231900"/>
                </a:lnTo>
                <a:lnTo>
                  <a:pt x="172638" y="1219200"/>
                </a:lnTo>
                <a:close/>
              </a:path>
              <a:path w="3487420" h="1781175">
                <a:moveTo>
                  <a:pt x="3316637" y="1219200"/>
                </a:moveTo>
                <a:lnTo>
                  <a:pt x="3303150" y="1219200"/>
                </a:lnTo>
                <a:lnTo>
                  <a:pt x="3307684" y="1231900"/>
                </a:lnTo>
                <a:lnTo>
                  <a:pt x="3312904" y="1231900"/>
                </a:lnTo>
                <a:lnTo>
                  <a:pt x="3316637" y="1219200"/>
                </a:lnTo>
                <a:close/>
              </a:path>
              <a:path w="3487420" h="1781175">
                <a:moveTo>
                  <a:pt x="159438" y="1193800"/>
                </a:moveTo>
                <a:lnTo>
                  <a:pt x="121743" y="1193800"/>
                </a:lnTo>
                <a:lnTo>
                  <a:pt x="117583" y="1206500"/>
                </a:lnTo>
                <a:lnTo>
                  <a:pt x="113479" y="1219200"/>
                </a:lnTo>
                <a:lnTo>
                  <a:pt x="164764" y="1219200"/>
                </a:lnTo>
                <a:lnTo>
                  <a:pt x="160068" y="1206500"/>
                </a:lnTo>
                <a:lnTo>
                  <a:pt x="167160" y="1206500"/>
                </a:lnTo>
                <a:lnTo>
                  <a:pt x="159438" y="1193800"/>
                </a:lnTo>
                <a:close/>
              </a:path>
              <a:path w="3487420" h="1781175">
                <a:moveTo>
                  <a:pt x="168909" y="1208108"/>
                </a:moveTo>
                <a:lnTo>
                  <a:pt x="164764" y="1219200"/>
                </a:lnTo>
                <a:lnTo>
                  <a:pt x="180969" y="1219200"/>
                </a:lnTo>
                <a:lnTo>
                  <a:pt x="168909" y="1208108"/>
                </a:lnTo>
                <a:close/>
              </a:path>
              <a:path w="3487420" h="1781175">
                <a:moveTo>
                  <a:pt x="182813" y="1206500"/>
                </a:moveTo>
                <a:lnTo>
                  <a:pt x="181340" y="1206500"/>
                </a:lnTo>
                <a:lnTo>
                  <a:pt x="182063" y="1219200"/>
                </a:lnTo>
                <a:lnTo>
                  <a:pt x="185731" y="1219200"/>
                </a:lnTo>
                <a:lnTo>
                  <a:pt x="182813" y="1206500"/>
                </a:lnTo>
                <a:close/>
              </a:path>
              <a:path w="3487420" h="1781175">
                <a:moveTo>
                  <a:pt x="3308984" y="1206500"/>
                </a:moveTo>
                <a:lnTo>
                  <a:pt x="3300940" y="1219200"/>
                </a:lnTo>
                <a:lnTo>
                  <a:pt x="3315348" y="1219200"/>
                </a:lnTo>
                <a:lnTo>
                  <a:pt x="3308984" y="1206500"/>
                </a:lnTo>
                <a:close/>
              </a:path>
              <a:path w="3487420" h="1781175">
                <a:moveTo>
                  <a:pt x="3354905" y="1193800"/>
                </a:moveTo>
                <a:lnTo>
                  <a:pt x="3320663" y="1193800"/>
                </a:lnTo>
                <a:lnTo>
                  <a:pt x="3322027" y="1206500"/>
                </a:lnTo>
                <a:lnTo>
                  <a:pt x="3314364" y="1206500"/>
                </a:lnTo>
                <a:lnTo>
                  <a:pt x="3317863" y="1219200"/>
                </a:lnTo>
                <a:lnTo>
                  <a:pt x="3340107" y="1219200"/>
                </a:lnTo>
                <a:lnTo>
                  <a:pt x="3348973" y="1206500"/>
                </a:lnTo>
                <a:lnTo>
                  <a:pt x="3321423" y="1206500"/>
                </a:lnTo>
                <a:lnTo>
                  <a:pt x="3318865" y="1193800"/>
                </a:lnTo>
                <a:lnTo>
                  <a:pt x="3354905" y="1193800"/>
                </a:lnTo>
                <a:close/>
              </a:path>
              <a:path w="3487420" h="1781175">
                <a:moveTo>
                  <a:pt x="3374475" y="1193800"/>
                </a:moveTo>
                <a:lnTo>
                  <a:pt x="3354905" y="1193800"/>
                </a:lnTo>
                <a:lnTo>
                  <a:pt x="3358852" y="1206500"/>
                </a:lnTo>
                <a:lnTo>
                  <a:pt x="3350836" y="1206500"/>
                </a:lnTo>
                <a:lnTo>
                  <a:pt x="3355188" y="1219200"/>
                </a:lnTo>
                <a:lnTo>
                  <a:pt x="3365921" y="1219200"/>
                </a:lnTo>
                <a:lnTo>
                  <a:pt x="3374143" y="1206500"/>
                </a:lnTo>
                <a:lnTo>
                  <a:pt x="3374475" y="1193800"/>
                </a:lnTo>
                <a:close/>
              </a:path>
              <a:path w="3487420" h="1781175">
                <a:moveTo>
                  <a:pt x="169510" y="1206500"/>
                </a:moveTo>
                <a:lnTo>
                  <a:pt x="167160" y="1206500"/>
                </a:lnTo>
                <a:lnTo>
                  <a:pt x="168909" y="1208108"/>
                </a:lnTo>
                <a:lnTo>
                  <a:pt x="169510" y="1206500"/>
                </a:lnTo>
                <a:close/>
              </a:path>
              <a:path w="3487420" h="1781175">
                <a:moveTo>
                  <a:pt x="121234" y="1181100"/>
                </a:moveTo>
                <a:lnTo>
                  <a:pt x="106459" y="1181100"/>
                </a:lnTo>
                <a:lnTo>
                  <a:pt x="98995" y="1193800"/>
                </a:lnTo>
                <a:lnTo>
                  <a:pt x="114756" y="1193800"/>
                </a:lnTo>
                <a:lnTo>
                  <a:pt x="120862" y="1183162"/>
                </a:lnTo>
                <a:lnTo>
                  <a:pt x="121234" y="1181100"/>
                </a:lnTo>
                <a:close/>
              </a:path>
              <a:path w="3487420" h="1781175">
                <a:moveTo>
                  <a:pt x="139924" y="1181100"/>
                </a:moveTo>
                <a:lnTo>
                  <a:pt x="122046" y="1181100"/>
                </a:lnTo>
                <a:lnTo>
                  <a:pt x="120862" y="1183162"/>
                </a:lnTo>
                <a:lnTo>
                  <a:pt x="118947" y="1193800"/>
                </a:lnTo>
                <a:lnTo>
                  <a:pt x="130725" y="1193800"/>
                </a:lnTo>
                <a:lnTo>
                  <a:pt x="136347" y="1186849"/>
                </a:lnTo>
                <a:lnTo>
                  <a:pt x="139924" y="1181100"/>
                </a:lnTo>
                <a:close/>
              </a:path>
              <a:path w="3487420" h="1781175">
                <a:moveTo>
                  <a:pt x="136347" y="1186849"/>
                </a:moveTo>
                <a:lnTo>
                  <a:pt x="130725" y="1193800"/>
                </a:lnTo>
                <a:lnTo>
                  <a:pt x="132023" y="1193800"/>
                </a:lnTo>
                <a:lnTo>
                  <a:pt x="136347" y="1186849"/>
                </a:lnTo>
                <a:close/>
              </a:path>
              <a:path w="3487420" h="1781175">
                <a:moveTo>
                  <a:pt x="157913" y="1181100"/>
                </a:moveTo>
                <a:lnTo>
                  <a:pt x="140997" y="1181100"/>
                </a:lnTo>
                <a:lnTo>
                  <a:pt x="136347" y="1186849"/>
                </a:lnTo>
                <a:lnTo>
                  <a:pt x="132023" y="1193800"/>
                </a:lnTo>
                <a:lnTo>
                  <a:pt x="156719" y="1193800"/>
                </a:lnTo>
                <a:lnTo>
                  <a:pt x="157913" y="1181100"/>
                </a:lnTo>
                <a:close/>
              </a:path>
              <a:path w="3487420" h="1781175">
                <a:moveTo>
                  <a:pt x="164436" y="1181100"/>
                </a:moveTo>
                <a:lnTo>
                  <a:pt x="159369" y="1181100"/>
                </a:lnTo>
                <a:lnTo>
                  <a:pt x="162078" y="1193800"/>
                </a:lnTo>
                <a:lnTo>
                  <a:pt x="164436" y="1181100"/>
                </a:lnTo>
                <a:close/>
              </a:path>
              <a:path w="3487420" h="1781175">
                <a:moveTo>
                  <a:pt x="3381636" y="1181100"/>
                </a:moveTo>
                <a:lnTo>
                  <a:pt x="3348384" y="1181100"/>
                </a:lnTo>
                <a:lnTo>
                  <a:pt x="3340005" y="1193800"/>
                </a:lnTo>
                <a:lnTo>
                  <a:pt x="3380780" y="1193800"/>
                </a:lnTo>
                <a:lnTo>
                  <a:pt x="3381636" y="1181100"/>
                </a:lnTo>
                <a:close/>
              </a:path>
              <a:path w="3487420" h="1781175">
                <a:moveTo>
                  <a:pt x="3382241" y="1181100"/>
                </a:moveTo>
                <a:lnTo>
                  <a:pt x="3381636" y="1181100"/>
                </a:lnTo>
                <a:lnTo>
                  <a:pt x="3380780" y="1193800"/>
                </a:lnTo>
                <a:lnTo>
                  <a:pt x="3382241" y="1181100"/>
                </a:lnTo>
                <a:close/>
              </a:path>
              <a:path w="3487420" h="1781175">
                <a:moveTo>
                  <a:pt x="3402667" y="1168400"/>
                </a:moveTo>
                <a:lnTo>
                  <a:pt x="3370845" y="1168400"/>
                </a:lnTo>
                <a:lnTo>
                  <a:pt x="3368059" y="1181100"/>
                </a:lnTo>
                <a:lnTo>
                  <a:pt x="3382241" y="1181100"/>
                </a:lnTo>
                <a:lnTo>
                  <a:pt x="3380780" y="1193800"/>
                </a:lnTo>
                <a:lnTo>
                  <a:pt x="3389332" y="1193800"/>
                </a:lnTo>
                <a:lnTo>
                  <a:pt x="3390043" y="1181100"/>
                </a:lnTo>
                <a:lnTo>
                  <a:pt x="3399931" y="1172742"/>
                </a:lnTo>
                <a:lnTo>
                  <a:pt x="3402667" y="1168400"/>
                </a:lnTo>
                <a:close/>
              </a:path>
              <a:path w="3487420" h="1781175">
                <a:moveTo>
                  <a:pt x="122046" y="1181100"/>
                </a:moveTo>
                <a:lnTo>
                  <a:pt x="121234" y="1181100"/>
                </a:lnTo>
                <a:lnTo>
                  <a:pt x="120862" y="1183162"/>
                </a:lnTo>
                <a:lnTo>
                  <a:pt x="122046" y="1181100"/>
                </a:lnTo>
                <a:close/>
              </a:path>
              <a:path w="3487420" h="1781175">
                <a:moveTo>
                  <a:pt x="136709" y="1155700"/>
                </a:moveTo>
                <a:lnTo>
                  <a:pt x="82904" y="1155700"/>
                </a:lnTo>
                <a:lnTo>
                  <a:pt x="90149" y="1168400"/>
                </a:lnTo>
                <a:lnTo>
                  <a:pt x="90653" y="1181100"/>
                </a:lnTo>
                <a:lnTo>
                  <a:pt x="145245" y="1181100"/>
                </a:lnTo>
                <a:lnTo>
                  <a:pt x="147717" y="1168400"/>
                </a:lnTo>
                <a:lnTo>
                  <a:pt x="138329" y="1168400"/>
                </a:lnTo>
                <a:lnTo>
                  <a:pt x="138732" y="1165000"/>
                </a:lnTo>
                <a:lnTo>
                  <a:pt x="136709" y="1155700"/>
                </a:lnTo>
                <a:close/>
              </a:path>
              <a:path w="3487420" h="1781175">
                <a:moveTo>
                  <a:pt x="3370845" y="1168400"/>
                </a:moveTo>
                <a:lnTo>
                  <a:pt x="3348552" y="1168400"/>
                </a:lnTo>
                <a:lnTo>
                  <a:pt x="3340201" y="1181100"/>
                </a:lnTo>
                <a:lnTo>
                  <a:pt x="3367983" y="1181100"/>
                </a:lnTo>
                <a:lnTo>
                  <a:pt x="3370845" y="1168400"/>
                </a:lnTo>
                <a:close/>
              </a:path>
              <a:path w="3487420" h="1781175">
                <a:moveTo>
                  <a:pt x="3370845" y="1168400"/>
                </a:moveTo>
                <a:lnTo>
                  <a:pt x="3367983" y="1181100"/>
                </a:lnTo>
                <a:lnTo>
                  <a:pt x="3370845" y="1168400"/>
                </a:lnTo>
                <a:close/>
              </a:path>
              <a:path w="3487420" h="1781175">
                <a:moveTo>
                  <a:pt x="3402956" y="1170185"/>
                </a:moveTo>
                <a:lnTo>
                  <a:pt x="3399931" y="1172742"/>
                </a:lnTo>
                <a:lnTo>
                  <a:pt x="3394666" y="1181100"/>
                </a:lnTo>
                <a:lnTo>
                  <a:pt x="3404724" y="1181100"/>
                </a:lnTo>
                <a:lnTo>
                  <a:pt x="3402956" y="1170185"/>
                </a:lnTo>
                <a:close/>
              </a:path>
              <a:path w="3487420" h="1781175">
                <a:moveTo>
                  <a:pt x="3407710" y="1155700"/>
                </a:moveTo>
                <a:lnTo>
                  <a:pt x="3368085" y="1155700"/>
                </a:lnTo>
                <a:lnTo>
                  <a:pt x="3369005" y="1168400"/>
                </a:lnTo>
                <a:lnTo>
                  <a:pt x="3402667" y="1168400"/>
                </a:lnTo>
                <a:lnTo>
                  <a:pt x="3402956" y="1170185"/>
                </a:lnTo>
                <a:lnTo>
                  <a:pt x="3405069" y="1168400"/>
                </a:lnTo>
                <a:lnTo>
                  <a:pt x="3407710" y="1155700"/>
                </a:lnTo>
                <a:close/>
              </a:path>
              <a:path w="3487420" h="1781175">
                <a:moveTo>
                  <a:pt x="139219" y="1167239"/>
                </a:moveTo>
                <a:lnTo>
                  <a:pt x="138329" y="1168400"/>
                </a:lnTo>
                <a:lnTo>
                  <a:pt x="139471" y="1168400"/>
                </a:lnTo>
                <a:lnTo>
                  <a:pt x="139219" y="1167239"/>
                </a:lnTo>
                <a:close/>
              </a:path>
              <a:path w="3487420" h="1781175">
                <a:moveTo>
                  <a:pt x="144386" y="1160504"/>
                </a:moveTo>
                <a:lnTo>
                  <a:pt x="142172" y="1163389"/>
                </a:lnTo>
                <a:lnTo>
                  <a:pt x="141887" y="1168400"/>
                </a:lnTo>
                <a:lnTo>
                  <a:pt x="147304" y="1168400"/>
                </a:lnTo>
                <a:lnTo>
                  <a:pt x="144386" y="1160504"/>
                </a:lnTo>
                <a:close/>
              </a:path>
              <a:path w="3487420" h="1781175">
                <a:moveTo>
                  <a:pt x="3365526" y="1155700"/>
                </a:moveTo>
                <a:lnTo>
                  <a:pt x="3349149" y="1155700"/>
                </a:lnTo>
                <a:lnTo>
                  <a:pt x="3339555" y="1168400"/>
                </a:lnTo>
                <a:lnTo>
                  <a:pt x="3364808" y="1168400"/>
                </a:lnTo>
                <a:lnTo>
                  <a:pt x="3365526" y="1155700"/>
                </a:lnTo>
                <a:close/>
              </a:path>
              <a:path w="3487420" h="1781175">
                <a:moveTo>
                  <a:pt x="142610" y="1155700"/>
                </a:moveTo>
                <a:lnTo>
                  <a:pt x="139835" y="1155700"/>
                </a:lnTo>
                <a:lnTo>
                  <a:pt x="138732" y="1165000"/>
                </a:lnTo>
                <a:lnTo>
                  <a:pt x="139219" y="1167239"/>
                </a:lnTo>
                <a:lnTo>
                  <a:pt x="142172" y="1163389"/>
                </a:lnTo>
                <a:lnTo>
                  <a:pt x="142610" y="1155700"/>
                </a:lnTo>
                <a:close/>
              </a:path>
              <a:path w="3487420" h="1781175">
                <a:moveTo>
                  <a:pt x="148071" y="1155700"/>
                </a:moveTo>
                <a:lnTo>
                  <a:pt x="142610" y="1155700"/>
                </a:lnTo>
                <a:lnTo>
                  <a:pt x="144386" y="1160504"/>
                </a:lnTo>
                <a:lnTo>
                  <a:pt x="148071" y="1155700"/>
                </a:lnTo>
                <a:close/>
              </a:path>
              <a:path w="3487420" h="1781175">
                <a:moveTo>
                  <a:pt x="77191" y="1143000"/>
                </a:moveTo>
                <a:lnTo>
                  <a:pt x="69374" y="1143000"/>
                </a:lnTo>
                <a:lnTo>
                  <a:pt x="74470" y="1155700"/>
                </a:lnTo>
                <a:lnTo>
                  <a:pt x="78671" y="1155700"/>
                </a:lnTo>
                <a:lnTo>
                  <a:pt x="77191" y="1143000"/>
                </a:lnTo>
                <a:close/>
              </a:path>
              <a:path w="3487420" h="1781175">
                <a:moveTo>
                  <a:pt x="125663" y="1143000"/>
                </a:moveTo>
                <a:lnTo>
                  <a:pt x="77191" y="1143000"/>
                </a:lnTo>
                <a:lnTo>
                  <a:pt x="80550" y="1155700"/>
                </a:lnTo>
                <a:lnTo>
                  <a:pt x="132479" y="1155700"/>
                </a:lnTo>
                <a:lnTo>
                  <a:pt x="125663" y="1143000"/>
                </a:lnTo>
                <a:close/>
              </a:path>
              <a:path w="3487420" h="1781175">
                <a:moveTo>
                  <a:pt x="3354652" y="1143000"/>
                </a:moveTo>
                <a:lnTo>
                  <a:pt x="3354716" y="1155700"/>
                </a:lnTo>
                <a:lnTo>
                  <a:pt x="3363970" y="1155700"/>
                </a:lnTo>
                <a:lnTo>
                  <a:pt x="3354652" y="1143000"/>
                </a:lnTo>
                <a:close/>
              </a:path>
              <a:path w="3487420" h="1781175">
                <a:moveTo>
                  <a:pt x="3364228" y="1155480"/>
                </a:moveTo>
                <a:lnTo>
                  <a:pt x="3363970" y="1155700"/>
                </a:lnTo>
                <a:lnTo>
                  <a:pt x="3364288" y="1155700"/>
                </a:lnTo>
                <a:lnTo>
                  <a:pt x="3364228" y="1155480"/>
                </a:lnTo>
                <a:close/>
              </a:path>
              <a:path w="3487420" h="1781175">
                <a:moveTo>
                  <a:pt x="3420917" y="1130300"/>
                </a:moveTo>
                <a:lnTo>
                  <a:pt x="3376394" y="1130300"/>
                </a:lnTo>
                <a:lnTo>
                  <a:pt x="3378903" y="1143000"/>
                </a:lnTo>
                <a:lnTo>
                  <a:pt x="3364323" y="1155399"/>
                </a:lnTo>
                <a:lnTo>
                  <a:pt x="3364288" y="1155700"/>
                </a:lnTo>
                <a:lnTo>
                  <a:pt x="3402070" y="1155700"/>
                </a:lnTo>
                <a:lnTo>
                  <a:pt x="3408921" y="1143000"/>
                </a:lnTo>
                <a:lnTo>
                  <a:pt x="3416003" y="1143000"/>
                </a:lnTo>
                <a:lnTo>
                  <a:pt x="3420917" y="1130300"/>
                </a:lnTo>
                <a:close/>
              </a:path>
              <a:path w="3487420" h="1781175">
                <a:moveTo>
                  <a:pt x="3365781" y="1143000"/>
                </a:moveTo>
                <a:lnTo>
                  <a:pt x="3360871" y="1143000"/>
                </a:lnTo>
                <a:lnTo>
                  <a:pt x="3364228" y="1155480"/>
                </a:lnTo>
                <a:lnTo>
                  <a:pt x="3365781" y="1143000"/>
                </a:lnTo>
                <a:close/>
              </a:path>
              <a:path w="3487420" h="1781175">
                <a:moveTo>
                  <a:pt x="113865" y="1130300"/>
                </a:moveTo>
                <a:lnTo>
                  <a:pt x="67197" y="1130300"/>
                </a:lnTo>
                <a:lnTo>
                  <a:pt x="70689" y="1143000"/>
                </a:lnTo>
                <a:lnTo>
                  <a:pt x="112491" y="1143000"/>
                </a:lnTo>
                <a:lnTo>
                  <a:pt x="113865" y="1130300"/>
                </a:lnTo>
                <a:close/>
              </a:path>
              <a:path w="3487420" h="1781175">
                <a:moveTo>
                  <a:pt x="81316" y="1117600"/>
                </a:moveTo>
                <a:lnTo>
                  <a:pt x="60028" y="1117600"/>
                </a:lnTo>
                <a:lnTo>
                  <a:pt x="62332" y="1130300"/>
                </a:lnTo>
                <a:lnTo>
                  <a:pt x="88987" y="1130300"/>
                </a:lnTo>
                <a:lnTo>
                  <a:pt x="81316" y="1117600"/>
                </a:lnTo>
                <a:close/>
              </a:path>
              <a:path w="3487420" h="1781175">
                <a:moveTo>
                  <a:pt x="102346" y="1117600"/>
                </a:moveTo>
                <a:lnTo>
                  <a:pt x="95753" y="1117600"/>
                </a:lnTo>
                <a:lnTo>
                  <a:pt x="94329" y="1130300"/>
                </a:lnTo>
                <a:lnTo>
                  <a:pt x="105990" y="1130300"/>
                </a:lnTo>
                <a:lnTo>
                  <a:pt x="102346" y="1117600"/>
                </a:lnTo>
                <a:close/>
              </a:path>
              <a:path w="3487420" h="1781175">
                <a:moveTo>
                  <a:pt x="3375784" y="1117600"/>
                </a:moveTo>
                <a:lnTo>
                  <a:pt x="3371006" y="1117600"/>
                </a:lnTo>
                <a:lnTo>
                  <a:pt x="3369431" y="1130300"/>
                </a:lnTo>
                <a:lnTo>
                  <a:pt x="3378003" y="1130300"/>
                </a:lnTo>
                <a:lnTo>
                  <a:pt x="3375784" y="1117600"/>
                </a:lnTo>
                <a:close/>
              </a:path>
              <a:path w="3487420" h="1781175">
                <a:moveTo>
                  <a:pt x="3435416" y="1079500"/>
                </a:moveTo>
                <a:lnTo>
                  <a:pt x="3399178" y="1079500"/>
                </a:lnTo>
                <a:lnTo>
                  <a:pt x="3402266" y="1092200"/>
                </a:lnTo>
                <a:lnTo>
                  <a:pt x="3394971" y="1104900"/>
                </a:lnTo>
                <a:lnTo>
                  <a:pt x="3385212" y="1104900"/>
                </a:lnTo>
                <a:lnTo>
                  <a:pt x="3380391" y="1117600"/>
                </a:lnTo>
                <a:lnTo>
                  <a:pt x="3378003" y="1130300"/>
                </a:lnTo>
                <a:lnTo>
                  <a:pt x="3427329" y="1130300"/>
                </a:lnTo>
                <a:lnTo>
                  <a:pt x="3428870" y="1117600"/>
                </a:lnTo>
                <a:lnTo>
                  <a:pt x="3428740" y="1117600"/>
                </a:lnTo>
                <a:lnTo>
                  <a:pt x="3438693" y="1104900"/>
                </a:lnTo>
                <a:lnTo>
                  <a:pt x="3437479" y="1092200"/>
                </a:lnTo>
                <a:lnTo>
                  <a:pt x="3427826" y="1092200"/>
                </a:lnTo>
                <a:lnTo>
                  <a:pt x="3435416" y="1079500"/>
                </a:lnTo>
                <a:close/>
              </a:path>
              <a:path w="3487420" h="1781175">
                <a:moveTo>
                  <a:pt x="98683" y="1104900"/>
                </a:moveTo>
                <a:lnTo>
                  <a:pt x="54678" y="1104900"/>
                </a:lnTo>
                <a:lnTo>
                  <a:pt x="58192" y="1117600"/>
                </a:lnTo>
                <a:lnTo>
                  <a:pt x="98065" y="1117600"/>
                </a:lnTo>
                <a:lnTo>
                  <a:pt x="98683" y="1104900"/>
                </a:lnTo>
                <a:close/>
              </a:path>
              <a:path w="3487420" h="1781175">
                <a:moveTo>
                  <a:pt x="102676" y="1104900"/>
                </a:moveTo>
                <a:lnTo>
                  <a:pt x="98683" y="1104900"/>
                </a:lnTo>
                <a:lnTo>
                  <a:pt x="98065" y="1117600"/>
                </a:lnTo>
                <a:lnTo>
                  <a:pt x="105186" y="1117600"/>
                </a:lnTo>
                <a:lnTo>
                  <a:pt x="102676" y="1104900"/>
                </a:lnTo>
                <a:close/>
              </a:path>
              <a:path w="3487420" h="1781175">
                <a:moveTo>
                  <a:pt x="79683" y="1066800"/>
                </a:moveTo>
                <a:lnTo>
                  <a:pt x="34331" y="1066800"/>
                </a:lnTo>
                <a:lnTo>
                  <a:pt x="38379" y="1079500"/>
                </a:lnTo>
                <a:lnTo>
                  <a:pt x="47579" y="1079500"/>
                </a:lnTo>
                <a:lnTo>
                  <a:pt x="49792" y="1092200"/>
                </a:lnTo>
                <a:lnTo>
                  <a:pt x="43355" y="1092200"/>
                </a:lnTo>
                <a:lnTo>
                  <a:pt x="50376" y="1104900"/>
                </a:lnTo>
                <a:lnTo>
                  <a:pt x="93640" y="1104900"/>
                </a:lnTo>
                <a:lnTo>
                  <a:pt x="84413" y="1092200"/>
                </a:lnTo>
                <a:lnTo>
                  <a:pt x="49792" y="1092200"/>
                </a:lnTo>
                <a:lnTo>
                  <a:pt x="40774" y="1079500"/>
                </a:lnTo>
                <a:lnTo>
                  <a:pt x="82048" y="1079500"/>
                </a:lnTo>
                <a:lnTo>
                  <a:pt x="79683" y="1066800"/>
                </a:lnTo>
                <a:close/>
              </a:path>
              <a:path w="3487420" h="1781175">
                <a:moveTo>
                  <a:pt x="95677" y="1092200"/>
                </a:moveTo>
                <a:lnTo>
                  <a:pt x="93640" y="1104900"/>
                </a:lnTo>
                <a:lnTo>
                  <a:pt x="104441" y="1104900"/>
                </a:lnTo>
                <a:lnTo>
                  <a:pt x="95677" y="1092200"/>
                </a:lnTo>
                <a:close/>
              </a:path>
              <a:path w="3487420" h="1781175">
                <a:moveTo>
                  <a:pt x="97106" y="1079500"/>
                </a:moveTo>
                <a:lnTo>
                  <a:pt x="95181" y="1092200"/>
                </a:lnTo>
                <a:lnTo>
                  <a:pt x="98272" y="1092200"/>
                </a:lnTo>
                <a:lnTo>
                  <a:pt x="97106" y="1079500"/>
                </a:lnTo>
                <a:close/>
              </a:path>
              <a:path w="3487420" h="1781175">
                <a:moveTo>
                  <a:pt x="97856" y="1079500"/>
                </a:moveTo>
                <a:lnTo>
                  <a:pt x="97257" y="1079500"/>
                </a:lnTo>
                <a:lnTo>
                  <a:pt x="98272" y="1092200"/>
                </a:lnTo>
                <a:lnTo>
                  <a:pt x="100615" y="1092200"/>
                </a:lnTo>
                <a:lnTo>
                  <a:pt x="97856" y="1079500"/>
                </a:lnTo>
                <a:close/>
              </a:path>
              <a:path w="3487420" h="1781175">
                <a:moveTo>
                  <a:pt x="3447625" y="1079500"/>
                </a:moveTo>
                <a:lnTo>
                  <a:pt x="3438554" y="1079500"/>
                </a:lnTo>
                <a:lnTo>
                  <a:pt x="3441277" y="1092200"/>
                </a:lnTo>
                <a:lnTo>
                  <a:pt x="3447625" y="1079500"/>
                </a:lnTo>
                <a:close/>
              </a:path>
              <a:path w="3487420" h="1781175">
                <a:moveTo>
                  <a:pt x="81271" y="1068560"/>
                </a:moveTo>
                <a:lnTo>
                  <a:pt x="85338" y="1079500"/>
                </a:lnTo>
                <a:lnTo>
                  <a:pt x="87008" y="1074921"/>
                </a:lnTo>
                <a:lnTo>
                  <a:pt x="81271" y="1068560"/>
                </a:lnTo>
                <a:close/>
              </a:path>
              <a:path w="3487420" h="1781175">
                <a:moveTo>
                  <a:pt x="24800" y="1028700"/>
                </a:moveTo>
                <a:lnTo>
                  <a:pt x="22168" y="1028700"/>
                </a:lnTo>
                <a:lnTo>
                  <a:pt x="22532" y="1041400"/>
                </a:lnTo>
                <a:lnTo>
                  <a:pt x="34021" y="1066800"/>
                </a:lnTo>
                <a:lnTo>
                  <a:pt x="89970" y="1066800"/>
                </a:lnTo>
                <a:lnTo>
                  <a:pt x="87008" y="1074921"/>
                </a:lnTo>
                <a:lnTo>
                  <a:pt x="91138" y="1079500"/>
                </a:lnTo>
                <a:lnTo>
                  <a:pt x="93837" y="1079500"/>
                </a:lnTo>
                <a:lnTo>
                  <a:pt x="89610" y="1054100"/>
                </a:lnTo>
                <a:lnTo>
                  <a:pt x="70395" y="1054100"/>
                </a:lnTo>
                <a:lnTo>
                  <a:pt x="71060" y="1051339"/>
                </a:lnTo>
                <a:lnTo>
                  <a:pt x="70523" y="1041400"/>
                </a:lnTo>
                <a:lnTo>
                  <a:pt x="27061" y="1041400"/>
                </a:lnTo>
                <a:lnTo>
                  <a:pt x="24800" y="1028700"/>
                </a:lnTo>
                <a:close/>
              </a:path>
              <a:path w="3487420" h="1781175">
                <a:moveTo>
                  <a:pt x="3406121" y="1041400"/>
                </a:moveTo>
                <a:lnTo>
                  <a:pt x="3403126" y="1041400"/>
                </a:lnTo>
                <a:lnTo>
                  <a:pt x="3402997" y="1054100"/>
                </a:lnTo>
                <a:lnTo>
                  <a:pt x="3409076" y="1066800"/>
                </a:lnTo>
                <a:lnTo>
                  <a:pt x="3392583" y="1066800"/>
                </a:lnTo>
                <a:lnTo>
                  <a:pt x="3393388" y="1079500"/>
                </a:lnTo>
                <a:lnTo>
                  <a:pt x="3412251" y="1079500"/>
                </a:lnTo>
                <a:lnTo>
                  <a:pt x="3412039" y="1054100"/>
                </a:lnTo>
                <a:lnTo>
                  <a:pt x="3403173" y="1054100"/>
                </a:lnTo>
                <a:lnTo>
                  <a:pt x="3406121" y="1041400"/>
                </a:lnTo>
                <a:close/>
              </a:path>
              <a:path w="3487420" h="1781175">
                <a:moveTo>
                  <a:pt x="3444719" y="1028700"/>
                </a:moveTo>
                <a:lnTo>
                  <a:pt x="3434112" y="1028700"/>
                </a:lnTo>
                <a:lnTo>
                  <a:pt x="3444569" y="1041400"/>
                </a:lnTo>
                <a:lnTo>
                  <a:pt x="3422183" y="1041400"/>
                </a:lnTo>
                <a:lnTo>
                  <a:pt x="3419774" y="1054100"/>
                </a:lnTo>
                <a:lnTo>
                  <a:pt x="3415646" y="1066800"/>
                </a:lnTo>
                <a:lnTo>
                  <a:pt x="3412251" y="1079500"/>
                </a:lnTo>
                <a:lnTo>
                  <a:pt x="3444247" y="1079500"/>
                </a:lnTo>
                <a:lnTo>
                  <a:pt x="3446289" y="1075703"/>
                </a:lnTo>
                <a:lnTo>
                  <a:pt x="3441580" y="1066800"/>
                </a:lnTo>
                <a:lnTo>
                  <a:pt x="3446685" y="1066800"/>
                </a:lnTo>
                <a:lnTo>
                  <a:pt x="3459466" y="1054100"/>
                </a:lnTo>
                <a:lnTo>
                  <a:pt x="3455504" y="1041400"/>
                </a:lnTo>
                <a:lnTo>
                  <a:pt x="3444719" y="1028700"/>
                </a:lnTo>
                <a:close/>
              </a:path>
              <a:path w="3487420" h="1781175">
                <a:moveTo>
                  <a:pt x="3451079" y="1066800"/>
                </a:moveTo>
                <a:lnTo>
                  <a:pt x="3446289" y="1075703"/>
                </a:lnTo>
                <a:lnTo>
                  <a:pt x="3448298" y="1079500"/>
                </a:lnTo>
                <a:lnTo>
                  <a:pt x="3454597" y="1079500"/>
                </a:lnTo>
                <a:lnTo>
                  <a:pt x="3451079" y="1066800"/>
                </a:lnTo>
                <a:close/>
              </a:path>
              <a:path w="3487420" h="1781175">
                <a:moveTo>
                  <a:pt x="80617" y="1066800"/>
                </a:moveTo>
                <a:lnTo>
                  <a:pt x="79683" y="1066800"/>
                </a:lnTo>
                <a:lnTo>
                  <a:pt x="81271" y="1068560"/>
                </a:lnTo>
                <a:lnTo>
                  <a:pt x="80617" y="1066800"/>
                </a:lnTo>
                <a:close/>
              </a:path>
              <a:path w="3487420" h="1781175">
                <a:moveTo>
                  <a:pt x="73455" y="1041400"/>
                </a:moveTo>
                <a:lnTo>
                  <a:pt x="71060" y="1051339"/>
                </a:lnTo>
                <a:lnTo>
                  <a:pt x="71209" y="1054100"/>
                </a:lnTo>
                <a:lnTo>
                  <a:pt x="76809" y="1054100"/>
                </a:lnTo>
                <a:lnTo>
                  <a:pt x="73455" y="1041400"/>
                </a:lnTo>
                <a:close/>
              </a:path>
              <a:path w="3487420" h="1781175">
                <a:moveTo>
                  <a:pt x="3420421" y="1041400"/>
                </a:moveTo>
                <a:lnTo>
                  <a:pt x="3406121" y="1041400"/>
                </a:lnTo>
                <a:lnTo>
                  <a:pt x="3408048" y="1054100"/>
                </a:lnTo>
                <a:lnTo>
                  <a:pt x="3412039" y="1054100"/>
                </a:lnTo>
                <a:lnTo>
                  <a:pt x="3420421" y="1041400"/>
                </a:lnTo>
                <a:close/>
              </a:path>
              <a:path w="3487420" h="1781175">
                <a:moveTo>
                  <a:pt x="70594" y="1028700"/>
                </a:moveTo>
                <a:lnTo>
                  <a:pt x="25550" y="1028700"/>
                </a:lnTo>
                <a:lnTo>
                  <a:pt x="37224" y="1041400"/>
                </a:lnTo>
                <a:lnTo>
                  <a:pt x="75024" y="1041400"/>
                </a:lnTo>
                <a:lnTo>
                  <a:pt x="70594" y="1028700"/>
                </a:lnTo>
                <a:close/>
              </a:path>
              <a:path w="3487420" h="1781175">
                <a:moveTo>
                  <a:pt x="3434112" y="1028700"/>
                </a:moveTo>
                <a:lnTo>
                  <a:pt x="3408513" y="1028700"/>
                </a:lnTo>
                <a:lnTo>
                  <a:pt x="3416954" y="1041400"/>
                </a:lnTo>
                <a:lnTo>
                  <a:pt x="3444569" y="1041400"/>
                </a:lnTo>
                <a:lnTo>
                  <a:pt x="3434112" y="1028700"/>
                </a:lnTo>
                <a:close/>
              </a:path>
              <a:path w="3487420" h="1781175">
                <a:moveTo>
                  <a:pt x="3465367" y="1003300"/>
                </a:moveTo>
                <a:lnTo>
                  <a:pt x="3418783" y="1003300"/>
                </a:lnTo>
                <a:lnTo>
                  <a:pt x="3425513" y="1028700"/>
                </a:lnTo>
                <a:lnTo>
                  <a:pt x="3444719" y="1028700"/>
                </a:lnTo>
                <a:lnTo>
                  <a:pt x="3455504" y="1041400"/>
                </a:lnTo>
                <a:lnTo>
                  <a:pt x="3465063" y="1041400"/>
                </a:lnTo>
                <a:lnTo>
                  <a:pt x="3465719" y="1028700"/>
                </a:lnTo>
                <a:lnTo>
                  <a:pt x="3464075" y="1016000"/>
                </a:lnTo>
                <a:lnTo>
                  <a:pt x="3465367" y="1003300"/>
                </a:lnTo>
                <a:close/>
              </a:path>
              <a:path w="3487420" h="1781175">
                <a:moveTo>
                  <a:pt x="25371" y="1003300"/>
                </a:moveTo>
                <a:lnTo>
                  <a:pt x="15160" y="1003300"/>
                </a:lnTo>
                <a:lnTo>
                  <a:pt x="16523" y="1016000"/>
                </a:lnTo>
                <a:lnTo>
                  <a:pt x="17958" y="1016000"/>
                </a:lnTo>
                <a:lnTo>
                  <a:pt x="21406" y="1028700"/>
                </a:lnTo>
                <a:lnTo>
                  <a:pt x="25371" y="1003300"/>
                </a:lnTo>
                <a:close/>
              </a:path>
              <a:path w="3487420" h="1781175">
                <a:moveTo>
                  <a:pt x="50336" y="1003300"/>
                </a:moveTo>
                <a:lnTo>
                  <a:pt x="27015" y="1003300"/>
                </a:lnTo>
                <a:lnTo>
                  <a:pt x="27097" y="1016000"/>
                </a:lnTo>
                <a:lnTo>
                  <a:pt x="26377" y="1028700"/>
                </a:lnTo>
                <a:lnTo>
                  <a:pt x="66636" y="1028700"/>
                </a:lnTo>
                <a:lnTo>
                  <a:pt x="70930" y="1016000"/>
                </a:lnTo>
                <a:lnTo>
                  <a:pt x="55275" y="1016000"/>
                </a:lnTo>
                <a:lnTo>
                  <a:pt x="50336" y="1003300"/>
                </a:lnTo>
                <a:close/>
              </a:path>
              <a:path w="3487420" h="1781175">
                <a:moveTo>
                  <a:pt x="59424" y="1003300"/>
                </a:moveTo>
                <a:lnTo>
                  <a:pt x="58425" y="1003300"/>
                </a:lnTo>
                <a:lnTo>
                  <a:pt x="55275" y="1016000"/>
                </a:lnTo>
                <a:lnTo>
                  <a:pt x="60095" y="1016000"/>
                </a:lnTo>
                <a:lnTo>
                  <a:pt x="59424" y="1003300"/>
                </a:lnTo>
                <a:close/>
              </a:path>
              <a:path w="3487420" h="1781175">
                <a:moveTo>
                  <a:pt x="70008" y="1003300"/>
                </a:moveTo>
                <a:lnTo>
                  <a:pt x="66062" y="1003300"/>
                </a:lnTo>
                <a:lnTo>
                  <a:pt x="69967" y="1016000"/>
                </a:lnTo>
                <a:lnTo>
                  <a:pt x="70008" y="1003300"/>
                </a:lnTo>
                <a:close/>
              </a:path>
              <a:path w="3487420" h="1781175">
                <a:moveTo>
                  <a:pt x="3475167" y="977900"/>
                </a:moveTo>
                <a:lnTo>
                  <a:pt x="3433617" y="977900"/>
                </a:lnTo>
                <a:lnTo>
                  <a:pt x="3436962" y="990600"/>
                </a:lnTo>
                <a:lnTo>
                  <a:pt x="3435004" y="1003300"/>
                </a:lnTo>
                <a:lnTo>
                  <a:pt x="3465367" y="1003300"/>
                </a:lnTo>
                <a:lnTo>
                  <a:pt x="3471280" y="1016000"/>
                </a:lnTo>
                <a:lnTo>
                  <a:pt x="3474500" y="1003300"/>
                </a:lnTo>
                <a:lnTo>
                  <a:pt x="3473987" y="990600"/>
                </a:lnTo>
                <a:lnTo>
                  <a:pt x="3477129" y="990600"/>
                </a:lnTo>
                <a:lnTo>
                  <a:pt x="3475167" y="977900"/>
                </a:lnTo>
                <a:close/>
              </a:path>
              <a:path w="3487420" h="1781175">
                <a:moveTo>
                  <a:pt x="57109" y="965200"/>
                </a:moveTo>
                <a:lnTo>
                  <a:pt x="24777" y="965200"/>
                </a:lnTo>
                <a:lnTo>
                  <a:pt x="21315" y="977900"/>
                </a:lnTo>
                <a:lnTo>
                  <a:pt x="14310" y="977900"/>
                </a:lnTo>
                <a:lnTo>
                  <a:pt x="10968" y="990600"/>
                </a:lnTo>
                <a:lnTo>
                  <a:pt x="11931" y="1003300"/>
                </a:lnTo>
                <a:lnTo>
                  <a:pt x="52699" y="1003300"/>
                </a:lnTo>
                <a:lnTo>
                  <a:pt x="49695" y="990600"/>
                </a:lnTo>
                <a:lnTo>
                  <a:pt x="64240" y="990600"/>
                </a:lnTo>
                <a:lnTo>
                  <a:pt x="62231" y="977900"/>
                </a:lnTo>
                <a:lnTo>
                  <a:pt x="57109" y="965200"/>
                </a:lnTo>
                <a:close/>
              </a:path>
              <a:path w="3487420" h="1781175">
                <a:moveTo>
                  <a:pt x="3433166" y="977900"/>
                </a:moveTo>
                <a:lnTo>
                  <a:pt x="3432899" y="977900"/>
                </a:lnTo>
                <a:lnTo>
                  <a:pt x="3426238" y="990600"/>
                </a:lnTo>
                <a:lnTo>
                  <a:pt x="3425654" y="990600"/>
                </a:lnTo>
                <a:lnTo>
                  <a:pt x="3427330" y="1003300"/>
                </a:lnTo>
                <a:lnTo>
                  <a:pt x="3433166" y="977900"/>
                </a:lnTo>
                <a:close/>
              </a:path>
              <a:path w="3487420" h="1781175">
                <a:moveTo>
                  <a:pt x="19730" y="952500"/>
                </a:moveTo>
                <a:lnTo>
                  <a:pt x="7615" y="952500"/>
                </a:lnTo>
                <a:lnTo>
                  <a:pt x="9090" y="965200"/>
                </a:lnTo>
                <a:lnTo>
                  <a:pt x="11571" y="977900"/>
                </a:lnTo>
                <a:lnTo>
                  <a:pt x="17339" y="977900"/>
                </a:lnTo>
                <a:lnTo>
                  <a:pt x="13620" y="965200"/>
                </a:lnTo>
                <a:lnTo>
                  <a:pt x="13352" y="965200"/>
                </a:lnTo>
                <a:lnTo>
                  <a:pt x="19730" y="952500"/>
                </a:lnTo>
                <a:close/>
              </a:path>
              <a:path w="3487420" h="1781175">
                <a:moveTo>
                  <a:pt x="3485080" y="939800"/>
                </a:moveTo>
                <a:lnTo>
                  <a:pt x="3437630" y="939800"/>
                </a:lnTo>
                <a:lnTo>
                  <a:pt x="3440216" y="952500"/>
                </a:lnTo>
                <a:lnTo>
                  <a:pt x="3432494" y="965200"/>
                </a:lnTo>
                <a:lnTo>
                  <a:pt x="3426337" y="977900"/>
                </a:lnTo>
                <a:lnTo>
                  <a:pt x="3436804" y="977900"/>
                </a:lnTo>
                <a:lnTo>
                  <a:pt x="3434297" y="965200"/>
                </a:lnTo>
                <a:lnTo>
                  <a:pt x="3481775" y="965200"/>
                </a:lnTo>
                <a:lnTo>
                  <a:pt x="3480785" y="952500"/>
                </a:lnTo>
                <a:lnTo>
                  <a:pt x="3485080" y="939800"/>
                </a:lnTo>
                <a:close/>
              </a:path>
              <a:path w="3487420" h="1781175">
                <a:moveTo>
                  <a:pt x="3467086" y="965200"/>
                </a:moveTo>
                <a:lnTo>
                  <a:pt x="3434297" y="965200"/>
                </a:lnTo>
                <a:lnTo>
                  <a:pt x="3439452" y="977900"/>
                </a:lnTo>
                <a:lnTo>
                  <a:pt x="3477521" y="977900"/>
                </a:lnTo>
                <a:lnTo>
                  <a:pt x="3467086" y="965200"/>
                </a:lnTo>
                <a:close/>
              </a:path>
              <a:path w="3487420" h="1781175">
                <a:moveTo>
                  <a:pt x="48980" y="952500"/>
                </a:moveTo>
                <a:lnTo>
                  <a:pt x="25061" y="952500"/>
                </a:lnTo>
                <a:lnTo>
                  <a:pt x="26385" y="965200"/>
                </a:lnTo>
                <a:lnTo>
                  <a:pt x="47616" y="965200"/>
                </a:lnTo>
                <a:lnTo>
                  <a:pt x="48980" y="952500"/>
                </a:lnTo>
                <a:close/>
              </a:path>
              <a:path w="3487420" h="1781175">
                <a:moveTo>
                  <a:pt x="51565" y="952500"/>
                </a:moveTo>
                <a:lnTo>
                  <a:pt x="50158" y="952500"/>
                </a:lnTo>
                <a:lnTo>
                  <a:pt x="49985" y="965200"/>
                </a:lnTo>
                <a:lnTo>
                  <a:pt x="52627" y="965200"/>
                </a:lnTo>
                <a:lnTo>
                  <a:pt x="51565" y="952500"/>
                </a:lnTo>
                <a:close/>
              </a:path>
              <a:path w="3487420" h="1781175">
                <a:moveTo>
                  <a:pt x="52593" y="939800"/>
                </a:moveTo>
                <a:lnTo>
                  <a:pt x="4975" y="939800"/>
                </a:lnTo>
                <a:lnTo>
                  <a:pt x="8070" y="952500"/>
                </a:lnTo>
                <a:lnTo>
                  <a:pt x="51765" y="952500"/>
                </a:lnTo>
                <a:lnTo>
                  <a:pt x="52593" y="939800"/>
                </a:lnTo>
                <a:close/>
              </a:path>
              <a:path w="3487420" h="1781175">
                <a:moveTo>
                  <a:pt x="39716" y="927100"/>
                </a:moveTo>
                <a:lnTo>
                  <a:pt x="720" y="927100"/>
                </a:lnTo>
                <a:lnTo>
                  <a:pt x="1823" y="939800"/>
                </a:lnTo>
                <a:lnTo>
                  <a:pt x="43172" y="939800"/>
                </a:lnTo>
                <a:lnTo>
                  <a:pt x="39716" y="927100"/>
                </a:lnTo>
                <a:close/>
              </a:path>
              <a:path w="3487420" h="1781175">
                <a:moveTo>
                  <a:pt x="3437396" y="927100"/>
                </a:moveTo>
                <a:lnTo>
                  <a:pt x="3437389" y="939800"/>
                </a:lnTo>
                <a:lnTo>
                  <a:pt x="3439875" y="939800"/>
                </a:lnTo>
                <a:lnTo>
                  <a:pt x="3437396" y="927100"/>
                </a:lnTo>
                <a:close/>
              </a:path>
              <a:path w="3487420" h="1781175">
                <a:moveTo>
                  <a:pt x="3478295" y="927100"/>
                </a:moveTo>
                <a:lnTo>
                  <a:pt x="3445501" y="927100"/>
                </a:lnTo>
                <a:lnTo>
                  <a:pt x="3447042" y="939800"/>
                </a:lnTo>
                <a:lnTo>
                  <a:pt x="3479261" y="939800"/>
                </a:lnTo>
                <a:lnTo>
                  <a:pt x="3478295" y="927100"/>
                </a:lnTo>
                <a:close/>
              </a:path>
              <a:path w="3487420" h="1781175">
                <a:moveTo>
                  <a:pt x="3482871" y="927100"/>
                </a:moveTo>
                <a:lnTo>
                  <a:pt x="3478295" y="927100"/>
                </a:lnTo>
                <a:lnTo>
                  <a:pt x="3479261" y="939800"/>
                </a:lnTo>
                <a:lnTo>
                  <a:pt x="3484976" y="939800"/>
                </a:lnTo>
                <a:lnTo>
                  <a:pt x="3482871" y="927100"/>
                </a:lnTo>
                <a:close/>
              </a:path>
              <a:path w="3487420" h="1781175">
                <a:moveTo>
                  <a:pt x="51971" y="889000"/>
                </a:moveTo>
                <a:lnTo>
                  <a:pt x="42619" y="889000"/>
                </a:lnTo>
                <a:lnTo>
                  <a:pt x="46152" y="901700"/>
                </a:lnTo>
                <a:lnTo>
                  <a:pt x="8362" y="901700"/>
                </a:lnTo>
                <a:lnTo>
                  <a:pt x="390" y="914400"/>
                </a:lnTo>
                <a:lnTo>
                  <a:pt x="3771" y="927100"/>
                </a:lnTo>
                <a:lnTo>
                  <a:pt x="41199" y="927100"/>
                </a:lnTo>
                <a:lnTo>
                  <a:pt x="46882" y="914400"/>
                </a:lnTo>
                <a:lnTo>
                  <a:pt x="42277" y="914400"/>
                </a:lnTo>
                <a:lnTo>
                  <a:pt x="47700" y="901700"/>
                </a:lnTo>
                <a:lnTo>
                  <a:pt x="51971" y="889000"/>
                </a:lnTo>
                <a:close/>
              </a:path>
              <a:path w="3487420" h="1781175">
                <a:moveTo>
                  <a:pt x="3483960" y="889000"/>
                </a:moveTo>
                <a:lnTo>
                  <a:pt x="3437079" y="889000"/>
                </a:lnTo>
                <a:lnTo>
                  <a:pt x="3441808" y="901700"/>
                </a:lnTo>
                <a:lnTo>
                  <a:pt x="3479842" y="901700"/>
                </a:lnTo>
                <a:lnTo>
                  <a:pt x="3478660" y="914400"/>
                </a:lnTo>
                <a:lnTo>
                  <a:pt x="3436894" y="914400"/>
                </a:lnTo>
                <a:lnTo>
                  <a:pt x="3436233" y="927100"/>
                </a:lnTo>
                <a:lnTo>
                  <a:pt x="3482461" y="927100"/>
                </a:lnTo>
                <a:lnTo>
                  <a:pt x="3483396" y="914400"/>
                </a:lnTo>
                <a:lnTo>
                  <a:pt x="3483914" y="901700"/>
                </a:lnTo>
                <a:lnTo>
                  <a:pt x="3483960" y="889000"/>
                </a:lnTo>
                <a:close/>
              </a:path>
              <a:path w="3487420" h="1781175">
                <a:moveTo>
                  <a:pt x="53143" y="901700"/>
                </a:moveTo>
                <a:lnTo>
                  <a:pt x="50948" y="914400"/>
                </a:lnTo>
                <a:lnTo>
                  <a:pt x="54298" y="914400"/>
                </a:lnTo>
                <a:lnTo>
                  <a:pt x="53143" y="901700"/>
                </a:lnTo>
                <a:close/>
              </a:path>
              <a:path w="3487420" h="1781175">
                <a:moveTo>
                  <a:pt x="3433833" y="901700"/>
                </a:moveTo>
                <a:lnTo>
                  <a:pt x="3436945" y="914400"/>
                </a:lnTo>
                <a:lnTo>
                  <a:pt x="3438344" y="914400"/>
                </a:lnTo>
                <a:lnTo>
                  <a:pt x="3433833" y="901700"/>
                </a:lnTo>
                <a:close/>
              </a:path>
              <a:path w="3487420" h="1781175">
                <a:moveTo>
                  <a:pt x="3441821" y="901700"/>
                </a:moveTo>
                <a:lnTo>
                  <a:pt x="3440449" y="901700"/>
                </a:lnTo>
                <a:lnTo>
                  <a:pt x="3440003" y="914400"/>
                </a:lnTo>
                <a:lnTo>
                  <a:pt x="3441821" y="901700"/>
                </a:lnTo>
                <a:close/>
              </a:path>
              <a:path w="3487420" h="1781175">
                <a:moveTo>
                  <a:pt x="3468293" y="901700"/>
                </a:moveTo>
                <a:lnTo>
                  <a:pt x="3445289" y="901700"/>
                </a:lnTo>
                <a:lnTo>
                  <a:pt x="3442216" y="914400"/>
                </a:lnTo>
                <a:lnTo>
                  <a:pt x="3465306" y="914400"/>
                </a:lnTo>
                <a:lnTo>
                  <a:pt x="3468293" y="901700"/>
                </a:lnTo>
                <a:close/>
              </a:path>
              <a:path w="3487420" h="1781175">
                <a:moveTo>
                  <a:pt x="40179" y="889000"/>
                </a:moveTo>
                <a:lnTo>
                  <a:pt x="3569" y="889000"/>
                </a:lnTo>
                <a:lnTo>
                  <a:pt x="2136" y="901700"/>
                </a:lnTo>
                <a:lnTo>
                  <a:pt x="46152" y="901700"/>
                </a:lnTo>
                <a:lnTo>
                  <a:pt x="40179" y="889000"/>
                </a:lnTo>
                <a:close/>
              </a:path>
              <a:path w="3487420" h="1781175">
                <a:moveTo>
                  <a:pt x="39651" y="863600"/>
                </a:moveTo>
                <a:lnTo>
                  <a:pt x="1439" y="863600"/>
                </a:lnTo>
                <a:lnTo>
                  <a:pt x="0" y="876300"/>
                </a:lnTo>
                <a:lnTo>
                  <a:pt x="2852" y="889000"/>
                </a:lnTo>
                <a:lnTo>
                  <a:pt x="43911" y="889000"/>
                </a:lnTo>
                <a:lnTo>
                  <a:pt x="40179" y="876300"/>
                </a:lnTo>
                <a:lnTo>
                  <a:pt x="39651" y="863600"/>
                </a:lnTo>
                <a:close/>
              </a:path>
              <a:path w="3487420" h="1781175">
                <a:moveTo>
                  <a:pt x="47253" y="863600"/>
                </a:moveTo>
                <a:lnTo>
                  <a:pt x="44979" y="876300"/>
                </a:lnTo>
                <a:lnTo>
                  <a:pt x="44447" y="889000"/>
                </a:lnTo>
                <a:lnTo>
                  <a:pt x="46048" y="889000"/>
                </a:lnTo>
                <a:lnTo>
                  <a:pt x="50169" y="876300"/>
                </a:lnTo>
                <a:lnTo>
                  <a:pt x="49507" y="876300"/>
                </a:lnTo>
                <a:lnTo>
                  <a:pt x="47253" y="863600"/>
                </a:lnTo>
                <a:close/>
              </a:path>
              <a:path w="3487420" h="1781175">
                <a:moveTo>
                  <a:pt x="3439078" y="863600"/>
                </a:moveTo>
                <a:lnTo>
                  <a:pt x="3434213" y="876300"/>
                </a:lnTo>
                <a:lnTo>
                  <a:pt x="3434047" y="889000"/>
                </a:lnTo>
                <a:lnTo>
                  <a:pt x="3438544" y="889000"/>
                </a:lnTo>
                <a:lnTo>
                  <a:pt x="3446886" y="876300"/>
                </a:lnTo>
                <a:lnTo>
                  <a:pt x="3449096" y="876300"/>
                </a:lnTo>
                <a:lnTo>
                  <a:pt x="3439078" y="863600"/>
                </a:lnTo>
                <a:close/>
              </a:path>
              <a:path w="3487420" h="1781175">
                <a:moveTo>
                  <a:pt x="3487262" y="876300"/>
                </a:moveTo>
                <a:lnTo>
                  <a:pt x="3446886" y="876300"/>
                </a:lnTo>
                <a:lnTo>
                  <a:pt x="3449865" y="889000"/>
                </a:lnTo>
                <a:lnTo>
                  <a:pt x="3485756" y="889000"/>
                </a:lnTo>
                <a:lnTo>
                  <a:pt x="3487262" y="876300"/>
                </a:lnTo>
                <a:close/>
              </a:path>
              <a:path w="3487420" h="1781175">
                <a:moveTo>
                  <a:pt x="3485245" y="850900"/>
                </a:moveTo>
                <a:lnTo>
                  <a:pt x="3482321" y="850900"/>
                </a:lnTo>
                <a:lnTo>
                  <a:pt x="3475551" y="863600"/>
                </a:lnTo>
                <a:lnTo>
                  <a:pt x="3446942" y="863600"/>
                </a:lnTo>
                <a:lnTo>
                  <a:pt x="3449096" y="876300"/>
                </a:lnTo>
                <a:lnTo>
                  <a:pt x="3484673" y="876300"/>
                </a:lnTo>
                <a:lnTo>
                  <a:pt x="3485031" y="862754"/>
                </a:lnTo>
                <a:lnTo>
                  <a:pt x="3485245" y="850900"/>
                </a:lnTo>
                <a:close/>
              </a:path>
              <a:path w="3487420" h="1781175">
                <a:moveTo>
                  <a:pt x="43825" y="838200"/>
                </a:moveTo>
                <a:lnTo>
                  <a:pt x="2901" y="838200"/>
                </a:lnTo>
                <a:lnTo>
                  <a:pt x="4151" y="850900"/>
                </a:lnTo>
                <a:lnTo>
                  <a:pt x="8177" y="863600"/>
                </a:lnTo>
                <a:lnTo>
                  <a:pt x="51924" y="863600"/>
                </a:lnTo>
                <a:lnTo>
                  <a:pt x="49881" y="850900"/>
                </a:lnTo>
                <a:lnTo>
                  <a:pt x="53348" y="850900"/>
                </a:lnTo>
                <a:lnTo>
                  <a:pt x="43825" y="838200"/>
                </a:lnTo>
                <a:close/>
              </a:path>
              <a:path w="3487420" h="1781175">
                <a:moveTo>
                  <a:pt x="3435700" y="850900"/>
                </a:moveTo>
                <a:lnTo>
                  <a:pt x="3431599" y="850900"/>
                </a:lnTo>
                <a:lnTo>
                  <a:pt x="3432637" y="863600"/>
                </a:lnTo>
                <a:lnTo>
                  <a:pt x="3435700" y="850900"/>
                </a:lnTo>
                <a:close/>
              </a:path>
              <a:path w="3487420" h="1781175">
                <a:moveTo>
                  <a:pt x="3469761" y="825500"/>
                </a:moveTo>
                <a:lnTo>
                  <a:pt x="3432593" y="825500"/>
                </a:lnTo>
                <a:lnTo>
                  <a:pt x="3435393" y="838200"/>
                </a:lnTo>
                <a:lnTo>
                  <a:pt x="3440941" y="838200"/>
                </a:lnTo>
                <a:lnTo>
                  <a:pt x="3442481" y="850900"/>
                </a:lnTo>
                <a:lnTo>
                  <a:pt x="3441707" y="863600"/>
                </a:lnTo>
                <a:lnTo>
                  <a:pt x="3450954" y="863600"/>
                </a:lnTo>
                <a:lnTo>
                  <a:pt x="3450680" y="862754"/>
                </a:lnTo>
                <a:lnTo>
                  <a:pt x="3443243" y="850900"/>
                </a:lnTo>
                <a:lnTo>
                  <a:pt x="3478778" y="850900"/>
                </a:lnTo>
                <a:lnTo>
                  <a:pt x="3469761" y="825500"/>
                </a:lnTo>
                <a:close/>
              </a:path>
              <a:path w="3487420" h="1781175">
                <a:moveTo>
                  <a:pt x="3450680" y="862754"/>
                </a:moveTo>
                <a:lnTo>
                  <a:pt x="3450954" y="863600"/>
                </a:lnTo>
                <a:lnTo>
                  <a:pt x="3451210" y="863600"/>
                </a:lnTo>
                <a:lnTo>
                  <a:pt x="3450680" y="862754"/>
                </a:lnTo>
                <a:close/>
              </a:path>
              <a:path w="3487420" h="1781175">
                <a:moveTo>
                  <a:pt x="3475842" y="850900"/>
                </a:moveTo>
                <a:lnTo>
                  <a:pt x="3446842" y="850900"/>
                </a:lnTo>
                <a:lnTo>
                  <a:pt x="3450680" y="862754"/>
                </a:lnTo>
                <a:lnTo>
                  <a:pt x="3451210" y="863600"/>
                </a:lnTo>
                <a:lnTo>
                  <a:pt x="3474168" y="863600"/>
                </a:lnTo>
                <a:lnTo>
                  <a:pt x="3475842" y="850900"/>
                </a:lnTo>
                <a:close/>
              </a:path>
              <a:path w="3487420" h="1781175">
                <a:moveTo>
                  <a:pt x="3440941" y="838200"/>
                </a:moveTo>
                <a:lnTo>
                  <a:pt x="3438189" y="838200"/>
                </a:lnTo>
                <a:lnTo>
                  <a:pt x="3432564" y="850900"/>
                </a:lnTo>
                <a:lnTo>
                  <a:pt x="3435558" y="850900"/>
                </a:lnTo>
                <a:lnTo>
                  <a:pt x="3440941" y="838200"/>
                </a:lnTo>
                <a:close/>
              </a:path>
              <a:path w="3487420" h="1781175">
                <a:moveTo>
                  <a:pt x="46978" y="787400"/>
                </a:moveTo>
                <a:lnTo>
                  <a:pt x="11778" y="787400"/>
                </a:lnTo>
                <a:lnTo>
                  <a:pt x="11760" y="800100"/>
                </a:lnTo>
                <a:lnTo>
                  <a:pt x="14937" y="800100"/>
                </a:lnTo>
                <a:lnTo>
                  <a:pt x="3968" y="812800"/>
                </a:lnTo>
                <a:lnTo>
                  <a:pt x="10331" y="825500"/>
                </a:lnTo>
                <a:lnTo>
                  <a:pt x="23209" y="838200"/>
                </a:lnTo>
                <a:lnTo>
                  <a:pt x="52603" y="838200"/>
                </a:lnTo>
                <a:lnTo>
                  <a:pt x="58916" y="825500"/>
                </a:lnTo>
                <a:lnTo>
                  <a:pt x="44237" y="825500"/>
                </a:lnTo>
                <a:lnTo>
                  <a:pt x="44645" y="800100"/>
                </a:lnTo>
                <a:lnTo>
                  <a:pt x="46978" y="787400"/>
                </a:lnTo>
                <a:close/>
              </a:path>
              <a:path w="3487420" h="1781175">
                <a:moveTo>
                  <a:pt x="3423952" y="787400"/>
                </a:moveTo>
                <a:lnTo>
                  <a:pt x="3421111" y="787400"/>
                </a:lnTo>
                <a:lnTo>
                  <a:pt x="3422172" y="800100"/>
                </a:lnTo>
                <a:lnTo>
                  <a:pt x="3425937" y="812800"/>
                </a:lnTo>
                <a:lnTo>
                  <a:pt x="3438930" y="812800"/>
                </a:lnTo>
                <a:lnTo>
                  <a:pt x="3435446" y="825500"/>
                </a:lnTo>
                <a:lnTo>
                  <a:pt x="3469761" y="825500"/>
                </a:lnTo>
                <a:lnTo>
                  <a:pt x="3479400" y="838200"/>
                </a:lnTo>
                <a:lnTo>
                  <a:pt x="3484541" y="838200"/>
                </a:lnTo>
                <a:lnTo>
                  <a:pt x="3480899" y="825500"/>
                </a:lnTo>
                <a:lnTo>
                  <a:pt x="3477180" y="812800"/>
                </a:lnTo>
                <a:lnTo>
                  <a:pt x="3478562" y="800100"/>
                </a:lnTo>
                <a:lnTo>
                  <a:pt x="3432348" y="800100"/>
                </a:lnTo>
                <a:lnTo>
                  <a:pt x="3423952" y="787400"/>
                </a:lnTo>
                <a:close/>
              </a:path>
              <a:path w="3487420" h="1781175">
                <a:moveTo>
                  <a:pt x="60227" y="787400"/>
                </a:moveTo>
                <a:lnTo>
                  <a:pt x="46978" y="787400"/>
                </a:lnTo>
                <a:lnTo>
                  <a:pt x="50826" y="812800"/>
                </a:lnTo>
                <a:lnTo>
                  <a:pt x="46161" y="825500"/>
                </a:lnTo>
                <a:lnTo>
                  <a:pt x="62344" y="825500"/>
                </a:lnTo>
                <a:lnTo>
                  <a:pt x="59862" y="812800"/>
                </a:lnTo>
                <a:lnTo>
                  <a:pt x="52632" y="800100"/>
                </a:lnTo>
                <a:lnTo>
                  <a:pt x="54056" y="800100"/>
                </a:lnTo>
                <a:lnTo>
                  <a:pt x="60227" y="787400"/>
                </a:lnTo>
                <a:close/>
              </a:path>
              <a:path w="3487420" h="1781175">
                <a:moveTo>
                  <a:pt x="3434810" y="821102"/>
                </a:moveTo>
                <a:lnTo>
                  <a:pt x="3432862" y="825500"/>
                </a:lnTo>
                <a:lnTo>
                  <a:pt x="3435446" y="825500"/>
                </a:lnTo>
                <a:lnTo>
                  <a:pt x="3434810" y="821102"/>
                </a:lnTo>
                <a:close/>
              </a:path>
              <a:path w="3487420" h="1781175">
                <a:moveTo>
                  <a:pt x="3438489" y="812800"/>
                </a:moveTo>
                <a:lnTo>
                  <a:pt x="3433611" y="812800"/>
                </a:lnTo>
                <a:lnTo>
                  <a:pt x="3434810" y="821102"/>
                </a:lnTo>
                <a:lnTo>
                  <a:pt x="3438489" y="812800"/>
                </a:lnTo>
                <a:close/>
              </a:path>
              <a:path w="3487420" h="1781175">
                <a:moveTo>
                  <a:pt x="3466611" y="787400"/>
                </a:moveTo>
                <a:lnTo>
                  <a:pt x="3433329" y="787400"/>
                </a:lnTo>
                <a:lnTo>
                  <a:pt x="3432348" y="800100"/>
                </a:lnTo>
                <a:lnTo>
                  <a:pt x="3470344" y="800100"/>
                </a:lnTo>
                <a:lnTo>
                  <a:pt x="3467057" y="788231"/>
                </a:lnTo>
                <a:lnTo>
                  <a:pt x="3466611" y="787400"/>
                </a:lnTo>
                <a:close/>
              </a:path>
              <a:path w="3487420" h="1781175">
                <a:moveTo>
                  <a:pt x="3469887" y="762000"/>
                </a:moveTo>
                <a:lnTo>
                  <a:pt x="3426537" y="762000"/>
                </a:lnTo>
                <a:lnTo>
                  <a:pt x="3432602" y="774700"/>
                </a:lnTo>
                <a:lnTo>
                  <a:pt x="3434260" y="787400"/>
                </a:lnTo>
                <a:lnTo>
                  <a:pt x="3466827" y="787400"/>
                </a:lnTo>
                <a:lnTo>
                  <a:pt x="3467057" y="788231"/>
                </a:lnTo>
                <a:lnTo>
                  <a:pt x="3473418" y="800100"/>
                </a:lnTo>
                <a:lnTo>
                  <a:pt x="3473479" y="787400"/>
                </a:lnTo>
                <a:lnTo>
                  <a:pt x="3469887" y="762000"/>
                </a:lnTo>
                <a:close/>
              </a:path>
              <a:path w="3487420" h="1781175">
                <a:moveTo>
                  <a:pt x="3466827" y="787400"/>
                </a:moveTo>
                <a:lnTo>
                  <a:pt x="3466611" y="787400"/>
                </a:lnTo>
                <a:lnTo>
                  <a:pt x="3467057" y="788231"/>
                </a:lnTo>
                <a:lnTo>
                  <a:pt x="3466827" y="787400"/>
                </a:lnTo>
                <a:close/>
              </a:path>
              <a:path w="3487420" h="1781175">
                <a:moveTo>
                  <a:pt x="59064" y="762000"/>
                </a:moveTo>
                <a:lnTo>
                  <a:pt x="16113" y="762000"/>
                </a:lnTo>
                <a:lnTo>
                  <a:pt x="18341" y="774700"/>
                </a:lnTo>
                <a:lnTo>
                  <a:pt x="29575" y="774700"/>
                </a:lnTo>
                <a:lnTo>
                  <a:pt x="24262" y="787400"/>
                </a:lnTo>
                <a:lnTo>
                  <a:pt x="58849" y="787400"/>
                </a:lnTo>
                <a:lnTo>
                  <a:pt x="54768" y="774700"/>
                </a:lnTo>
                <a:lnTo>
                  <a:pt x="59064" y="762000"/>
                </a:lnTo>
                <a:close/>
              </a:path>
              <a:path w="3487420" h="1781175">
                <a:moveTo>
                  <a:pt x="3426537" y="762000"/>
                </a:moveTo>
                <a:lnTo>
                  <a:pt x="3415247" y="762000"/>
                </a:lnTo>
                <a:lnTo>
                  <a:pt x="3422796" y="774700"/>
                </a:lnTo>
                <a:lnTo>
                  <a:pt x="3426537" y="762000"/>
                </a:lnTo>
                <a:close/>
              </a:path>
              <a:path w="3487420" h="1781175">
                <a:moveTo>
                  <a:pt x="79145" y="711200"/>
                </a:moveTo>
                <a:lnTo>
                  <a:pt x="39755" y="711200"/>
                </a:lnTo>
                <a:lnTo>
                  <a:pt x="43185" y="723900"/>
                </a:lnTo>
                <a:lnTo>
                  <a:pt x="31359" y="723900"/>
                </a:lnTo>
                <a:lnTo>
                  <a:pt x="27624" y="736600"/>
                </a:lnTo>
                <a:lnTo>
                  <a:pt x="28986" y="749300"/>
                </a:lnTo>
                <a:lnTo>
                  <a:pt x="23355" y="749300"/>
                </a:lnTo>
                <a:lnTo>
                  <a:pt x="24393" y="762000"/>
                </a:lnTo>
                <a:lnTo>
                  <a:pt x="67790" y="762000"/>
                </a:lnTo>
                <a:lnTo>
                  <a:pt x="69445" y="736600"/>
                </a:lnTo>
                <a:lnTo>
                  <a:pt x="72046" y="736600"/>
                </a:lnTo>
                <a:lnTo>
                  <a:pt x="68495" y="723900"/>
                </a:lnTo>
                <a:lnTo>
                  <a:pt x="79185" y="711518"/>
                </a:lnTo>
                <a:lnTo>
                  <a:pt x="79145" y="711200"/>
                </a:lnTo>
                <a:close/>
              </a:path>
              <a:path w="3487420" h="1781175">
                <a:moveTo>
                  <a:pt x="3415390" y="749300"/>
                </a:moveTo>
                <a:lnTo>
                  <a:pt x="3411595" y="749300"/>
                </a:lnTo>
                <a:lnTo>
                  <a:pt x="3412722" y="762000"/>
                </a:lnTo>
                <a:lnTo>
                  <a:pt x="3414876" y="762000"/>
                </a:lnTo>
                <a:lnTo>
                  <a:pt x="3415390" y="749300"/>
                </a:lnTo>
                <a:close/>
              </a:path>
              <a:path w="3487420" h="1781175">
                <a:moveTo>
                  <a:pt x="3462292" y="736600"/>
                </a:moveTo>
                <a:lnTo>
                  <a:pt x="3435573" y="736600"/>
                </a:lnTo>
                <a:lnTo>
                  <a:pt x="3434887" y="749300"/>
                </a:lnTo>
                <a:lnTo>
                  <a:pt x="3417081" y="749300"/>
                </a:lnTo>
                <a:lnTo>
                  <a:pt x="3417222" y="762000"/>
                </a:lnTo>
                <a:lnTo>
                  <a:pt x="3463049" y="762000"/>
                </a:lnTo>
                <a:lnTo>
                  <a:pt x="3463135" y="749300"/>
                </a:lnTo>
                <a:lnTo>
                  <a:pt x="3462292" y="736600"/>
                </a:lnTo>
                <a:close/>
              </a:path>
              <a:path w="3487420" h="1781175">
                <a:moveTo>
                  <a:pt x="25043" y="736600"/>
                </a:moveTo>
                <a:lnTo>
                  <a:pt x="23368" y="749300"/>
                </a:lnTo>
                <a:lnTo>
                  <a:pt x="28986" y="749300"/>
                </a:lnTo>
                <a:lnTo>
                  <a:pt x="25043" y="736600"/>
                </a:lnTo>
                <a:close/>
              </a:path>
              <a:path w="3487420" h="1781175">
                <a:moveTo>
                  <a:pt x="79411" y="736600"/>
                </a:moveTo>
                <a:lnTo>
                  <a:pt x="71709" y="736600"/>
                </a:lnTo>
                <a:lnTo>
                  <a:pt x="74632" y="749300"/>
                </a:lnTo>
                <a:lnTo>
                  <a:pt x="79886" y="749300"/>
                </a:lnTo>
                <a:lnTo>
                  <a:pt x="79411" y="736600"/>
                </a:lnTo>
                <a:close/>
              </a:path>
              <a:path w="3487420" h="1781175">
                <a:moveTo>
                  <a:pt x="3430326" y="736600"/>
                </a:moveTo>
                <a:lnTo>
                  <a:pt x="3421666" y="736600"/>
                </a:lnTo>
                <a:lnTo>
                  <a:pt x="3421006" y="749300"/>
                </a:lnTo>
                <a:lnTo>
                  <a:pt x="3427645" y="749300"/>
                </a:lnTo>
                <a:lnTo>
                  <a:pt x="3430326" y="736600"/>
                </a:lnTo>
                <a:close/>
              </a:path>
              <a:path w="3487420" h="1781175">
                <a:moveTo>
                  <a:pt x="3454684" y="711200"/>
                </a:moveTo>
                <a:lnTo>
                  <a:pt x="3448371" y="711200"/>
                </a:lnTo>
                <a:lnTo>
                  <a:pt x="3450055" y="723900"/>
                </a:lnTo>
                <a:lnTo>
                  <a:pt x="3415195" y="723900"/>
                </a:lnTo>
                <a:lnTo>
                  <a:pt x="3412220" y="736600"/>
                </a:lnTo>
                <a:lnTo>
                  <a:pt x="3455187" y="736600"/>
                </a:lnTo>
                <a:lnTo>
                  <a:pt x="3458077" y="723900"/>
                </a:lnTo>
                <a:lnTo>
                  <a:pt x="3454684" y="711200"/>
                </a:lnTo>
                <a:close/>
              </a:path>
              <a:path w="3487420" h="1781175">
                <a:moveTo>
                  <a:pt x="83903" y="711200"/>
                </a:moveTo>
                <a:lnTo>
                  <a:pt x="79460" y="711200"/>
                </a:lnTo>
                <a:lnTo>
                  <a:pt x="79185" y="711518"/>
                </a:lnTo>
                <a:lnTo>
                  <a:pt x="80750" y="723900"/>
                </a:lnTo>
                <a:lnTo>
                  <a:pt x="83903" y="711200"/>
                </a:lnTo>
                <a:close/>
              </a:path>
              <a:path w="3487420" h="1781175">
                <a:moveTo>
                  <a:pt x="3406717" y="698500"/>
                </a:moveTo>
                <a:lnTo>
                  <a:pt x="3394942" y="698500"/>
                </a:lnTo>
                <a:lnTo>
                  <a:pt x="3397194" y="711200"/>
                </a:lnTo>
                <a:lnTo>
                  <a:pt x="3403200" y="723900"/>
                </a:lnTo>
                <a:lnTo>
                  <a:pt x="3448298" y="723900"/>
                </a:lnTo>
                <a:lnTo>
                  <a:pt x="3448371" y="711200"/>
                </a:lnTo>
                <a:lnTo>
                  <a:pt x="3402845" y="711200"/>
                </a:lnTo>
                <a:lnTo>
                  <a:pt x="3406717" y="698500"/>
                </a:lnTo>
                <a:close/>
              </a:path>
              <a:path w="3487420" h="1781175">
                <a:moveTo>
                  <a:pt x="71752" y="685800"/>
                </a:moveTo>
                <a:lnTo>
                  <a:pt x="50146" y="685800"/>
                </a:lnTo>
                <a:lnTo>
                  <a:pt x="37822" y="711200"/>
                </a:lnTo>
                <a:lnTo>
                  <a:pt x="74754" y="711200"/>
                </a:lnTo>
                <a:lnTo>
                  <a:pt x="73347" y="698500"/>
                </a:lnTo>
                <a:lnTo>
                  <a:pt x="69460" y="698500"/>
                </a:lnTo>
                <a:lnTo>
                  <a:pt x="71752" y="685800"/>
                </a:lnTo>
                <a:close/>
              </a:path>
              <a:path w="3487420" h="1781175">
                <a:moveTo>
                  <a:pt x="86432" y="698500"/>
                </a:moveTo>
                <a:lnTo>
                  <a:pt x="77543" y="698500"/>
                </a:lnTo>
                <a:lnTo>
                  <a:pt x="77555" y="711200"/>
                </a:lnTo>
                <a:lnTo>
                  <a:pt x="88909" y="711200"/>
                </a:lnTo>
                <a:lnTo>
                  <a:pt x="86432" y="698500"/>
                </a:lnTo>
                <a:close/>
              </a:path>
              <a:path w="3487420" h="1781175">
                <a:moveTo>
                  <a:pt x="101883" y="698500"/>
                </a:moveTo>
                <a:lnTo>
                  <a:pt x="86432" y="698500"/>
                </a:lnTo>
                <a:lnTo>
                  <a:pt x="93580" y="711200"/>
                </a:lnTo>
                <a:lnTo>
                  <a:pt x="101883" y="698500"/>
                </a:lnTo>
                <a:close/>
              </a:path>
              <a:path w="3487420" h="1781175">
                <a:moveTo>
                  <a:pt x="3393993" y="698500"/>
                </a:moveTo>
                <a:lnTo>
                  <a:pt x="3383896" y="698500"/>
                </a:lnTo>
                <a:lnTo>
                  <a:pt x="3391491" y="711200"/>
                </a:lnTo>
                <a:lnTo>
                  <a:pt x="3393993" y="698500"/>
                </a:lnTo>
                <a:close/>
              </a:path>
              <a:path w="3487420" h="1781175">
                <a:moveTo>
                  <a:pt x="3443353" y="685800"/>
                </a:moveTo>
                <a:lnTo>
                  <a:pt x="3440011" y="698500"/>
                </a:lnTo>
                <a:lnTo>
                  <a:pt x="3406717" y="698500"/>
                </a:lnTo>
                <a:lnTo>
                  <a:pt x="3403664" y="711200"/>
                </a:lnTo>
                <a:lnTo>
                  <a:pt x="3447597" y="711200"/>
                </a:lnTo>
                <a:lnTo>
                  <a:pt x="3442646" y="698500"/>
                </a:lnTo>
                <a:lnTo>
                  <a:pt x="3443353" y="685800"/>
                </a:lnTo>
                <a:close/>
              </a:path>
              <a:path w="3487420" h="1781175">
                <a:moveTo>
                  <a:pt x="88184" y="685800"/>
                </a:moveTo>
                <a:lnTo>
                  <a:pt x="72098" y="685800"/>
                </a:lnTo>
                <a:lnTo>
                  <a:pt x="69460" y="698500"/>
                </a:lnTo>
                <a:lnTo>
                  <a:pt x="84060" y="698500"/>
                </a:lnTo>
                <a:lnTo>
                  <a:pt x="88184" y="685800"/>
                </a:lnTo>
                <a:close/>
              </a:path>
              <a:path w="3487420" h="1781175">
                <a:moveTo>
                  <a:pt x="95929" y="685800"/>
                </a:moveTo>
                <a:lnTo>
                  <a:pt x="88184" y="685800"/>
                </a:lnTo>
                <a:lnTo>
                  <a:pt x="87581" y="698500"/>
                </a:lnTo>
                <a:lnTo>
                  <a:pt x="91669" y="698500"/>
                </a:lnTo>
                <a:lnTo>
                  <a:pt x="95929" y="685800"/>
                </a:lnTo>
                <a:close/>
              </a:path>
              <a:path w="3487420" h="1781175">
                <a:moveTo>
                  <a:pt x="95929" y="685800"/>
                </a:moveTo>
                <a:lnTo>
                  <a:pt x="91669" y="698500"/>
                </a:lnTo>
                <a:lnTo>
                  <a:pt x="97100" y="688732"/>
                </a:lnTo>
                <a:lnTo>
                  <a:pt x="95929" y="685800"/>
                </a:lnTo>
                <a:close/>
              </a:path>
              <a:path w="3487420" h="1781175">
                <a:moveTo>
                  <a:pt x="97100" y="688732"/>
                </a:moveTo>
                <a:lnTo>
                  <a:pt x="91669" y="698500"/>
                </a:lnTo>
                <a:lnTo>
                  <a:pt x="101000" y="698500"/>
                </a:lnTo>
                <a:lnTo>
                  <a:pt x="97100" y="688732"/>
                </a:lnTo>
                <a:close/>
              </a:path>
              <a:path w="3487420" h="1781175">
                <a:moveTo>
                  <a:pt x="3392153" y="681713"/>
                </a:moveTo>
                <a:lnTo>
                  <a:pt x="3389976" y="685800"/>
                </a:lnTo>
                <a:lnTo>
                  <a:pt x="3385204" y="698500"/>
                </a:lnTo>
                <a:lnTo>
                  <a:pt x="3434574" y="698500"/>
                </a:lnTo>
                <a:lnTo>
                  <a:pt x="3428994" y="685800"/>
                </a:lnTo>
                <a:lnTo>
                  <a:pt x="3396243" y="685800"/>
                </a:lnTo>
                <a:lnTo>
                  <a:pt x="3392153" y="681713"/>
                </a:lnTo>
                <a:close/>
              </a:path>
              <a:path w="3487420" h="1781175">
                <a:moveTo>
                  <a:pt x="98731" y="685800"/>
                </a:moveTo>
                <a:lnTo>
                  <a:pt x="95929" y="685800"/>
                </a:lnTo>
                <a:lnTo>
                  <a:pt x="97100" y="688732"/>
                </a:lnTo>
                <a:lnTo>
                  <a:pt x="98731" y="685800"/>
                </a:lnTo>
                <a:close/>
              </a:path>
              <a:path w="3487420" h="1781175">
                <a:moveTo>
                  <a:pt x="57072" y="673100"/>
                </a:moveTo>
                <a:lnTo>
                  <a:pt x="55077" y="673100"/>
                </a:lnTo>
                <a:lnTo>
                  <a:pt x="48685" y="685800"/>
                </a:lnTo>
                <a:lnTo>
                  <a:pt x="57162" y="685800"/>
                </a:lnTo>
                <a:lnTo>
                  <a:pt x="57072" y="673100"/>
                </a:lnTo>
                <a:close/>
              </a:path>
              <a:path w="3487420" h="1781175">
                <a:moveTo>
                  <a:pt x="95991" y="673100"/>
                </a:moveTo>
                <a:lnTo>
                  <a:pt x="57072" y="673100"/>
                </a:lnTo>
                <a:lnTo>
                  <a:pt x="57165" y="685800"/>
                </a:lnTo>
                <a:lnTo>
                  <a:pt x="90453" y="685800"/>
                </a:lnTo>
                <a:lnTo>
                  <a:pt x="95991" y="673100"/>
                </a:lnTo>
                <a:close/>
              </a:path>
              <a:path w="3487420" h="1781175">
                <a:moveTo>
                  <a:pt x="3408248" y="673100"/>
                </a:moveTo>
                <a:lnTo>
                  <a:pt x="3396739" y="673100"/>
                </a:lnTo>
                <a:lnTo>
                  <a:pt x="3392153" y="681713"/>
                </a:lnTo>
                <a:lnTo>
                  <a:pt x="3396243" y="685800"/>
                </a:lnTo>
                <a:lnTo>
                  <a:pt x="3404267" y="685800"/>
                </a:lnTo>
                <a:lnTo>
                  <a:pt x="3408248" y="673100"/>
                </a:lnTo>
                <a:close/>
              </a:path>
              <a:path w="3487420" h="1781175">
                <a:moveTo>
                  <a:pt x="3417833" y="673100"/>
                </a:moveTo>
                <a:lnTo>
                  <a:pt x="3408248" y="673100"/>
                </a:lnTo>
                <a:lnTo>
                  <a:pt x="3404267" y="685800"/>
                </a:lnTo>
                <a:lnTo>
                  <a:pt x="3413695" y="685800"/>
                </a:lnTo>
                <a:lnTo>
                  <a:pt x="3415476" y="682949"/>
                </a:lnTo>
                <a:lnTo>
                  <a:pt x="3417833" y="673100"/>
                </a:lnTo>
                <a:close/>
              </a:path>
              <a:path w="3487420" h="1781175">
                <a:moveTo>
                  <a:pt x="3415476" y="682949"/>
                </a:moveTo>
                <a:lnTo>
                  <a:pt x="3413695" y="685800"/>
                </a:lnTo>
                <a:lnTo>
                  <a:pt x="3414794" y="685800"/>
                </a:lnTo>
                <a:lnTo>
                  <a:pt x="3415476" y="682949"/>
                </a:lnTo>
                <a:close/>
              </a:path>
              <a:path w="3487420" h="1781175">
                <a:moveTo>
                  <a:pt x="3437994" y="673100"/>
                </a:moveTo>
                <a:lnTo>
                  <a:pt x="3421628" y="673100"/>
                </a:lnTo>
                <a:lnTo>
                  <a:pt x="3415476" y="682949"/>
                </a:lnTo>
                <a:lnTo>
                  <a:pt x="3414794" y="685800"/>
                </a:lnTo>
                <a:lnTo>
                  <a:pt x="3428994" y="685800"/>
                </a:lnTo>
                <a:lnTo>
                  <a:pt x="3437994" y="673100"/>
                </a:lnTo>
                <a:close/>
              </a:path>
              <a:path w="3487420" h="1781175">
                <a:moveTo>
                  <a:pt x="3396739" y="673100"/>
                </a:moveTo>
                <a:lnTo>
                  <a:pt x="3383531" y="673100"/>
                </a:lnTo>
                <a:lnTo>
                  <a:pt x="3392153" y="681713"/>
                </a:lnTo>
                <a:lnTo>
                  <a:pt x="3396739" y="673100"/>
                </a:lnTo>
                <a:close/>
              </a:path>
              <a:path w="3487420" h="1781175">
                <a:moveTo>
                  <a:pt x="77536" y="647700"/>
                </a:moveTo>
                <a:lnTo>
                  <a:pt x="66915" y="647700"/>
                </a:lnTo>
                <a:lnTo>
                  <a:pt x="59521" y="660400"/>
                </a:lnTo>
                <a:lnTo>
                  <a:pt x="61347" y="673100"/>
                </a:lnTo>
                <a:lnTo>
                  <a:pt x="80404" y="673100"/>
                </a:lnTo>
                <a:lnTo>
                  <a:pt x="75920" y="660400"/>
                </a:lnTo>
                <a:lnTo>
                  <a:pt x="82454" y="660400"/>
                </a:lnTo>
                <a:lnTo>
                  <a:pt x="77536" y="647700"/>
                </a:lnTo>
                <a:close/>
              </a:path>
              <a:path w="3487420" h="1781175">
                <a:moveTo>
                  <a:pt x="107370" y="647700"/>
                </a:moveTo>
                <a:lnTo>
                  <a:pt x="92322" y="647700"/>
                </a:lnTo>
                <a:lnTo>
                  <a:pt x="85952" y="660400"/>
                </a:lnTo>
                <a:lnTo>
                  <a:pt x="80404" y="673100"/>
                </a:lnTo>
                <a:lnTo>
                  <a:pt x="104157" y="673100"/>
                </a:lnTo>
                <a:lnTo>
                  <a:pt x="102856" y="660400"/>
                </a:lnTo>
                <a:lnTo>
                  <a:pt x="104059" y="660400"/>
                </a:lnTo>
                <a:lnTo>
                  <a:pt x="107370" y="647700"/>
                </a:lnTo>
                <a:close/>
              </a:path>
              <a:path w="3487420" h="1781175">
                <a:moveTo>
                  <a:pt x="111941" y="660400"/>
                </a:moveTo>
                <a:lnTo>
                  <a:pt x="102856" y="660400"/>
                </a:lnTo>
                <a:lnTo>
                  <a:pt x="104157" y="673100"/>
                </a:lnTo>
                <a:lnTo>
                  <a:pt x="114939" y="673100"/>
                </a:lnTo>
                <a:lnTo>
                  <a:pt x="111941" y="660400"/>
                </a:lnTo>
                <a:close/>
              </a:path>
              <a:path w="3487420" h="1781175">
                <a:moveTo>
                  <a:pt x="3408175" y="622300"/>
                </a:moveTo>
                <a:lnTo>
                  <a:pt x="3399390" y="622300"/>
                </a:lnTo>
                <a:lnTo>
                  <a:pt x="3403544" y="635000"/>
                </a:lnTo>
                <a:lnTo>
                  <a:pt x="3371699" y="635000"/>
                </a:lnTo>
                <a:lnTo>
                  <a:pt x="3368275" y="647700"/>
                </a:lnTo>
                <a:lnTo>
                  <a:pt x="3377895" y="647700"/>
                </a:lnTo>
                <a:lnTo>
                  <a:pt x="3381253" y="660400"/>
                </a:lnTo>
                <a:lnTo>
                  <a:pt x="3385903" y="673100"/>
                </a:lnTo>
                <a:lnTo>
                  <a:pt x="3420471" y="673100"/>
                </a:lnTo>
                <a:lnTo>
                  <a:pt x="3427757" y="660400"/>
                </a:lnTo>
                <a:lnTo>
                  <a:pt x="3416929" y="635000"/>
                </a:lnTo>
                <a:lnTo>
                  <a:pt x="3408175" y="622300"/>
                </a:lnTo>
                <a:close/>
              </a:path>
              <a:path w="3487420" h="1781175">
                <a:moveTo>
                  <a:pt x="117821" y="647700"/>
                </a:moveTo>
                <a:lnTo>
                  <a:pt x="107370" y="647700"/>
                </a:lnTo>
                <a:lnTo>
                  <a:pt x="106664" y="660400"/>
                </a:lnTo>
                <a:lnTo>
                  <a:pt x="115220" y="660400"/>
                </a:lnTo>
                <a:lnTo>
                  <a:pt x="117821" y="647700"/>
                </a:lnTo>
                <a:close/>
              </a:path>
              <a:path w="3487420" h="1781175">
                <a:moveTo>
                  <a:pt x="120567" y="647700"/>
                </a:moveTo>
                <a:lnTo>
                  <a:pt x="121716" y="660400"/>
                </a:lnTo>
                <a:lnTo>
                  <a:pt x="121967" y="660400"/>
                </a:lnTo>
                <a:lnTo>
                  <a:pt x="120567" y="647700"/>
                </a:lnTo>
                <a:close/>
              </a:path>
              <a:path w="3487420" h="1781175">
                <a:moveTo>
                  <a:pt x="3373576" y="647700"/>
                </a:moveTo>
                <a:lnTo>
                  <a:pt x="3365422" y="647700"/>
                </a:lnTo>
                <a:lnTo>
                  <a:pt x="3366040" y="660400"/>
                </a:lnTo>
                <a:lnTo>
                  <a:pt x="3373576" y="647700"/>
                </a:lnTo>
                <a:close/>
              </a:path>
              <a:path w="3487420" h="1781175">
                <a:moveTo>
                  <a:pt x="144829" y="609600"/>
                </a:moveTo>
                <a:lnTo>
                  <a:pt x="90940" y="609600"/>
                </a:lnTo>
                <a:lnTo>
                  <a:pt x="86294" y="622300"/>
                </a:lnTo>
                <a:lnTo>
                  <a:pt x="70207" y="635000"/>
                </a:lnTo>
                <a:lnTo>
                  <a:pt x="72747" y="647700"/>
                </a:lnTo>
                <a:lnTo>
                  <a:pt x="129803" y="647700"/>
                </a:lnTo>
                <a:lnTo>
                  <a:pt x="126232" y="635000"/>
                </a:lnTo>
                <a:lnTo>
                  <a:pt x="106675" y="635000"/>
                </a:lnTo>
                <a:lnTo>
                  <a:pt x="112803" y="622300"/>
                </a:lnTo>
                <a:lnTo>
                  <a:pt x="144018" y="622300"/>
                </a:lnTo>
                <a:lnTo>
                  <a:pt x="144829" y="609600"/>
                </a:lnTo>
                <a:close/>
              </a:path>
              <a:path w="3487420" h="1781175">
                <a:moveTo>
                  <a:pt x="3361415" y="635000"/>
                </a:moveTo>
                <a:lnTo>
                  <a:pt x="3351880" y="635000"/>
                </a:lnTo>
                <a:lnTo>
                  <a:pt x="3357405" y="647700"/>
                </a:lnTo>
                <a:lnTo>
                  <a:pt x="3365075" y="647700"/>
                </a:lnTo>
                <a:lnTo>
                  <a:pt x="3364575" y="640848"/>
                </a:lnTo>
                <a:lnTo>
                  <a:pt x="3361415" y="635000"/>
                </a:lnTo>
                <a:close/>
              </a:path>
              <a:path w="3487420" h="1781175">
                <a:moveTo>
                  <a:pt x="3364575" y="640848"/>
                </a:moveTo>
                <a:lnTo>
                  <a:pt x="3365075" y="647700"/>
                </a:lnTo>
                <a:lnTo>
                  <a:pt x="3368275" y="647700"/>
                </a:lnTo>
                <a:lnTo>
                  <a:pt x="3364575" y="640848"/>
                </a:lnTo>
                <a:close/>
              </a:path>
              <a:path w="3487420" h="1781175">
                <a:moveTo>
                  <a:pt x="131659" y="622300"/>
                </a:moveTo>
                <a:lnTo>
                  <a:pt x="115447" y="622300"/>
                </a:lnTo>
                <a:lnTo>
                  <a:pt x="115270" y="635000"/>
                </a:lnTo>
                <a:lnTo>
                  <a:pt x="121115" y="635000"/>
                </a:lnTo>
                <a:lnTo>
                  <a:pt x="131662" y="622987"/>
                </a:lnTo>
                <a:lnTo>
                  <a:pt x="131659" y="622300"/>
                </a:lnTo>
                <a:close/>
              </a:path>
              <a:path w="3487420" h="1781175">
                <a:moveTo>
                  <a:pt x="3398048" y="609600"/>
                </a:moveTo>
                <a:lnTo>
                  <a:pt x="3345579" y="609600"/>
                </a:lnTo>
                <a:lnTo>
                  <a:pt x="3358204" y="622300"/>
                </a:lnTo>
                <a:lnTo>
                  <a:pt x="3366191" y="635000"/>
                </a:lnTo>
                <a:lnTo>
                  <a:pt x="3401648" y="635000"/>
                </a:lnTo>
                <a:lnTo>
                  <a:pt x="3398794" y="622300"/>
                </a:lnTo>
                <a:lnTo>
                  <a:pt x="3402864" y="622300"/>
                </a:lnTo>
                <a:lnTo>
                  <a:pt x="3398048" y="609600"/>
                </a:lnTo>
                <a:close/>
              </a:path>
              <a:path w="3487420" h="1781175">
                <a:moveTo>
                  <a:pt x="132266" y="622300"/>
                </a:moveTo>
                <a:lnTo>
                  <a:pt x="131659" y="622300"/>
                </a:lnTo>
                <a:lnTo>
                  <a:pt x="131662" y="622987"/>
                </a:lnTo>
                <a:lnTo>
                  <a:pt x="132266" y="622300"/>
                </a:lnTo>
                <a:close/>
              </a:path>
              <a:path w="3487420" h="1781175">
                <a:moveTo>
                  <a:pt x="150726" y="609600"/>
                </a:moveTo>
                <a:lnTo>
                  <a:pt x="148883" y="609600"/>
                </a:lnTo>
                <a:lnTo>
                  <a:pt x="147094" y="622300"/>
                </a:lnTo>
                <a:lnTo>
                  <a:pt x="148990" y="622300"/>
                </a:lnTo>
                <a:lnTo>
                  <a:pt x="150726" y="609600"/>
                </a:lnTo>
                <a:close/>
              </a:path>
              <a:path w="3487420" h="1781175">
                <a:moveTo>
                  <a:pt x="3345579" y="609600"/>
                </a:moveTo>
                <a:lnTo>
                  <a:pt x="3334773" y="609600"/>
                </a:lnTo>
                <a:lnTo>
                  <a:pt x="3339509" y="622300"/>
                </a:lnTo>
                <a:lnTo>
                  <a:pt x="3345974" y="622300"/>
                </a:lnTo>
                <a:lnTo>
                  <a:pt x="3345579" y="609600"/>
                </a:lnTo>
                <a:close/>
              </a:path>
              <a:path w="3487420" h="1781175">
                <a:moveTo>
                  <a:pt x="97560" y="596900"/>
                </a:moveTo>
                <a:lnTo>
                  <a:pt x="92686" y="609600"/>
                </a:lnTo>
                <a:lnTo>
                  <a:pt x="95838" y="609600"/>
                </a:lnTo>
                <a:lnTo>
                  <a:pt x="97560" y="596900"/>
                </a:lnTo>
                <a:close/>
              </a:path>
              <a:path w="3487420" h="1781175">
                <a:moveTo>
                  <a:pt x="147214" y="596900"/>
                </a:moveTo>
                <a:lnTo>
                  <a:pt x="103861" y="596900"/>
                </a:lnTo>
                <a:lnTo>
                  <a:pt x="97780" y="609600"/>
                </a:lnTo>
                <a:lnTo>
                  <a:pt x="150308" y="609600"/>
                </a:lnTo>
                <a:lnTo>
                  <a:pt x="147214" y="596900"/>
                </a:lnTo>
                <a:close/>
              </a:path>
              <a:path w="3487420" h="1781175">
                <a:moveTo>
                  <a:pt x="158056" y="596900"/>
                </a:moveTo>
                <a:lnTo>
                  <a:pt x="150681" y="609600"/>
                </a:lnTo>
                <a:lnTo>
                  <a:pt x="158373" y="609600"/>
                </a:lnTo>
                <a:lnTo>
                  <a:pt x="158056" y="596900"/>
                </a:lnTo>
                <a:close/>
              </a:path>
              <a:path w="3487420" h="1781175">
                <a:moveTo>
                  <a:pt x="3328245" y="596900"/>
                </a:moveTo>
                <a:lnTo>
                  <a:pt x="3327981" y="596900"/>
                </a:lnTo>
                <a:lnTo>
                  <a:pt x="3330928" y="609600"/>
                </a:lnTo>
                <a:lnTo>
                  <a:pt x="3332746" y="609600"/>
                </a:lnTo>
                <a:lnTo>
                  <a:pt x="3328245" y="596900"/>
                </a:lnTo>
                <a:close/>
              </a:path>
              <a:path w="3487420" h="1781175">
                <a:moveTo>
                  <a:pt x="3391034" y="596900"/>
                </a:moveTo>
                <a:lnTo>
                  <a:pt x="3336128" y="596900"/>
                </a:lnTo>
                <a:lnTo>
                  <a:pt x="3342698" y="609600"/>
                </a:lnTo>
                <a:lnTo>
                  <a:pt x="3390015" y="609600"/>
                </a:lnTo>
                <a:lnTo>
                  <a:pt x="3391034" y="596900"/>
                </a:lnTo>
                <a:close/>
              </a:path>
              <a:path w="3487420" h="1781175">
                <a:moveTo>
                  <a:pt x="161208" y="571500"/>
                </a:moveTo>
                <a:lnTo>
                  <a:pt x="112268" y="571500"/>
                </a:lnTo>
                <a:lnTo>
                  <a:pt x="104282" y="584200"/>
                </a:lnTo>
                <a:lnTo>
                  <a:pt x="100346" y="596900"/>
                </a:lnTo>
                <a:lnTo>
                  <a:pt x="147229" y="596900"/>
                </a:lnTo>
                <a:lnTo>
                  <a:pt x="149877" y="584200"/>
                </a:lnTo>
                <a:lnTo>
                  <a:pt x="150266" y="584200"/>
                </a:lnTo>
                <a:lnTo>
                  <a:pt x="161208" y="571500"/>
                </a:lnTo>
                <a:close/>
              </a:path>
              <a:path w="3487420" h="1781175">
                <a:moveTo>
                  <a:pt x="3320990" y="584200"/>
                </a:moveTo>
                <a:lnTo>
                  <a:pt x="3314923" y="584200"/>
                </a:lnTo>
                <a:lnTo>
                  <a:pt x="3321745" y="596900"/>
                </a:lnTo>
                <a:lnTo>
                  <a:pt x="3320990" y="584200"/>
                </a:lnTo>
                <a:close/>
              </a:path>
              <a:path w="3487420" h="1781175">
                <a:moveTo>
                  <a:pt x="3327775" y="584200"/>
                </a:moveTo>
                <a:lnTo>
                  <a:pt x="3327318" y="584200"/>
                </a:lnTo>
                <a:lnTo>
                  <a:pt x="3331272" y="596900"/>
                </a:lnTo>
                <a:lnTo>
                  <a:pt x="3327775" y="584200"/>
                </a:lnTo>
                <a:close/>
              </a:path>
              <a:path w="3487420" h="1781175">
                <a:moveTo>
                  <a:pt x="3336259" y="571500"/>
                </a:moveTo>
                <a:lnTo>
                  <a:pt x="3330001" y="571500"/>
                </a:lnTo>
                <a:lnTo>
                  <a:pt x="3331705" y="584200"/>
                </a:lnTo>
                <a:lnTo>
                  <a:pt x="3341923" y="596900"/>
                </a:lnTo>
                <a:lnTo>
                  <a:pt x="3346532" y="596900"/>
                </a:lnTo>
                <a:lnTo>
                  <a:pt x="3339700" y="584200"/>
                </a:lnTo>
                <a:lnTo>
                  <a:pt x="3336259" y="571500"/>
                </a:lnTo>
                <a:close/>
              </a:path>
              <a:path w="3487420" h="1781175">
                <a:moveTo>
                  <a:pt x="3366269" y="571500"/>
                </a:moveTo>
                <a:lnTo>
                  <a:pt x="3336259" y="571500"/>
                </a:lnTo>
                <a:lnTo>
                  <a:pt x="3346482" y="584200"/>
                </a:lnTo>
                <a:lnTo>
                  <a:pt x="3346532" y="596900"/>
                </a:lnTo>
                <a:lnTo>
                  <a:pt x="3380738" y="596900"/>
                </a:lnTo>
                <a:lnTo>
                  <a:pt x="3380493" y="584200"/>
                </a:lnTo>
                <a:lnTo>
                  <a:pt x="3378371" y="584200"/>
                </a:lnTo>
                <a:lnTo>
                  <a:pt x="3366269" y="571500"/>
                </a:lnTo>
                <a:close/>
              </a:path>
              <a:path w="3487420" h="1781175">
                <a:moveTo>
                  <a:pt x="162768" y="533400"/>
                </a:moveTo>
                <a:lnTo>
                  <a:pt x="144436" y="533400"/>
                </a:lnTo>
                <a:lnTo>
                  <a:pt x="138586" y="546100"/>
                </a:lnTo>
                <a:lnTo>
                  <a:pt x="118533" y="571500"/>
                </a:lnTo>
                <a:lnTo>
                  <a:pt x="160849" y="571500"/>
                </a:lnTo>
                <a:lnTo>
                  <a:pt x="181935" y="558800"/>
                </a:lnTo>
                <a:lnTo>
                  <a:pt x="139259" y="558800"/>
                </a:lnTo>
                <a:lnTo>
                  <a:pt x="143119" y="546100"/>
                </a:lnTo>
                <a:lnTo>
                  <a:pt x="151216" y="546100"/>
                </a:lnTo>
                <a:lnTo>
                  <a:pt x="162768" y="533400"/>
                </a:lnTo>
                <a:close/>
              </a:path>
              <a:path w="3487420" h="1781175">
                <a:moveTo>
                  <a:pt x="194007" y="558800"/>
                </a:moveTo>
                <a:lnTo>
                  <a:pt x="181935" y="558800"/>
                </a:lnTo>
                <a:lnTo>
                  <a:pt x="180677" y="571500"/>
                </a:lnTo>
                <a:lnTo>
                  <a:pt x="194007" y="558800"/>
                </a:lnTo>
                <a:close/>
              </a:path>
              <a:path w="3487420" h="1781175">
                <a:moveTo>
                  <a:pt x="3297389" y="558800"/>
                </a:moveTo>
                <a:lnTo>
                  <a:pt x="3296914" y="558800"/>
                </a:lnTo>
                <a:lnTo>
                  <a:pt x="3299125" y="571500"/>
                </a:lnTo>
                <a:lnTo>
                  <a:pt x="3302286" y="571500"/>
                </a:lnTo>
                <a:lnTo>
                  <a:pt x="3297389" y="558800"/>
                </a:lnTo>
                <a:close/>
              </a:path>
              <a:path w="3487420" h="1781175">
                <a:moveTo>
                  <a:pt x="3322848" y="508000"/>
                </a:moveTo>
                <a:lnTo>
                  <a:pt x="3322073" y="520700"/>
                </a:lnTo>
                <a:lnTo>
                  <a:pt x="3281041" y="520700"/>
                </a:lnTo>
                <a:lnTo>
                  <a:pt x="3274576" y="533400"/>
                </a:lnTo>
                <a:lnTo>
                  <a:pt x="3295667" y="533400"/>
                </a:lnTo>
                <a:lnTo>
                  <a:pt x="3296095" y="546100"/>
                </a:lnTo>
                <a:lnTo>
                  <a:pt x="3299660" y="546100"/>
                </a:lnTo>
                <a:lnTo>
                  <a:pt x="3313513" y="558800"/>
                </a:lnTo>
                <a:lnTo>
                  <a:pt x="3318270" y="571500"/>
                </a:lnTo>
                <a:lnTo>
                  <a:pt x="3356026" y="571500"/>
                </a:lnTo>
                <a:lnTo>
                  <a:pt x="3353485" y="558800"/>
                </a:lnTo>
                <a:lnTo>
                  <a:pt x="3352832" y="546100"/>
                </a:lnTo>
                <a:lnTo>
                  <a:pt x="3339777" y="533400"/>
                </a:lnTo>
                <a:lnTo>
                  <a:pt x="3329266" y="520700"/>
                </a:lnTo>
                <a:lnTo>
                  <a:pt x="3322848" y="508000"/>
                </a:lnTo>
                <a:close/>
              </a:path>
              <a:path w="3487420" h="1781175">
                <a:moveTo>
                  <a:pt x="193466" y="533400"/>
                </a:moveTo>
                <a:lnTo>
                  <a:pt x="167733" y="533400"/>
                </a:lnTo>
                <a:lnTo>
                  <a:pt x="156072" y="546100"/>
                </a:lnTo>
                <a:lnTo>
                  <a:pt x="146087" y="546100"/>
                </a:lnTo>
                <a:lnTo>
                  <a:pt x="139259" y="558800"/>
                </a:lnTo>
                <a:lnTo>
                  <a:pt x="194763" y="558800"/>
                </a:lnTo>
                <a:lnTo>
                  <a:pt x="191673" y="546100"/>
                </a:lnTo>
                <a:lnTo>
                  <a:pt x="193466" y="533400"/>
                </a:lnTo>
                <a:close/>
              </a:path>
              <a:path w="3487420" h="1781175">
                <a:moveTo>
                  <a:pt x="3286741" y="533400"/>
                </a:moveTo>
                <a:lnTo>
                  <a:pt x="3272981" y="533400"/>
                </a:lnTo>
                <a:lnTo>
                  <a:pt x="3286551" y="546100"/>
                </a:lnTo>
                <a:lnTo>
                  <a:pt x="3288260" y="558800"/>
                </a:lnTo>
                <a:lnTo>
                  <a:pt x="3291936" y="558800"/>
                </a:lnTo>
                <a:lnTo>
                  <a:pt x="3299660" y="546100"/>
                </a:lnTo>
                <a:lnTo>
                  <a:pt x="3291845" y="546100"/>
                </a:lnTo>
                <a:lnTo>
                  <a:pt x="3286741" y="533400"/>
                </a:lnTo>
                <a:close/>
              </a:path>
              <a:path w="3487420" h="1781175">
                <a:moveTo>
                  <a:pt x="139850" y="533400"/>
                </a:moveTo>
                <a:lnTo>
                  <a:pt x="139714" y="533400"/>
                </a:lnTo>
                <a:lnTo>
                  <a:pt x="136248" y="546100"/>
                </a:lnTo>
                <a:lnTo>
                  <a:pt x="138185" y="546100"/>
                </a:lnTo>
                <a:lnTo>
                  <a:pt x="139850" y="533400"/>
                </a:lnTo>
                <a:close/>
              </a:path>
              <a:path w="3487420" h="1781175">
                <a:moveTo>
                  <a:pt x="220783" y="520700"/>
                </a:moveTo>
                <a:lnTo>
                  <a:pt x="213493" y="520700"/>
                </a:lnTo>
                <a:lnTo>
                  <a:pt x="208299" y="533400"/>
                </a:lnTo>
                <a:lnTo>
                  <a:pt x="200705" y="533400"/>
                </a:lnTo>
                <a:lnTo>
                  <a:pt x="199105" y="546100"/>
                </a:lnTo>
                <a:lnTo>
                  <a:pt x="200197" y="546100"/>
                </a:lnTo>
                <a:lnTo>
                  <a:pt x="214863" y="533400"/>
                </a:lnTo>
                <a:lnTo>
                  <a:pt x="220783" y="520700"/>
                </a:lnTo>
                <a:close/>
              </a:path>
              <a:path w="3487420" h="1781175">
                <a:moveTo>
                  <a:pt x="207518" y="520700"/>
                </a:moveTo>
                <a:lnTo>
                  <a:pt x="163532" y="520700"/>
                </a:lnTo>
                <a:lnTo>
                  <a:pt x="157098" y="533400"/>
                </a:lnTo>
                <a:lnTo>
                  <a:pt x="201934" y="533400"/>
                </a:lnTo>
                <a:lnTo>
                  <a:pt x="207518" y="520700"/>
                </a:lnTo>
                <a:close/>
              </a:path>
              <a:path w="3487420" h="1781175">
                <a:moveTo>
                  <a:pt x="169397" y="508000"/>
                </a:moveTo>
                <a:lnTo>
                  <a:pt x="165220" y="508000"/>
                </a:lnTo>
                <a:lnTo>
                  <a:pt x="162278" y="520700"/>
                </a:lnTo>
                <a:lnTo>
                  <a:pt x="169530" y="509811"/>
                </a:lnTo>
                <a:lnTo>
                  <a:pt x="169397" y="508000"/>
                </a:lnTo>
                <a:close/>
              </a:path>
              <a:path w="3487420" h="1781175">
                <a:moveTo>
                  <a:pt x="228697" y="495300"/>
                </a:moveTo>
                <a:lnTo>
                  <a:pt x="178130" y="495300"/>
                </a:lnTo>
                <a:lnTo>
                  <a:pt x="170736" y="508000"/>
                </a:lnTo>
                <a:lnTo>
                  <a:pt x="169530" y="509811"/>
                </a:lnTo>
                <a:lnTo>
                  <a:pt x="170328" y="520700"/>
                </a:lnTo>
                <a:lnTo>
                  <a:pt x="217634" y="520700"/>
                </a:lnTo>
                <a:lnTo>
                  <a:pt x="219814" y="508000"/>
                </a:lnTo>
                <a:lnTo>
                  <a:pt x="238593" y="508000"/>
                </a:lnTo>
                <a:lnTo>
                  <a:pt x="228697" y="495300"/>
                </a:lnTo>
                <a:close/>
              </a:path>
              <a:path w="3487420" h="1781175">
                <a:moveTo>
                  <a:pt x="230145" y="508000"/>
                </a:moveTo>
                <a:lnTo>
                  <a:pt x="222776" y="508000"/>
                </a:lnTo>
                <a:lnTo>
                  <a:pt x="217634" y="520700"/>
                </a:lnTo>
                <a:lnTo>
                  <a:pt x="229483" y="520700"/>
                </a:lnTo>
                <a:lnTo>
                  <a:pt x="230145" y="508000"/>
                </a:lnTo>
                <a:close/>
              </a:path>
              <a:path w="3487420" h="1781175">
                <a:moveTo>
                  <a:pt x="3250809" y="508000"/>
                </a:moveTo>
                <a:lnTo>
                  <a:pt x="3247533" y="508000"/>
                </a:lnTo>
                <a:lnTo>
                  <a:pt x="3251346" y="520700"/>
                </a:lnTo>
                <a:lnTo>
                  <a:pt x="3250809" y="508000"/>
                </a:lnTo>
                <a:close/>
              </a:path>
              <a:path w="3487420" h="1781175">
                <a:moveTo>
                  <a:pt x="3261233" y="508000"/>
                </a:moveTo>
                <a:lnTo>
                  <a:pt x="3252858" y="508000"/>
                </a:lnTo>
                <a:lnTo>
                  <a:pt x="3256268" y="520700"/>
                </a:lnTo>
                <a:lnTo>
                  <a:pt x="3264923" y="520700"/>
                </a:lnTo>
                <a:lnTo>
                  <a:pt x="3261233" y="508000"/>
                </a:lnTo>
                <a:close/>
              </a:path>
              <a:path w="3487420" h="1781175">
                <a:moveTo>
                  <a:pt x="3267067" y="508000"/>
                </a:moveTo>
                <a:lnTo>
                  <a:pt x="3270155" y="520700"/>
                </a:lnTo>
                <a:lnTo>
                  <a:pt x="3270484" y="520700"/>
                </a:lnTo>
                <a:lnTo>
                  <a:pt x="3267067" y="508000"/>
                </a:lnTo>
                <a:close/>
              </a:path>
              <a:path w="3487420" h="1781175">
                <a:moveTo>
                  <a:pt x="3298127" y="482600"/>
                </a:moveTo>
                <a:lnTo>
                  <a:pt x="3297219" y="482600"/>
                </a:lnTo>
                <a:lnTo>
                  <a:pt x="3297447" y="495300"/>
                </a:lnTo>
                <a:lnTo>
                  <a:pt x="3237745" y="495300"/>
                </a:lnTo>
                <a:lnTo>
                  <a:pt x="3237733" y="508000"/>
                </a:lnTo>
                <a:lnTo>
                  <a:pt x="3280705" y="508000"/>
                </a:lnTo>
                <a:lnTo>
                  <a:pt x="3282080" y="520700"/>
                </a:lnTo>
                <a:lnTo>
                  <a:pt x="3318031" y="520700"/>
                </a:lnTo>
                <a:lnTo>
                  <a:pt x="3311340" y="508000"/>
                </a:lnTo>
                <a:lnTo>
                  <a:pt x="3309363" y="500400"/>
                </a:lnTo>
                <a:lnTo>
                  <a:pt x="3298127" y="482600"/>
                </a:lnTo>
                <a:close/>
              </a:path>
              <a:path w="3487420" h="1781175">
                <a:moveTo>
                  <a:pt x="231757" y="495300"/>
                </a:moveTo>
                <a:lnTo>
                  <a:pt x="228697" y="495300"/>
                </a:lnTo>
                <a:lnTo>
                  <a:pt x="238593" y="508000"/>
                </a:lnTo>
                <a:lnTo>
                  <a:pt x="241662" y="508000"/>
                </a:lnTo>
                <a:lnTo>
                  <a:pt x="231757" y="495300"/>
                </a:lnTo>
                <a:close/>
              </a:path>
              <a:path w="3487420" h="1781175">
                <a:moveTo>
                  <a:pt x="253638" y="495300"/>
                </a:moveTo>
                <a:lnTo>
                  <a:pt x="231757" y="495300"/>
                </a:lnTo>
                <a:lnTo>
                  <a:pt x="241662" y="508000"/>
                </a:lnTo>
                <a:lnTo>
                  <a:pt x="252800" y="508000"/>
                </a:lnTo>
                <a:lnTo>
                  <a:pt x="253638" y="495300"/>
                </a:lnTo>
                <a:close/>
              </a:path>
              <a:path w="3487420" h="1781175">
                <a:moveTo>
                  <a:pt x="3308037" y="495300"/>
                </a:moveTo>
                <a:lnTo>
                  <a:pt x="3309363" y="500400"/>
                </a:lnTo>
                <a:lnTo>
                  <a:pt x="3314161" y="508000"/>
                </a:lnTo>
                <a:lnTo>
                  <a:pt x="3308037" y="495300"/>
                </a:lnTo>
                <a:close/>
              </a:path>
              <a:path w="3487420" h="1781175">
                <a:moveTo>
                  <a:pt x="216343" y="482600"/>
                </a:moveTo>
                <a:lnTo>
                  <a:pt x="190392" y="482600"/>
                </a:lnTo>
                <a:lnTo>
                  <a:pt x="188513" y="495300"/>
                </a:lnTo>
                <a:lnTo>
                  <a:pt x="222366" y="495300"/>
                </a:lnTo>
                <a:lnTo>
                  <a:pt x="220612" y="488960"/>
                </a:lnTo>
                <a:lnTo>
                  <a:pt x="216343" y="482600"/>
                </a:lnTo>
                <a:close/>
              </a:path>
              <a:path w="3487420" h="1781175">
                <a:moveTo>
                  <a:pt x="220612" y="488960"/>
                </a:moveTo>
                <a:lnTo>
                  <a:pt x="222366" y="495300"/>
                </a:lnTo>
                <a:lnTo>
                  <a:pt x="224868" y="495300"/>
                </a:lnTo>
                <a:lnTo>
                  <a:pt x="220612" y="488960"/>
                </a:lnTo>
                <a:close/>
              </a:path>
              <a:path w="3487420" h="1781175">
                <a:moveTo>
                  <a:pt x="275957" y="457200"/>
                </a:moveTo>
                <a:lnTo>
                  <a:pt x="216446" y="457200"/>
                </a:lnTo>
                <a:lnTo>
                  <a:pt x="211711" y="469900"/>
                </a:lnTo>
                <a:lnTo>
                  <a:pt x="223920" y="469900"/>
                </a:lnTo>
                <a:lnTo>
                  <a:pt x="229554" y="482600"/>
                </a:lnTo>
                <a:lnTo>
                  <a:pt x="218853" y="482600"/>
                </a:lnTo>
                <a:lnTo>
                  <a:pt x="220612" y="488960"/>
                </a:lnTo>
                <a:lnTo>
                  <a:pt x="224868" y="495300"/>
                </a:lnTo>
                <a:lnTo>
                  <a:pt x="257704" y="495300"/>
                </a:lnTo>
                <a:lnTo>
                  <a:pt x="268499" y="482600"/>
                </a:lnTo>
                <a:lnTo>
                  <a:pt x="271710" y="469900"/>
                </a:lnTo>
                <a:lnTo>
                  <a:pt x="275957" y="457200"/>
                </a:lnTo>
                <a:close/>
              </a:path>
              <a:path w="3487420" h="1781175">
                <a:moveTo>
                  <a:pt x="3297219" y="482600"/>
                </a:moveTo>
                <a:lnTo>
                  <a:pt x="3235571" y="482600"/>
                </a:lnTo>
                <a:lnTo>
                  <a:pt x="3234479" y="495300"/>
                </a:lnTo>
                <a:lnTo>
                  <a:pt x="3297447" y="495300"/>
                </a:lnTo>
                <a:lnTo>
                  <a:pt x="3297219" y="482600"/>
                </a:lnTo>
                <a:close/>
              </a:path>
              <a:path w="3487420" h="1781175">
                <a:moveTo>
                  <a:pt x="3285636" y="469900"/>
                </a:moveTo>
                <a:lnTo>
                  <a:pt x="3226726" y="469900"/>
                </a:lnTo>
                <a:lnTo>
                  <a:pt x="3237427" y="482600"/>
                </a:lnTo>
                <a:lnTo>
                  <a:pt x="3284710" y="482600"/>
                </a:lnTo>
                <a:lnTo>
                  <a:pt x="3285636" y="469900"/>
                </a:lnTo>
                <a:close/>
              </a:path>
              <a:path w="3487420" h="1781175">
                <a:moveTo>
                  <a:pt x="3260230" y="444500"/>
                </a:moveTo>
                <a:lnTo>
                  <a:pt x="3192974" y="444500"/>
                </a:lnTo>
                <a:lnTo>
                  <a:pt x="3201788" y="457200"/>
                </a:lnTo>
                <a:lnTo>
                  <a:pt x="3205558" y="469900"/>
                </a:lnTo>
                <a:lnTo>
                  <a:pt x="3224553" y="469900"/>
                </a:lnTo>
                <a:lnTo>
                  <a:pt x="3218991" y="457200"/>
                </a:lnTo>
                <a:lnTo>
                  <a:pt x="3262403" y="457200"/>
                </a:lnTo>
                <a:lnTo>
                  <a:pt x="3260230" y="444500"/>
                </a:lnTo>
                <a:close/>
              </a:path>
              <a:path w="3487420" h="1781175">
                <a:moveTo>
                  <a:pt x="3263017" y="457200"/>
                </a:moveTo>
                <a:lnTo>
                  <a:pt x="3223952" y="457200"/>
                </a:lnTo>
                <a:lnTo>
                  <a:pt x="3229814" y="469900"/>
                </a:lnTo>
                <a:lnTo>
                  <a:pt x="3269101" y="469900"/>
                </a:lnTo>
                <a:lnTo>
                  <a:pt x="3263017" y="457200"/>
                </a:lnTo>
                <a:close/>
              </a:path>
              <a:path w="3487420" h="1781175">
                <a:moveTo>
                  <a:pt x="291816" y="444500"/>
                </a:moveTo>
                <a:lnTo>
                  <a:pt x="234826" y="444500"/>
                </a:lnTo>
                <a:lnTo>
                  <a:pt x="236613" y="457200"/>
                </a:lnTo>
                <a:lnTo>
                  <a:pt x="295561" y="457200"/>
                </a:lnTo>
                <a:lnTo>
                  <a:pt x="291816" y="444500"/>
                </a:lnTo>
                <a:close/>
              </a:path>
              <a:path w="3487420" h="1781175">
                <a:moveTo>
                  <a:pt x="323035" y="431800"/>
                </a:moveTo>
                <a:lnTo>
                  <a:pt x="252024" y="431800"/>
                </a:lnTo>
                <a:lnTo>
                  <a:pt x="239681" y="444500"/>
                </a:lnTo>
                <a:lnTo>
                  <a:pt x="308464" y="444500"/>
                </a:lnTo>
                <a:lnTo>
                  <a:pt x="323035" y="431800"/>
                </a:lnTo>
                <a:close/>
              </a:path>
              <a:path w="3487420" h="1781175">
                <a:moveTo>
                  <a:pt x="3173103" y="434675"/>
                </a:moveTo>
                <a:lnTo>
                  <a:pt x="3166066" y="444500"/>
                </a:lnTo>
                <a:lnTo>
                  <a:pt x="3177726" y="444500"/>
                </a:lnTo>
                <a:lnTo>
                  <a:pt x="3173103" y="434675"/>
                </a:lnTo>
                <a:close/>
              </a:path>
              <a:path w="3487420" h="1781175">
                <a:moveTo>
                  <a:pt x="3194956" y="406400"/>
                </a:moveTo>
                <a:lnTo>
                  <a:pt x="3163785" y="406400"/>
                </a:lnTo>
                <a:lnTo>
                  <a:pt x="3177625" y="418014"/>
                </a:lnTo>
                <a:lnTo>
                  <a:pt x="3179375" y="419100"/>
                </a:lnTo>
                <a:lnTo>
                  <a:pt x="3189160" y="431800"/>
                </a:lnTo>
                <a:lnTo>
                  <a:pt x="3176073" y="431800"/>
                </a:lnTo>
                <a:lnTo>
                  <a:pt x="3182876" y="444500"/>
                </a:lnTo>
                <a:lnTo>
                  <a:pt x="3240501" y="444500"/>
                </a:lnTo>
                <a:lnTo>
                  <a:pt x="3230226" y="431800"/>
                </a:lnTo>
                <a:lnTo>
                  <a:pt x="3221588" y="419100"/>
                </a:lnTo>
                <a:lnTo>
                  <a:pt x="3194958" y="419100"/>
                </a:lnTo>
                <a:lnTo>
                  <a:pt x="3194956" y="406400"/>
                </a:lnTo>
                <a:close/>
              </a:path>
              <a:path w="3487420" h="1781175">
                <a:moveTo>
                  <a:pt x="3175162" y="431800"/>
                </a:moveTo>
                <a:lnTo>
                  <a:pt x="3171750" y="431800"/>
                </a:lnTo>
                <a:lnTo>
                  <a:pt x="3173103" y="434675"/>
                </a:lnTo>
                <a:lnTo>
                  <a:pt x="3175162" y="431800"/>
                </a:lnTo>
                <a:close/>
              </a:path>
              <a:path w="3487420" h="1781175">
                <a:moveTo>
                  <a:pt x="266102" y="419100"/>
                </a:moveTo>
                <a:lnTo>
                  <a:pt x="258546" y="419100"/>
                </a:lnTo>
                <a:lnTo>
                  <a:pt x="255739" y="431800"/>
                </a:lnTo>
                <a:lnTo>
                  <a:pt x="261868" y="431800"/>
                </a:lnTo>
                <a:lnTo>
                  <a:pt x="266102" y="419100"/>
                </a:lnTo>
                <a:close/>
              </a:path>
              <a:path w="3487420" h="1781175">
                <a:moveTo>
                  <a:pt x="266102" y="419100"/>
                </a:moveTo>
                <a:lnTo>
                  <a:pt x="261868" y="431800"/>
                </a:lnTo>
                <a:lnTo>
                  <a:pt x="262225" y="431800"/>
                </a:lnTo>
                <a:lnTo>
                  <a:pt x="266102" y="419100"/>
                </a:lnTo>
                <a:close/>
              </a:path>
              <a:path w="3487420" h="1781175">
                <a:moveTo>
                  <a:pt x="305442" y="419100"/>
                </a:moveTo>
                <a:lnTo>
                  <a:pt x="266102" y="419100"/>
                </a:lnTo>
                <a:lnTo>
                  <a:pt x="262225" y="431800"/>
                </a:lnTo>
                <a:lnTo>
                  <a:pt x="294837" y="431800"/>
                </a:lnTo>
                <a:lnTo>
                  <a:pt x="305442" y="419100"/>
                </a:lnTo>
                <a:close/>
              </a:path>
              <a:path w="3487420" h="1781175">
                <a:moveTo>
                  <a:pt x="348585" y="406400"/>
                </a:moveTo>
                <a:lnTo>
                  <a:pt x="281289" y="406400"/>
                </a:lnTo>
                <a:lnTo>
                  <a:pt x="278343" y="419100"/>
                </a:lnTo>
                <a:lnTo>
                  <a:pt x="307270" y="419100"/>
                </a:lnTo>
                <a:lnTo>
                  <a:pt x="307911" y="431800"/>
                </a:lnTo>
                <a:lnTo>
                  <a:pt x="318536" y="431800"/>
                </a:lnTo>
                <a:lnTo>
                  <a:pt x="329603" y="419100"/>
                </a:lnTo>
                <a:lnTo>
                  <a:pt x="348585" y="406400"/>
                </a:lnTo>
                <a:close/>
              </a:path>
              <a:path w="3487420" h="1781175">
                <a:moveTo>
                  <a:pt x="341967" y="419100"/>
                </a:moveTo>
                <a:lnTo>
                  <a:pt x="339948" y="419100"/>
                </a:lnTo>
                <a:lnTo>
                  <a:pt x="337757" y="431800"/>
                </a:lnTo>
                <a:lnTo>
                  <a:pt x="338023" y="431800"/>
                </a:lnTo>
                <a:lnTo>
                  <a:pt x="341657" y="423180"/>
                </a:lnTo>
                <a:lnTo>
                  <a:pt x="341967" y="419100"/>
                </a:lnTo>
                <a:close/>
              </a:path>
              <a:path w="3487420" h="1781175">
                <a:moveTo>
                  <a:pt x="343605" y="419100"/>
                </a:moveTo>
                <a:lnTo>
                  <a:pt x="343377" y="419100"/>
                </a:lnTo>
                <a:lnTo>
                  <a:pt x="341657" y="423180"/>
                </a:lnTo>
                <a:lnTo>
                  <a:pt x="341002" y="431800"/>
                </a:lnTo>
                <a:lnTo>
                  <a:pt x="343605" y="419100"/>
                </a:lnTo>
                <a:close/>
              </a:path>
              <a:path w="3487420" h="1781175">
                <a:moveTo>
                  <a:pt x="3192379" y="393700"/>
                </a:moveTo>
                <a:lnTo>
                  <a:pt x="3126602" y="393700"/>
                </a:lnTo>
                <a:lnTo>
                  <a:pt x="3141779" y="406400"/>
                </a:lnTo>
                <a:lnTo>
                  <a:pt x="3140488" y="419100"/>
                </a:lnTo>
                <a:lnTo>
                  <a:pt x="3149901" y="419100"/>
                </a:lnTo>
                <a:lnTo>
                  <a:pt x="3165617" y="431800"/>
                </a:lnTo>
                <a:lnTo>
                  <a:pt x="3189160" y="431800"/>
                </a:lnTo>
                <a:lnTo>
                  <a:pt x="3178918" y="419100"/>
                </a:lnTo>
                <a:lnTo>
                  <a:pt x="3177625" y="418014"/>
                </a:lnTo>
                <a:lnTo>
                  <a:pt x="3158893" y="406400"/>
                </a:lnTo>
                <a:lnTo>
                  <a:pt x="3194956" y="406400"/>
                </a:lnTo>
                <a:lnTo>
                  <a:pt x="3192379" y="393700"/>
                </a:lnTo>
                <a:close/>
              </a:path>
              <a:path w="3487420" h="1781175">
                <a:moveTo>
                  <a:pt x="390356" y="393700"/>
                </a:moveTo>
                <a:lnTo>
                  <a:pt x="365709" y="393700"/>
                </a:lnTo>
                <a:lnTo>
                  <a:pt x="360687" y="406400"/>
                </a:lnTo>
                <a:lnTo>
                  <a:pt x="359734" y="406400"/>
                </a:lnTo>
                <a:lnTo>
                  <a:pt x="347301" y="419100"/>
                </a:lnTo>
                <a:lnTo>
                  <a:pt x="354730" y="419100"/>
                </a:lnTo>
                <a:lnTo>
                  <a:pt x="375936" y="406400"/>
                </a:lnTo>
                <a:lnTo>
                  <a:pt x="390356" y="393700"/>
                </a:lnTo>
                <a:close/>
              </a:path>
              <a:path w="3487420" h="1781175">
                <a:moveTo>
                  <a:pt x="3163785" y="406400"/>
                </a:moveTo>
                <a:lnTo>
                  <a:pt x="3158893" y="406400"/>
                </a:lnTo>
                <a:lnTo>
                  <a:pt x="3177625" y="418014"/>
                </a:lnTo>
                <a:lnTo>
                  <a:pt x="3163785" y="406400"/>
                </a:lnTo>
                <a:close/>
              </a:path>
              <a:path w="3487420" h="1781175">
                <a:moveTo>
                  <a:pt x="365709" y="393700"/>
                </a:moveTo>
                <a:lnTo>
                  <a:pt x="293583" y="393700"/>
                </a:lnTo>
                <a:lnTo>
                  <a:pt x="284639" y="406400"/>
                </a:lnTo>
                <a:lnTo>
                  <a:pt x="358658" y="406400"/>
                </a:lnTo>
                <a:lnTo>
                  <a:pt x="365709" y="393700"/>
                </a:lnTo>
                <a:close/>
              </a:path>
              <a:path w="3487420" h="1781175">
                <a:moveTo>
                  <a:pt x="3110933" y="393700"/>
                </a:moveTo>
                <a:lnTo>
                  <a:pt x="3110211" y="393700"/>
                </a:lnTo>
                <a:lnTo>
                  <a:pt x="3110745" y="406400"/>
                </a:lnTo>
                <a:lnTo>
                  <a:pt x="3110933" y="393700"/>
                </a:lnTo>
                <a:close/>
              </a:path>
              <a:path w="3487420" h="1781175">
                <a:moveTo>
                  <a:pt x="348677" y="355600"/>
                </a:moveTo>
                <a:lnTo>
                  <a:pt x="331793" y="368300"/>
                </a:lnTo>
                <a:lnTo>
                  <a:pt x="310448" y="381000"/>
                </a:lnTo>
                <a:lnTo>
                  <a:pt x="310128" y="393700"/>
                </a:lnTo>
                <a:lnTo>
                  <a:pt x="377425" y="393700"/>
                </a:lnTo>
                <a:lnTo>
                  <a:pt x="379562" y="381000"/>
                </a:lnTo>
                <a:lnTo>
                  <a:pt x="402255" y="381000"/>
                </a:lnTo>
                <a:lnTo>
                  <a:pt x="413285" y="368300"/>
                </a:lnTo>
                <a:lnTo>
                  <a:pt x="335617" y="368300"/>
                </a:lnTo>
                <a:lnTo>
                  <a:pt x="348677" y="355600"/>
                </a:lnTo>
                <a:close/>
              </a:path>
              <a:path w="3487420" h="1781175">
                <a:moveTo>
                  <a:pt x="392640" y="381000"/>
                </a:moveTo>
                <a:lnTo>
                  <a:pt x="383324" y="381000"/>
                </a:lnTo>
                <a:lnTo>
                  <a:pt x="382399" y="393700"/>
                </a:lnTo>
                <a:lnTo>
                  <a:pt x="392640" y="381000"/>
                </a:lnTo>
                <a:close/>
              </a:path>
              <a:path w="3487420" h="1781175">
                <a:moveTo>
                  <a:pt x="3142681" y="355600"/>
                </a:moveTo>
                <a:lnTo>
                  <a:pt x="3072353" y="355600"/>
                </a:lnTo>
                <a:lnTo>
                  <a:pt x="3072658" y="357475"/>
                </a:lnTo>
                <a:lnTo>
                  <a:pt x="3082564" y="381000"/>
                </a:lnTo>
                <a:lnTo>
                  <a:pt x="3117907" y="393700"/>
                </a:lnTo>
                <a:lnTo>
                  <a:pt x="3165467" y="393700"/>
                </a:lnTo>
                <a:lnTo>
                  <a:pt x="3159881" y="381000"/>
                </a:lnTo>
                <a:lnTo>
                  <a:pt x="3147523" y="381000"/>
                </a:lnTo>
                <a:lnTo>
                  <a:pt x="3145903" y="368300"/>
                </a:lnTo>
                <a:lnTo>
                  <a:pt x="3142681" y="355600"/>
                </a:lnTo>
                <a:close/>
              </a:path>
              <a:path w="3487420" h="1781175">
                <a:moveTo>
                  <a:pt x="3175045" y="381000"/>
                </a:moveTo>
                <a:lnTo>
                  <a:pt x="3164682" y="381000"/>
                </a:lnTo>
                <a:lnTo>
                  <a:pt x="3165467" y="393700"/>
                </a:lnTo>
                <a:lnTo>
                  <a:pt x="3186113" y="393700"/>
                </a:lnTo>
                <a:lnTo>
                  <a:pt x="3175045" y="381000"/>
                </a:lnTo>
                <a:close/>
              </a:path>
              <a:path w="3487420" h="1781175">
                <a:moveTo>
                  <a:pt x="3160550" y="368300"/>
                </a:moveTo>
                <a:lnTo>
                  <a:pt x="3156795" y="368300"/>
                </a:lnTo>
                <a:lnTo>
                  <a:pt x="3147523" y="381000"/>
                </a:lnTo>
                <a:lnTo>
                  <a:pt x="3167434" y="381000"/>
                </a:lnTo>
                <a:lnTo>
                  <a:pt x="3160550" y="368300"/>
                </a:lnTo>
                <a:close/>
              </a:path>
              <a:path w="3487420" h="1781175">
                <a:moveTo>
                  <a:pt x="357408" y="355600"/>
                </a:moveTo>
                <a:lnTo>
                  <a:pt x="353685" y="355600"/>
                </a:lnTo>
                <a:lnTo>
                  <a:pt x="352884" y="368300"/>
                </a:lnTo>
                <a:lnTo>
                  <a:pt x="355864" y="368300"/>
                </a:lnTo>
                <a:lnTo>
                  <a:pt x="357408" y="355600"/>
                </a:lnTo>
                <a:close/>
              </a:path>
              <a:path w="3487420" h="1781175">
                <a:moveTo>
                  <a:pt x="415429" y="342900"/>
                </a:moveTo>
                <a:lnTo>
                  <a:pt x="367578" y="342900"/>
                </a:lnTo>
                <a:lnTo>
                  <a:pt x="356026" y="355600"/>
                </a:lnTo>
                <a:lnTo>
                  <a:pt x="362223" y="355600"/>
                </a:lnTo>
                <a:lnTo>
                  <a:pt x="355864" y="368300"/>
                </a:lnTo>
                <a:lnTo>
                  <a:pt x="415832" y="368300"/>
                </a:lnTo>
                <a:lnTo>
                  <a:pt x="414755" y="355600"/>
                </a:lnTo>
                <a:lnTo>
                  <a:pt x="415429" y="342900"/>
                </a:lnTo>
                <a:close/>
              </a:path>
              <a:path w="3487420" h="1781175">
                <a:moveTo>
                  <a:pt x="456945" y="330200"/>
                </a:moveTo>
                <a:lnTo>
                  <a:pt x="448292" y="330200"/>
                </a:lnTo>
                <a:lnTo>
                  <a:pt x="443634" y="342900"/>
                </a:lnTo>
                <a:lnTo>
                  <a:pt x="415429" y="342900"/>
                </a:lnTo>
                <a:lnTo>
                  <a:pt x="418256" y="355600"/>
                </a:lnTo>
                <a:lnTo>
                  <a:pt x="415832" y="368300"/>
                </a:lnTo>
                <a:lnTo>
                  <a:pt x="428294" y="368300"/>
                </a:lnTo>
                <a:lnTo>
                  <a:pt x="424876" y="355600"/>
                </a:lnTo>
                <a:lnTo>
                  <a:pt x="436366" y="355600"/>
                </a:lnTo>
                <a:lnTo>
                  <a:pt x="447246" y="342900"/>
                </a:lnTo>
                <a:lnTo>
                  <a:pt x="456945" y="330200"/>
                </a:lnTo>
                <a:close/>
              </a:path>
              <a:path w="3487420" h="1781175">
                <a:moveTo>
                  <a:pt x="3061392" y="355600"/>
                </a:moveTo>
                <a:lnTo>
                  <a:pt x="3039181" y="355600"/>
                </a:lnTo>
                <a:lnTo>
                  <a:pt x="3052085" y="368300"/>
                </a:lnTo>
                <a:lnTo>
                  <a:pt x="3074423" y="368300"/>
                </a:lnTo>
                <a:lnTo>
                  <a:pt x="3061392" y="355600"/>
                </a:lnTo>
                <a:close/>
              </a:path>
              <a:path w="3487420" h="1781175">
                <a:moveTo>
                  <a:pt x="3071868" y="355600"/>
                </a:moveTo>
                <a:lnTo>
                  <a:pt x="3064890" y="355600"/>
                </a:lnTo>
                <a:lnTo>
                  <a:pt x="3074423" y="368300"/>
                </a:lnTo>
                <a:lnTo>
                  <a:pt x="3072658" y="357475"/>
                </a:lnTo>
                <a:lnTo>
                  <a:pt x="3071868" y="355600"/>
                </a:lnTo>
                <a:close/>
              </a:path>
              <a:path w="3487420" h="1781175">
                <a:moveTo>
                  <a:pt x="3034380" y="342900"/>
                </a:moveTo>
                <a:lnTo>
                  <a:pt x="3016042" y="342900"/>
                </a:lnTo>
                <a:lnTo>
                  <a:pt x="3024385" y="355600"/>
                </a:lnTo>
                <a:lnTo>
                  <a:pt x="3038913" y="355600"/>
                </a:lnTo>
                <a:lnTo>
                  <a:pt x="3034380" y="342900"/>
                </a:lnTo>
                <a:close/>
              </a:path>
              <a:path w="3487420" h="1781175">
                <a:moveTo>
                  <a:pt x="3062713" y="342900"/>
                </a:moveTo>
                <a:lnTo>
                  <a:pt x="3042070" y="342900"/>
                </a:lnTo>
                <a:lnTo>
                  <a:pt x="3047035" y="355600"/>
                </a:lnTo>
                <a:lnTo>
                  <a:pt x="3063494" y="355600"/>
                </a:lnTo>
                <a:lnTo>
                  <a:pt x="3062713" y="342900"/>
                </a:lnTo>
                <a:close/>
              </a:path>
              <a:path w="3487420" h="1781175">
                <a:moveTo>
                  <a:pt x="3072092" y="355483"/>
                </a:moveTo>
                <a:close/>
              </a:path>
              <a:path w="3487420" h="1781175">
                <a:moveTo>
                  <a:pt x="3076069" y="347568"/>
                </a:moveTo>
                <a:lnTo>
                  <a:pt x="3074029" y="355600"/>
                </a:lnTo>
                <a:lnTo>
                  <a:pt x="3080237" y="355600"/>
                </a:lnTo>
                <a:lnTo>
                  <a:pt x="3076069" y="347568"/>
                </a:lnTo>
                <a:close/>
              </a:path>
              <a:path w="3487420" h="1781175">
                <a:moveTo>
                  <a:pt x="3084332" y="342900"/>
                </a:moveTo>
                <a:lnTo>
                  <a:pt x="3077255" y="342900"/>
                </a:lnTo>
                <a:lnTo>
                  <a:pt x="3076069" y="347568"/>
                </a:lnTo>
                <a:lnTo>
                  <a:pt x="3080237" y="355600"/>
                </a:lnTo>
                <a:lnTo>
                  <a:pt x="3085548" y="355600"/>
                </a:lnTo>
                <a:lnTo>
                  <a:pt x="3084332" y="342900"/>
                </a:lnTo>
                <a:close/>
              </a:path>
              <a:path w="3487420" h="1781175">
                <a:moveTo>
                  <a:pt x="3115539" y="342900"/>
                </a:moveTo>
                <a:lnTo>
                  <a:pt x="3084332" y="342900"/>
                </a:lnTo>
                <a:lnTo>
                  <a:pt x="3085548" y="355600"/>
                </a:lnTo>
                <a:lnTo>
                  <a:pt x="3119234" y="355600"/>
                </a:lnTo>
                <a:lnTo>
                  <a:pt x="3115539" y="342900"/>
                </a:lnTo>
                <a:close/>
              </a:path>
              <a:path w="3487420" h="1781175">
                <a:moveTo>
                  <a:pt x="3067469" y="342900"/>
                </a:moveTo>
                <a:lnTo>
                  <a:pt x="3062713" y="342900"/>
                </a:lnTo>
                <a:lnTo>
                  <a:pt x="3072092" y="355483"/>
                </a:lnTo>
                <a:lnTo>
                  <a:pt x="3067469" y="342900"/>
                </a:lnTo>
                <a:close/>
              </a:path>
              <a:path w="3487420" h="1781175">
                <a:moveTo>
                  <a:pt x="3077255" y="342900"/>
                </a:moveTo>
                <a:lnTo>
                  <a:pt x="3073646" y="342900"/>
                </a:lnTo>
                <a:lnTo>
                  <a:pt x="3076069" y="347568"/>
                </a:lnTo>
                <a:lnTo>
                  <a:pt x="3077255" y="342900"/>
                </a:lnTo>
                <a:close/>
              </a:path>
              <a:path w="3487420" h="1781175">
                <a:moveTo>
                  <a:pt x="407880" y="317500"/>
                </a:moveTo>
                <a:lnTo>
                  <a:pt x="393784" y="330200"/>
                </a:lnTo>
                <a:lnTo>
                  <a:pt x="380257" y="342900"/>
                </a:lnTo>
                <a:lnTo>
                  <a:pt x="442881" y="342900"/>
                </a:lnTo>
                <a:lnTo>
                  <a:pt x="448292" y="330200"/>
                </a:lnTo>
                <a:lnTo>
                  <a:pt x="406229" y="330200"/>
                </a:lnTo>
                <a:lnTo>
                  <a:pt x="407880" y="317500"/>
                </a:lnTo>
                <a:close/>
              </a:path>
              <a:path w="3487420" h="1781175">
                <a:moveTo>
                  <a:pt x="448292" y="330200"/>
                </a:moveTo>
                <a:lnTo>
                  <a:pt x="442881" y="342900"/>
                </a:lnTo>
                <a:lnTo>
                  <a:pt x="443634" y="342900"/>
                </a:lnTo>
                <a:lnTo>
                  <a:pt x="448292" y="330200"/>
                </a:lnTo>
                <a:close/>
              </a:path>
              <a:path w="3487420" h="1781175">
                <a:moveTo>
                  <a:pt x="475716" y="330200"/>
                </a:moveTo>
                <a:lnTo>
                  <a:pt x="462764" y="330200"/>
                </a:lnTo>
                <a:lnTo>
                  <a:pt x="462007" y="342900"/>
                </a:lnTo>
                <a:lnTo>
                  <a:pt x="469753" y="342900"/>
                </a:lnTo>
                <a:lnTo>
                  <a:pt x="470648" y="342226"/>
                </a:lnTo>
                <a:lnTo>
                  <a:pt x="475716" y="330200"/>
                </a:lnTo>
                <a:close/>
              </a:path>
              <a:path w="3487420" h="1781175">
                <a:moveTo>
                  <a:pt x="3077864" y="317500"/>
                </a:moveTo>
                <a:lnTo>
                  <a:pt x="2971803" y="317500"/>
                </a:lnTo>
                <a:lnTo>
                  <a:pt x="2986782" y="330200"/>
                </a:lnTo>
                <a:lnTo>
                  <a:pt x="2997194" y="342900"/>
                </a:lnTo>
                <a:lnTo>
                  <a:pt x="2999409" y="330200"/>
                </a:lnTo>
                <a:lnTo>
                  <a:pt x="3086609" y="330200"/>
                </a:lnTo>
                <a:lnTo>
                  <a:pt x="3077864" y="317500"/>
                </a:lnTo>
                <a:close/>
              </a:path>
              <a:path w="3487420" h="1781175">
                <a:moveTo>
                  <a:pt x="3014151" y="330200"/>
                </a:moveTo>
                <a:lnTo>
                  <a:pt x="3005741" y="330200"/>
                </a:lnTo>
                <a:lnTo>
                  <a:pt x="3009665" y="342900"/>
                </a:lnTo>
                <a:lnTo>
                  <a:pt x="3014336" y="330345"/>
                </a:lnTo>
                <a:lnTo>
                  <a:pt x="3014151" y="330200"/>
                </a:lnTo>
                <a:close/>
              </a:path>
              <a:path w="3487420" h="1781175">
                <a:moveTo>
                  <a:pt x="3080760" y="330200"/>
                </a:moveTo>
                <a:lnTo>
                  <a:pt x="3014390" y="330200"/>
                </a:lnTo>
                <a:lnTo>
                  <a:pt x="3014336" y="330345"/>
                </a:lnTo>
                <a:lnTo>
                  <a:pt x="3030290" y="342900"/>
                </a:lnTo>
                <a:lnTo>
                  <a:pt x="3076571" y="342900"/>
                </a:lnTo>
                <a:lnTo>
                  <a:pt x="3080760" y="330200"/>
                </a:lnTo>
                <a:close/>
              </a:path>
              <a:path w="3487420" h="1781175">
                <a:moveTo>
                  <a:pt x="3088720" y="330200"/>
                </a:moveTo>
                <a:lnTo>
                  <a:pt x="3080760" y="330200"/>
                </a:lnTo>
                <a:lnTo>
                  <a:pt x="3076571" y="342900"/>
                </a:lnTo>
                <a:lnTo>
                  <a:pt x="3090133" y="342900"/>
                </a:lnTo>
                <a:lnTo>
                  <a:pt x="3094077" y="336598"/>
                </a:lnTo>
                <a:lnTo>
                  <a:pt x="3088720" y="330200"/>
                </a:lnTo>
                <a:close/>
              </a:path>
              <a:path w="3487420" h="1781175">
                <a:moveTo>
                  <a:pt x="3094077" y="336598"/>
                </a:moveTo>
                <a:lnTo>
                  <a:pt x="3090133" y="342900"/>
                </a:lnTo>
                <a:lnTo>
                  <a:pt x="3099353" y="342900"/>
                </a:lnTo>
                <a:lnTo>
                  <a:pt x="3094077" y="336598"/>
                </a:lnTo>
                <a:close/>
              </a:path>
              <a:path w="3487420" h="1781175">
                <a:moveTo>
                  <a:pt x="475820" y="330200"/>
                </a:moveTo>
                <a:lnTo>
                  <a:pt x="470645" y="342232"/>
                </a:lnTo>
                <a:lnTo>
                  <a:pt x="475820" y="330200"/>
                </a:lnTo>
                <a:close/>
              </a:path>
              <a:path w="3487420" h="1781175">
                <a:moveTo>
                  <a:pt x="486737" y="330200"/>
                </a:moveTo>
                <a:lnTo>
                  <a:pt x="475820" y="330200"/>
                </a:lnTo>
                <a:lnTo>
                  <a:pt x="470653" y="342226"/>
                </a:lnTo>
                <a:lnTo>
                  <a:pt x="486737" y="330200"/>
                </a:lnTo>
                <a:close/>
              </a:path>
              <a:path w="3487420" h="1781175">
                <a:moveTo>
                  <a:pt x="3098083" y="330200"/>
                </a:moveTo>
                <a:lnTo>
                  <a:pt x="3088720" y="330200"/>
                </a:lnTo>
                <a:lnTo>
                  <a:pt x="3094077" y="336598"/>
                </a:lnTo>
                <a:lnTo>
                  <a:pt x="3098083" y="330200"/>
                </a:lnTo>
                <a:close/>
              </a:path>
              <a:path w="3487420" h="1781175">
                <a:moveTo>
                  <a:pt x="456292" y="317500"/>
                </a:moveTo>
                <a:lnTo>
                  <a:pt x="412414" y="317500"/>
                </a:lnTo>
                <a:lnTo>
                  <a:pt x="410995" y="330200"/>
                </a:lnTo>
                <a:lnTo>
                  <a:pt x="455962" y="330200"/>
                </a:lnTo>
                <a:lnTo>
                  <a:pt x="456292" y="317500"/>
                </a:lnTo>
                <a:close/>
              </a:path>
              <a:path w="3487420" h="1781175">
                <a:moveTo>
                  <a:pt x="482894" y="317500"/>
                </a:moveTo>
                <a:lnTo>
                  <a:pt x="456292" y="317500"/>
                </a:lnTo>
                <a:lnTo>
                  <a:pt x="455962" y="330200"/>
                </a:lnTo>
                <a:lnTo>
                  <a:pt x="478339" y="330200"/>
                </a:lnTo>
                <a:lnTo>
                  <a:pt x="482894" y="317500"/>
                </a:lnTo>
                <a:close/>
              </a:path>
              <a:path w="3487420" h="1781175">
                <a:moveTo>
                  <a:pt x="491258" y="326448"/>
                </a:moveTo>
                <a:lnTo>
                  <a:pt x="486737" y="330200"/>
                </a:lnTo>
                <a:lnTo>
                  <a:pt x="491128" y="330200"/>
                </a:lnTo>
                <a:lnTo>
                  <a:pt x="491258" y="326448"/>
                </a:lnTo>
                <a:close/>
              </a:path>
              <a:path w="3487420" h="1781175">
                <a:moveTo>
                  <a:pt x="502041" y="317500"/>
                </a:moveTo>
                <a:lnTo>
                  <a:pt x="491566" y="317500"/>
                </a:lnTo>
                <a:lnTo>
                  <a:pt x="491258" y="326448"/>
                </a:lnTo>
                <a:lnTo>
                  <a:pt x="502041" y="317500"/>
                </a:lnTo>
                <a:close/>
              </a:path>
              <a:path w="3487420" h="1781175">
                <a:moveTo>
                  <a:pt x="437941" y="304800"/>
                </a:moveTo>
                <a:lnTo>
                  <a:pt x="432464" y="304800"/>
                </a:lnTo>
                <a:lnTo>
                  <a:pt x="420568" y="317500"/>
                </a:lnTo>
                <a:lnTo>
                  <a:pt x="438881" y="317500"/>
                </a:lnTo>
                <a:lnTo>
                  <a:pt x="437941" y="304800"/>
                </a:lnTo>
                <a:close/>
              </a:path>
              <a:path w="3487420" h="1781175">
                <a:moveTo>
                  <a:pt x="509424" y="304800"/>
                </a:moveTo>
                <a:lnTo>
                  <a:pt x="437941" y="304800"/>
                </a:lnTo>
                <a:lnTo>
                  <a:pt x="449015" y="317500"/>
                </a:lnTo>
                <a:lnTo>
                  <a:pt x="504743" y="317500"/>
                </a:lnTo>
                <a:lnTo>
                  <a:pt x="509424" y="304800"/>
                </a:lnTo>
                <a:close/>
              </a:path>
              <a:path w="3487420" h="1781175">
                <a:moveTo>
                  <a:pt x="510179" y="316911"/>
                </a:moveTo>
                <a:lnTo>
                  <a:pt x="509620" y="317500"/>
                </a:lnTo>
                <a:lnTo>
                  <a:pt x="509809" y="317500"/>
                </a:lnTo>
                <a:lnTo>
                  <a:pt x="510179" y="316911"/>
                </a:lnTo>
                <a:close/>
              </a:path>
              <a:path w="3487420" h="1781175">
                <a:moveTo>
                  <a:pt x="533266" y="304800"/>
                </a:moveTo>
                <a:lnTo>
                  <a:pt x="527045" y="304800"/>
                </a:lnTo>
                <a:lnTo>
                  <a:pt x="520796" y="317500"/>
                </a:lnTo>
                <a:lnTo>
                  <a:pt x="533266" y="304800"/>
                </a:lnTo>
                <a:close/>
              </a:path>
              <a:path w="3487420" h="1781175">
                <a:moveTo>
                  <a:pt x="2962586" y="304800"/>
                </a:moveTo>
                <a:lnTo>
                  <a:pt x="2960868" y="317500"/>
                </a:lnTo>
                <a:lnTo>
                  <a:pt x="2979170" y="317500"/>
                </a:lnTo>
                <a:lnTo>
                  <a:pt x="2962586" y="304800"/>
                </a:lnTo>
                <a:close/>
              </a:path>
              <a:path w="3487420" h="1781175">
                <a:moveTo>
                  <a:pt x="3042850" y="304800"/>
                </a:moveTo>
                <a:lnTo>
                  <a:pt x="2970418" y="304800"/>
                </a:lnTo>
                <a:lnTo>
                  <a:pt x="2979170" y="317500"/>
                </a:lnTo>
                <a:lnTo>
                  <a:pt x="3052304" y="317500"/>
                </a:lnTo>
                <a:lnTo>
                  <a:pt x="3042850" y="304800"/>
                </a:lnTo>
                <a:close/>
              </a:path>
              <a:path w="3487420" h="1781175">
                <a:moveTo>
                  <a:pt x="521689" y="304800"/>
                </a:moveTo>
                <a:lnTo>
                  <a:pt x="517792" y="304800"/>
                </a:lnTo>
                <a:lnTo>
                  <a:pt x="510179" y="316911"/>
                </a:lnTo>
                <a:lnTo>
                  <a:pt x="521689" y="304800"/>
                </a:lnTo>
                <a:close/>
              </a:path>
              <a:path w="3487420" h="1781175">
                <a:moveTo>
                  <a:pt x="549498" y="279400"/>
                </a:moveTo>
                <a:lnTo>
                  <a:pt x="511255" y="279400"/>
                </a:lnTo>
                <a:lnTo>
                  <a:pt x="499696" y="292100"/>
                </a:lnTo>
                <a:lnTo>
                  <a:pt x="448279" y="292100"/>
                </a:lnTo>
                <a:lnTo>
                  <a:pt x="444593" y="304800"/>
                </a:lnTo>
                <a:lnTo>
                  <a:pt x="544964" y="304800"/>
                </a:lnTo>
                <a:lnTo>
                  <a:pt x="540162" y="292100"/>
                </a:lnTo>
                <a:lnTo>
                  <a:pt x="549498" y="279400"/>
                </a:lnTo>
                <a:close/>
              </a:path>
              <a:path w="3487420" h="1781175">
                <a:moveTo>
                  <a:pt x="2930798" y="292100"/>
                </a:moveTo>
                <a:lnTo>
                  <a:pt x="2933186" y="304800"/>
                </a:lnTo>
                <a:lnTo>
                  <a:pt x="2937288" y="304800"/>
                </a:lnTo>
                <a:lnTo>
                  <a:pt x="2930798" y="292100"/>
                </a:lnTo>
                <a:close/>
              </a:path>
              <a:path w="3487420" h="1781175">
                <a:moveTo>
                  <a:pt x="2961812" y="292100"/>
                </a:moveTo>
                <a:lnTo>
                  <a:pt x="2954928" y="292100"/>
                </a:lnTo>
                <a:lnTo>
                  <a:pt x="2955297" y="304800"/>
                </a:lnTo>
                <a:lnTo>
                  <a:pt x="2960580" y="304800"/>
                </a:lnTo>
                <a:lnTo>
                  <a:pt x="2961812" y="292100"/>
                </a:lnTo>
                <a:close/>
              </a:path>
              <a:path w="3487420" h="1781175">
                <a:moveTo>
                  <a:pt x="3045844" y="292100"/>
                </a:moveTo>
                <a:lnTo>
                  <a:pt x="2970587" y="292100"/>
                </a:lnTo>
                <a:lnTo>
                  <a:pt x="2980951" y="304800"/>
                </a:lnTo>
                <a:lnTo>
                  <a:pt x="3050372" y="304800"/>
                </a:lnTo>
                <a:lnTo>
                  <a:pt x="3045844" y="292100"/>
                </a:lnTo>
                <a:close/>
              </a:path>
              <a:path w="3487420" h="1781175">
                <a:moveTo>
                  <a:pt x="492462" y="279400"/>
                </a:moveTo>
                <a:lnTo>
                  <a:pt x="475812" y="279400"/>
                </a:lnTo>
                <a:lnTo>
                  <a:pt x="471899" y="292100"/>
                </a:lnTo>
                <a:lnTo>
                  <a:pt x="485115" y="292100"/>
                </a:lnTo>
                <a:lnTo>
                  <a:pt x="492462" y="279400"/>
                </a:lnTo>
                <a:close/>
              </a:path>
              <a:path w="3487420" h="1781175">
                <a:moveTo>
                  <a:pt x="575103" y="279400"/>
                </a:moveTo>
                <a:lnTo>
                  <a:pt x="561719" y="279400"/>
                </a:lnTo>
                <a:lnTo>
                  <a:pt x="565576" y="292100"/>
                </a:lnTo>
                <a:lnTo>
                  <a:pt x="575103" y="279400"/>
                </a:lnTo>
                <a:close/>
              </a:path>
              <a:path w="3487420" h="1781175">
                <a:moveTo>
                  <a:pt x="2907900" y="279400"/>
                </a:moveTo>
                <a:lnTo>
                  <a:pt x="2905693" y="279400"/>
                </a:lnTo>
                <a:lnTo>
                  <a:pt x="2903576" y="292100"/>
                </a:lnTo>
                <a:lnTo>
                  <a:pt x="2907900" y="279400"/>
                </a:lnTo>
                <a:close/>
              </a:path>
              <a:path w="3487420" h="1781175">
                <a:moveTo>
                  <a:pt x="2911012" y="279400"/>
                </a:moveTo>
                <a:lnTo>
                  <a:pt x="2913463" y="292100"/>
                </a:lnTo>
                <a:lnTo>
                  <a:pt x="2917603" y="292100"/>
                </a:lnTo>
                <a:lnTo>
                  <a:pt x="2911012" y="279400"/>
                </a:lnTo>
                <a:close/>
              </a:path>
              <a:path w="3487420" h="1781175">
                <a:moveTo>
                  <a:pt x="2924525" y="279400"/>
                </a:moveTo>
                <a:lnTo>
                  <a:pt x="2921199" y="279400"/>
                </a:lnTo>
                <a:lnTo>
                  <a:pt x="2919635" y="292100"/>
                </a:lnTo>
                <a:lnTo>
                  <a:pt x="2925972" y="292100"/>
                </a:lnTo>
                <a:lnTo>
                  <a:pt x="2924525" y="279400"/>
                </a:lnTo>
                <a:close/>
              </a:path>
              <a:path w="3487420" h="1781175">
                <a:moveTo>
                  <a:pt x="2936838" y="279400"/>
                </a:moveTo>
                <a:lnTo>
                  <a:pt x="2928766" y="279400"/>
                </a:lnTo>
                <a:lnTo>
                  <a:pt x="2933084" y="292100"/>
                </a:lnTo>
                <a:lnTo>
                  <a:pt x="2940298" y="292100"/>
                </a:lnTo>
                <a:lnTo>
                  <a:pt x="2936838" y="279400"/>
                </a:lnTo>
                <a:close/>
              </a:path>
              <a:path w="3487420" h="1781175">
                <a:moveTo>
                  <a:pt x="3009424" y="279400"/>
                </a:moveTo>
                <a:lnTo>
                  <a:pt x="2973702" y="279400"/>
                </a:lnTo>
                <a:lnTo>
                  <a:pt x="2973010" y="292100"/>
                </a:lnTo>
                <a:lnTo>
                  <a:pt x="3017381" y="292100"/>
                </a:lnTo>
                <a:lnTo>
                  <a:pt x="3009424" y="279400"/>
                </a:lnTo>
                <a:close/>
              </a:path>
              <a:path w="3487420" h="1781175">
                <a:moveTo>
                  <a:pt x="589831" y="266700"/>
                </a:moveTo>
                <a:lnTo>
                  <a:pt x="508688" y="266700"/>
                </a:lnTo>
                <a:lnTo>
                  <a:pt x="494185" y="279400"/>
                </a:lnTo>
                <a:lnTo>
                  <a:pt x="588333" y="279400"/>
                </a:lnTo>
                <a:lnTo>
                  <a:pt x="589831" y="266700"/>
                </a:lnTo>
                <a:close/>
              </a:path>
              <a:path w="3487420" h="1781175">
                <a:moveTo>
                  <a:pt x="603561" y="266700"/>
                </a:moveTo>
                <a:lnTo>
                  <a:pt x="592246" y="266700"/>
                </a:lnTo>
                <a:lnTo>
                  <a:pt x="588333" y="279400"/>
                </a:lnTo>
                <a:lnTo>
                  <a:pt x="603629" y="279400"/>
                </a:lnTo>
                <a:lnTo>
                  <a:pt x="603561" y="266700"/>
                </a:lnTo>
                <a:close/>
              </a:path>
              <a:path w="3487420" h="1781175">
                <a:moveTo>
                  <a:pt x="2893143" y="266700"/>
                </a:moveTo>
                <a:lnTo>
                  <a:pt x="2868302" y="266700"/>
                </a:lnTo>
                <a:lnTo>
                  <a:pt x="2877463" y="279400"/>
                </a:lnTo>
                <a:lnTo>
                  <a:pt x="2886745" y="279400"/>
                </a:lnTo>
                <a:lnTo>
                  <a:pt x="2893143" y="266700"/>
                </a:lnTo>
                <a:close/>
              </a:path>
              <a:path w="3487420" h="1781175">
                <a:moveTo>
                  <a:pt x="2897397" y="266700"/>
                </a:moveTo>
                <a:lnTo>
                  <a:pt x="2893143" y="266700"/>
                </a:lnTo>
                <a:lnTo>
                  <a:pt x="2895048" y="279400"/>
                </a:lnTo>
                <a:lnTo>
                  <a:pt x="2902414" y="279400"/>
                </a:lnTo>
                <a:lnTo>
                  <a:pt x="2897397" y="266700"/>
                </a:lnTo>
                <a:close/>
              </a:path>
              <a:path w="3487420" h="1781175">
                <a:moveTo>
                  <a:pt x="2938164" y="266700"/>
                </a:moveTo>
                <a:lnTo>
                  <a:pt x="2905576" y="266700"/>
                </a:lnTo>
                <a:lnTo>
                  <a:pt x="2902414" y="279400"/>
                </a:lnTo>
                <a:lnTo>
                  <a:pt x="2942724" y="279400"/>
                </a:lnTo>
                <a:lnTo>
                  <a:pt x="2938164" y="266700"/>
                </a:lnTo>
                <a:close/>
              </a:path>
              <a:path w="3487420" h="1781175">
                <a:moveTo>
                  <a:pt x="2957938" y="266700"/>
                </a:moveTo>
                <a:lnTo>
                  <a:pt x="2938164" y="266700"/>
                </a:lnTo>
                <a:lnTo>
                  <a:pt x="2945670" y="279400"/>
                </a:lnTo>
                <a:lnTo>
                  <a:pt x="2951542" y="279400"/>
                </a:lnTo>
                <a:lnTo>
                  <a:pt x="2957938" y="266700"/>
                </a:lnTo>
                <a:close/>
              </a:path>
              <a:path w="3487420" h="1781175">
                <a:moveTo>
                  <a:pt x="2997192" y="266700"/>
                </a:moveTo>
                <a:lnTo>
                  <a:pt x="2993079" y="266700"/>
                </a:lnTo>
                <a:lnTo>
                  <a:pt x="2990938" y="279400"/>
                </a:lnTo>
                <a:lnTo>
                  <a:pt x="3006808" y="279400"/>
                </a:lnTo>
                <a:lnTo>
                  <a:pt x="2997192" y="266700"/>
                </a:lnTo>
                <a:close/>
              </a:path>
              <a:path w="3487420" h="1781175">
                <a:moveTo>
                  <a:pt x="616965" y="254000"/>
                </a:moveTo>
                <a:lnTo>
                  <a:pt x="528259" y="254000"/>
                </a:lnTo>
                <a:lnTo>
                  <a:pt x="522180" y="266700"/>
                </a:lnTo>
                <a:lnTo>
                  <a:pt x="603603" y="266700"/>
                </a:lnTo>
                <a:lnTo>
                  <a:pt x="616965" y="254000"/>
                </a:lnTo>
                <a:close/>
              </a:path>
              <a:path w="3487420" h="1781175">
                <a:moveTo>
                  <a:pt x="634986" y="254000"/>
                </a:moveTo>
                <a:lnTo>
                  <a:pt x="628415" y="254000"/>
                </a:lnTo>
                <a:lnTo>
                  <a:pt x="625679" y="266700"/>
                </a:lnTo>
                <a:lnTo>
                  <a:pt x="629236" y="266700"/>
                </a:lnTo>
                <a:lnTo>
                  <a:pt x="634986" y="254000"/>
                </a:lnTo>
                <a:close/>
              </a:path>
              <a:path w="3487420" h="1781175">
                <a:moveTo>
                  <a:pt x="2953820" y="254000"/>
                </a:moveTo>
                <a:lnTo>
                  <a:pt x="2868124" y="254000"/>
                </a:lnTo>
                <a:lnTo>
                  <a:pt x="2870197" y="266700"/>
                </a:lnTo>
                <a:lnTo>
                  <a:pt x="2960046" y="266700"/>
                </a:lnTo>
                <a:lnTo>
                  <a:pt x="2959939" y="264544"/>
                </a:lnTo>
                <a:lnTo>
                  <a:pt x="2953820" y="254000"/>
                </a:lnTo>
                <a:close/>
              </a:path>
              <a:path w="3487420" h="1781175">
                <a:moveTo>
                  <a:pt x="2960308" y="265180"/>
                </a:moveTo>
                <a:lnTo>
                  <a:pt x="2960046" y="266700"/>
                </a:lnTo>
                <a:lnTo>
                  <a:pt x="2961189" y="266700"/>
                </a:lnTo>
                <a:lnTo>
                  <a:pt x="2960308" y="265180"/>
                </a:lnTo>
                <a:close/>
              </a:path>
              <a:path w="3487420" h="1781175">
                <a:moveTo>
                  <a:pt x="2962231" y="254000"/>
                </a:moveTo>
                <a:lnTo>
                  <a:pt x="2959411" y="254000"/>
                </a:lnTo>
                <a:lnTo>
                  <a:pt x="2959939" y="264544"/>
                </a:lnTo>
                <a:lnTo>
                  <a:pt x="2960308" y="265180"/>
                </a:lnTo>
                <a:lnTo>
                  <a:pt x="2962231" y="254000"/>
                </a:lnTo>
                <a:close/>
              </a:path>
              <a:path w="3487420" h="1781175">
                <a:moveTo>
                  <a:pt x="565573" y="241300"/>
                </a:moveTo>
                <a:lnTo>
                  <a:pt x="556576" y="241300"/>
                </a:lnTo>
                <a:lnTo>
                  <a:pt x="545281" y="254000"/>
                </a:lnTo>
                <a:lnTo>
                  <a:pt x="570688" y="254000"/>
                </a:lnTo>
                <a:lnTo>
                  <a:pt x="565573" y="241300"/>
                </a:lnTo>
                <a:close/>
              </a:path>
              <a:path w="3487420" h="1781175">
                <a:moveTo>
                  <a:pt x="581327" y="228600"/>
                </a:moveTo>
                <a:lnTo>
                  <a:pt x="575878" y="228600"/>
                </a:lnTo>
                <a:lnTo>
                  <a:pt x="570338" y="241300"/>
                </a:lnTo>
                <a:lnTo>
                  <a:pt x="570688" y="254000"/>
                </a:lnTo>
                <a:lnTo>
                  <a:pt x="638829" y="254000"/>
                </a:lnTo>
                <a:lnTo>
                  <a:pt x="648362" y="241300"/>
                </a:lnTo>
                <a:lnTo>
                  <a:pt x="585388" y="241300"/>
                </a:lnTo>
                <a:lnTo>
                  <a:pt x="581327" y="228600"/>
                </a:lnTo>
                <a:close/>
              </a:path>
              <a:path w="3487420" h="1781175">
                <a:moveTo>
                  <a:pt x="654196" y="241300"/>
                </a:moveTo>
                <a:lnTo>
                  <a:pt x="649867" y="241300"/>
                </a:lnTo>
                <a:lnTo>
                  <a:pt x="650398" y="254000"/>
                </a:lnTo>
                <a:lnTo>
                  <a:pt x="654196" y="241300"/>
                </a:lnTo>
                <a:close/>
              </a:path>
              <a:path w="3487420" h="1781175">
                <a:moveTo>
                  <a:pt x="2825374" y="241300"/>
                </a:moveTo>
                <a:lnTo>
                  <a:pt x="2820714" y="241300"/>
                </a:lnTo>
                <a:lnTo>
                  <a:pt x="2826176" y="254000"/>
                </a:lnTo>
                <a:lnTo>
                  <a:pt x="2825374" y="241300"/>
                </a:lnTo>
                <a:close/>
              </a:path>
              <a:path w="3487420" h="1781175">
                <a:moveTo>
                  <a:pt x="2867267" y="241300"/>
                </a:moveTo>
                <a:lnTo>
                  <a:pt x="2833932" y="241300"/>
                </a:lnTo>
                <a:lnTo>
                  <a:pt x="2845610" y="254000"/>
                </a:lnTo>
                <a:lnTo>
                  <a:pt x="2861491" y="254000"/>
                </a:lnTo>
                <a:lnTo>
                  <a:pt x="2867267" y="241300"/>
                </a:lnTo>
                <a:close/>
              </a:path>
              <a:path w="3487420" h="1781175">
                <a:moveTo>
                  <a:pt x="2873344" y="241300"/>
                </a:moveTo>
                <a:lnTo>
                  <a:pt x="2867267" y="241300"/>
                </a:lnTo>
                <a:lnTo>
                  <a:pt x="2861491" y="254000"/>
                </a:lnTo>
                <a:lnTo>
                  <a:pt x="2867811" y="254000"/>
                </a:lnTo>
                <a:lnTo>
                  <a:pt x="2873344" y="241300"/>
                </a:lnTo>
                <a:close/>
              </a:path>
              <a:path w="3487420" h="1781175">
                <a:moveTo>
                  <a:pt x="2930519" y="241300"/>
                </a:moveTo>
                <a:lnTo>
                  <a:pt x="2873344" y="241300"/>
                </a:lnTo>
                <a:lnTo>
                  <a:pt x="2867811" y="254000"/>
                </a:lnTo>
                <a:lnTo>
                  <a:pt x="2930912" y="254000"/>
                </a:lnTo>
                <a:lnTo>
                  <a:pt x="2930519" y="241300"/>
                </a:lnTo>
                <a:close/>
              </a:path>
              <a:path w="3487420" h="1781175">
                <a:moveTo>
                  <a:pt x="2940799" y="241300"/>
                </a:moveTo>
                <a:lnTo>
                  <a:pt x="2935405" y="241300"/>
                </a:lnTo>
                <a:lnTo>
                  <a:pt x="2930912" y="254000"/>
                </a:lnTo>
                <a:lnTo>
                  <a:pt x="2943892" y="254000"/>
                </a:lnTo>
                <a:lnTo>
                  <a:pt x="2940799" y="241300"/>
                </a:lnTo>
                <a:close/>
              </a:path>
              <a:path w="3487420" h="1781175">
                <a:moveTo>
                  <a:pt x="606112" y="215900"/>
                </a:moveTo>
                <a:lnTo>
                  <a:pt x="596049" y="215900"/>
                </a:lnTo>
                <a:lnTo>
                  <a:pt x="585406" y="228600"/>
                </a:lnTo>
                <a:lnTo>
                  <a:pt x="585388" y="241300"/>
                </a:lnTo>
                <a:lnTo>
                  <a:pt x="648362" y="241300"/>
                </a:lnTo>
                <a:lnTo>
                  <a:pt x="649273" y="236280"/>
                </a:lnTo>
                <a:lnTo>
                  <a:pt x="645870" y="228600"/>
                </a:lnTo>
                <a:lnTo>
                  <a:pt x="604387" y="228600"/>
                </a:lnTo>
                <a:lnTo>
                  <a:pt x="606112" y="215900"/>
                </a:lnTo>
                <a:close/>
              </a:path>
              <a:path w="3487420" h="1781175">
                <a:moveTo>
                  <a:pt x="699167" y="215900"/>
                </a:moveTo>
                <a:lnTo>
                  <a:pt x="646445" y="215900"/>
                </a:lnTo>
                <a:lnTo>
                  <a:pt x="650666" y="228600"/>
                </a:lnTo>
                <a:lnTo>
                  <a:pt x="649273" y="236280"/>
                </a:lnTo>
                <a:lnTo>
                  <a:pt x="651496" y="241300"/>
                </a:lnTo>
                <a:lnTo>
                  <a:pt x="665140" y="241300"/>
                </a:lnTo>
                <a:lnTo>
                  <a:pt x="690483" y="229375"/>
                </a:lnTo>
                <a:lnTo>
                  <a:pt x="690125" y="228600"/>
                </a:lnTo>
                <a:lnTo>
                  <a:pt x="699167" y="215900"/>
                </a:lnTo>
                <a:close/>
              </a:path>
              <a:path w="3487420" h="1781175">
                <a:moveTo>
                  <a:pt x="693340" y="235560"/>
                </a:moveTo>
                <a:lnTo>
                  <a:pt x="694201" y="241300"/>
                </a:lnTo>
                <a:lnTo>
                  <a:pt x="695992" y="241300"/>
                </a:lnTo>
                <a:lnTo>
                  <a:pt x="693340" y="235560"/>
                </a:lnTo>
                <a:close/>
              </a:path>
              <a:path w="3487420" h="1781175">
                <a:moveTo>
                  <a:pt x="2812286" y="229190"/>
                </a:moveTo>
                <a:lnTo>
                  <a:pt x="2797944" y="241300"/>
                </a:lnTo>
                <a:lnTo>
                  <a:pt x="2812362" y="241300"/>
                </a:lnTo>
                <a:lnTo>
                  <a:pt x="2812286" y="229190"/>
                </a:lnTo>
                <a:close/>
              </a:path>
              <a:path w="3487420" h="1781175">
                <a:moveTo>
                  <a:pt x="2868306" y="228600"/>
                </a:moveTo>
                <a:lnTo>
                  <a:pt x="2817098" y="228600"/>
                </a:lnTo>
                <a:lnTo>
                  <a:pt x="2822074" y="241300"/>
                </a:lnTo>
                <a:lnTo>
                  <a:pt x="2863844" y="241300"/>
                </a:lnTo>
                <a:lnTo>
                  <a:pt x="2868306" y="228600"/>
                </a:lnTo>
                <a:close/>
              </a:path>
              <a:path w="3487420" h="1781175">
                <a:moveTo>
                  <a:pt x="2880557" y="215900"/>
                </a:moveTo>
                <a:lnTo>
                  <a:pt x="2767919" y="215900"/>
                </a:lnTo>
                <a:lnTo>
                  <a:pt x="2777313" y="228600"/>
                </a:lnTo>
                <a:lnTo>
                  <a:pt x="2868306" y="228600"/>
                </a:lnTo>
                <a:lnTo>
                  <a:pt x="2863844" y="241300"/>
                </a:lnTo>
                <a:lnTo>
                  <a:pt x="2870905" y="241300"/>
                </a:lnTo>
                <a:lnTo>
                  <a:pt x="2879141" y="228600"/>
                </a:lnTo>
                <a:lnTo>
                  <a:pt x="2880536" y="216258"/>
                </a:lnTo>
                <a:lnTo>
                  <a:pt x="2880557" y="215900"/>
                </a:lnTo>
                <a:close/>
              </a:path>
              <a:path w="3487420" h="1781175">
                <a:moveTo>
                  <a:pt x="2906338" y="228600"/>
                </a:moveTo>
                <a:lnTo>
                  <a:pt x="2879141" y="228600"/>
                </a:lnTo>
                <a:lnTo>
                  <a:pt x="2870905" y="241300"/>
                </a:lnTo>
                <a:lnTo>
                  <a:pt x="2907164" y="241300"/>
                </a:lnTo>
                <a:lnTo>
                  <a:pt x="2906338" y="228600"/>
                </a:lnTo>
                <a:close/>
              </a:path>
              <a:path w="3487420" h="1781175">
                <a:moveTo>
                  <a:pt x="2910699" y="228600"/>
                </a:moveTo>
                <a:lnTo>
                  <a:pt x="2909196" y="228600"/>
                </a:lnTo>
                <a:lnTo>
                  <a:pt x="2907164" y="241300"/>
                </a:lnTo>
                <a:lnTo>
                  <a:pt x="2910631" y="241300"/>
                </a:lnTo>
                <a:lnTo>
                  <a:pt x="2910699" y="228600"/>
                </a:lnTo>
                <a:close/>
              </a:path>
              <a:path w="3487420" h="1781175">
                <a:moveTo>
                  <a:pt x="2916172" y="228600"/>
                </a:moveTo>
                <a:lnTo>
                  <a:pt x="2910631" y="241300"/>
                </a:lnTo>
                <a:lnTo>
                  <a:pt x="2920419" y="241300"/>
                </a:lnTo>
                <a:lnTo>
                  <a:pt x="2916172" y="228600"/>
                </a:lnTo>
                <a:close/>
              </a:path>
              <a:path w="3487420" h="1781175">
                <a:moveTo>
                  <a:pt x="2930646" y="228600"/>
                </a:moveTo>
                <a:lnTo>
                  <a:pt x="2922912" y="228600"/>
                </a:lnTo>
                <a:lnTo>
                  <a:pt x="2927763" y="241300"/>
                </a:lnTo>
                <a:lnTo>
                  <a:pt x="2930646" y="228600"/>
                </a:lnTo>
                <a:close/>
              </a:path>
              <a:path w="3487420" h="1781175">
                <a:moveTo>
                  <a:pt x="646445" y="215900"/>
                </a:moveTo>
                <a:lnTo>
                  <a:pt x="637729" y="215900"/>
                </a:lnTo>
                <a:lnTo>
                  <a:pt x="638063" y="228600"/>
                </a:lnTo>
                <a:lnTo>
                  <a:pt x="645870" y="228600"/>
                </a:lnTo>
                <a:lnTo>
                  <a:pt x="649273" y="236280"/>
                </a:lnTo>
                <a:lnTo>
                  <a:pt x="650666" y="228600"/>
                </a:lnTo>
                <a:lnTo>
                  <a:pt x="646445" y="215900"/>
                </a:lnTo>
                <a:close/>
              </a:path>
              <a:path w="3487420" h="1781175">
                <a:moveTo>
                  <a:pt x="692296" y="228600"/>
                </a:moveTo>
                <a:lnTo>
                  <a:pt x="692131" y="228600"/>
                </a:lnTo>
                <a:lnTo>
                  <a:pt x="690483" y="229375"/>
                </a:lnTo>
                <a:lnTo>
                  <a:pt x="693340" y="235560"/>
                </a:lnTo>
                <a:lnTo>
                  <a:pt x="692296" y="228600"/>
                </a:lnTo>
                <a:close/>
              </a:path>
              <a:path w="3487420" h="1781175">
                <a:moveTo>
                  <a:pt x="2812985" y="228600"/>
                </a:moveTo>
                <a:lnTo>
                  <a:pt x="2812282" y="228600"/>
                </a:lnTo>
                <a:lnTo>
                  <a:pt x="2812286" y="229190"/>
                </a:lnTo>
                <a:lnTo>
                  <a:pt x="2812985" y="228600"/>
                </a:lnTo>
                <a:close/>
              </a:path>
              <a:path w="3487420" h="1781175">
                <a:moveTo>
                  <a:pt x="637729" y="215900"/>
                </a:moveTo>
                <a:lnTo>
                  <a:pt x="612051" y="215900"/>
                </a:lnTo>
                <a:lnTo>
                  <a:pt x="604387" y="228600"/>
                </a:lnTo>
                <a:lnTo>
                  <a:pt x="638063" y="228600"/>
                </a:lnTo>
                <a:lnTo>
                  <a:pt x="637729" y="215900"/>
                </a:lnTo>
                <a:close/>
              </a:path>
              <a:path w="3487420" h="1781175">
                <a:moveTo>
                  <a:pt x="2897618" y="215900"/>
                </a:moveTo>
                <a:lnTo>
                  <a:pt x="2880577" y="215900"/>
                </a:lnTo>
                <a:lnTo>
                  <a:pt x="2880536" y="216258"/>
                </a:lnTo>
                <a:lnTo>
                  <a:pt x="2879810" y="228600"/>
                </a:lnTo>
                <a:lnTo>
                  <a:pt x="2894768" y="228600"/>
                </a:lnTo>
                <a:lnTo>
                  <a:pt x="2897618" y="215900"/>
                </a:lnTo>
                <a:close/>
              </a:path>
              <a:path w="3487420" h="1781175">
                <a:moveTo>
                  <a:pt x="2857735" y="203200"/>
                </a:moveTo>
                <a:lnTo>
                  <a:pt x="2778944" y="203200"/>
                </a:lnTo>
                <a:lnTo>
                  <a:pt x="2778106" y="215900"/>
                </a:lnTo>
                <a:lnTo>
                  <a:pt x="2880557" y="215900"/>
                </a:lnTo>
                <a:lnTo>
                  <a:pt x="2880536" y="216258"/>
                </a:lnTo>
                <a:lnTo>
                  <a:pt x="2880577" y="215900"/>
                </a:lnTo>
                <a:lnTo>
                  <a:pt x="2857735" y="203200"/>
                </a:lnTo>
                <a:close/>
              </a:path>
              <a:path w="3487420" h="1781175">
                <a:moveTo>
                  <a:pt x="630955" y="203200"/>
                </a:moveTo>
                <a:lnTo>
                  <a:pt x="621872" y="215900"/>
                </a:lnTo>
                <a:lnTo>
                  <a:pt x="636404" y="215900"/>
                </a:lnTo>
                <a:lnTo>
                  <a:pt x="630955" y="203200"/>
                </a:lnTo>
                <a:close/>
              </a:path>
              <a:path w="3487420" h="1781175">
                <a:moveTo>
                  <a:pt x="729245" y="203200"/>
                </a:moveTo>
                <a:lnTo>
                  <a:pt x="646348" y="203200"/>
                </a:lnTo>
                <a:lnTo>
                  <a:pt x="640851" y="215900"/>
                </a:lnTo>
                <a:lnTo>
                  <a:pt x="723132" y="215900"/>
                </a:lnTo>
                <a:lnTo>
                  <a:pt x="729245" y="203200"/>
                </a:lnTo>
                <a:close/>
              </a:path>
              <a:path w="3487420" h="1781175">
                <a:moveTo>
                  <a:pt x="736088" y="203200"/>
                </a:moveTo>
                <a:lnTo>
                  <a:pt x="729245" y="203200"/>
                </a:lnTo>
                <a:lnTo>
                  <a:pt x="726642" y="215900"/>
                </a:lnTo>
                <a:lnTo>
                  <a:pt x="727447" y="215900"/>
                </a:lnTo>
                <a:lnTo>
                  <a:pt x="736088" y="203200"/>
                </a:lnTo>
                <a:close/>
              </a:path>
              <a:path w="3487420" h="1781175">
                <a:moveTo>
                  <a:pt x="746551" y="203200"/>
                </a:moveTo>
                <a:lnTo>
                  <a:pt x="742473" y="203200"/>
                </a:lnTo>
                <a:lnTo>
                  <a:pt x="745459" y="215900"/>
                </a:lnTo>
                <a:lnTo>
                  <a:pt x="747731" y="215900"/>
                </a:lnTo>
                <a:lnTo>
                  <a:pt x="746551" y="203200"/>
                </a:lnTo>
                <a:close/>
              </a:path>
              <a:path w="3487420" h="1781175">
                <a:moveTo>
                  <a:pt x="762496" y="203200"/>
                </a:moveTo>
                <a:lnTo>
                  <a:pt x="752185" y="203200"/>
                </a:lnTo>
                <a:lnTo>
                  <a:pt x="747731" y="215900"/>
                </a:lnTo>
                <a:lnTo>
                  <a:pt x="760683" y="215900"/>
                </a:lnTo>
                <a:lnTo>
                  <a:pt x="762496" y="203200"/>
                </a:lnTo>
                <a:close/>
              </a:path>
              <a:path w="3487420" h="1781175">
                <a:moveTo>
                  <a:pt x="774503" y="203200"/>
                </a:moveTo>
                <a:lnTo>
                  <a:pt x="769727" y="203200"/>
                </a:lnTo>
                <a:lnTo>
                  <a:pt x="768254" y="215900"/>
                </a:lnTo>
                <a:lnTo>
                  <a:pt x="774503" y="203200"/>
                </a:lnTo>
                <a:close/>
              </a:path>
              <a:path w="3487420" h="1781175">
                <a:moveTo>
                  <a:pt x="2720105" y="203200"/>
                </a:moveTo>
                <a:lnTo>
                  <a:pt x="2714548" y="203200"/>
                </a:lnTo>
                <a:lnTo>
                  <a:pt x="2718800" y="215900"/>
                </a:lnTo>
                <a:lnTo>
                  <a:pt x="2720105" y="203200"/>
                </a:lnTo>
                <a:close/>
              </a:path>
              <a:path w="3487420" h="1781175">
                <a:moveTo>
                  <a:pt x="2778944" y="203200"/>
                </a:moveTo>
                <a:lnTo>
                  <a:pt x="2753844" y="203200"/>
                </a:lnTo>
                <a:lnTo>
                  <a:pt x="2769267" y="215900"/>
                </a:lnTo>
                <a:lnTo>
                  <a:pt x="2778106" y="215900"/>
                </a:lnTo>
                <a:lnTo>
                  <a:pt x="2778944" y="203200"/>
                </a:lnTo>
                <a:close/>
              </a:path>
              <a:path w="3487420" h="1781175">
                <a:moveTo>
                  <a:pt x="733305" y="190500"/>
                </a:moveTo>
                <a:lnTo>
                  <a:pt x="671595" y="190500"/>
                </a:lnTo>
                <a:lnTo>
                  <a:pt x="667679" y="203200"/>
                </a:lnTo>
                <a:lnTo>
                  <a:pt x="718076" y="203200"/>
                </a:lnTo>
                <a:lnTo>
                  <a:pt x="733305" y="190500"/>
                </a:lnTo>
                <a:close/>
              </a:path>
              <a:path w="3487420" h="1781175">
                <a:moveTo>
                  <a:pt x="775459" y="190500"/>
                </a:moveTo>
                <a:lnTo>
                  <a:pt x="745383" y="190500"/>
                </a:lnTo>
                <a:lnTo>
                  <a:pt x="731204" y="203200"/>
                </a:lnTo>
                <a:lnTo>
                  <a:pt x="763187" y="203200"/>
                </a:lnTo>
                <a:lnTo>
                  <a:pt x="775459" y="190500"/>
                </a:lnTo>
                <a:close/>
              </a:path>
              <a:path w="3487420" h="1781175">
                <a:moveTo>
                  <a:pt x="782453" y="200908"/>
                </a:moveTo>
                <a:lnTo>
                  <a:pt x="781896" y="203200"/>
                </a:lnTo>
                <a:lnTo>
                  <a:pt x="783992" y="203200"/>
                </a:lnTo>
                <a:lnTo>
                  <a:pt x="782453" y="200908"/>
                </a:lnTo>
                <a:close/>
              </a:path>
              <a:path w="3487420" h="1781175">
                <a:moveTo>
                  <a:pt x="793231" y="190500"/>
                </a:moveTo>
                <a:lnTo>
                  <a:pt x="786466" y="190500"/>
                </a:lnTo>
                <a:lnTo>
                  <a:pt x="788791" y="203200"/>
                </a:lnTo>
                <a:lnTo>
                  <a:pt x="793231" y="190500"/>
                </a:lnTo>
                <a:close/>
              </a:path>
              <a:path w="3487420" h="1781175">
                <a:moveTo>
                  <a:pt x="2710321" y="190500"/>
                </a:moveTo>
                <a:lnTo>
                  <a:pt x="2696242" y="190500"/>
                </a:lnTo>
                <a:lnTo>
                  <a:pt x="2702580" y="203200"/>
                </a:lnTo>
                <a:lnTo>
                  <a:pt x="2704680" y="203200"/>
                </a:lnTo>
                <a:lnTo>
                  <a:pt x="2710321" y="190500"/>
                </a:lnTo>
                <a:close/>
              </a:path>
              <a:path w="3487420" h="1781175">
                <a:moveTo>
                  <a:pt x="2752592" y="190500"/>
                </a:moveTo>
                <a:lnTo>
                  <a:pt x="2710321" y="190500"/>
                </a:lnTo>
                <a:lnTo>
                  <a:pt x="2727281" y="203200"/>
                </a:lnTo>
                <a:lnTo>
                  <a:pt x="2760539" y="203200"/>
                </a:lnTo>
                <a:lnTo>
                  <a:pt x="2752592" y="190500"/>
                </a:lnTo>
                <a:close/>
              </a:path>
              <a:path w="3487420" h="1781175">
                <a:moveTo>
                  <a:pt x="2815597" y="177800"/>
                </a:moveTo>
                <a:lnTo>
                  <a:pt x="2806859" y="190500"/>
                </a:lnTo>
                <a:lnTo>
                  <a:pt x="2752592" y="190500"/>
                </a:lnTo>
                <a:lnTo>
                  <a:pt x="2765597" y="203200"/>
                </a:lnTo>
                <a:lnTo>
                  <a:pt x="2818340" y="203200"/>
                </a:lnTo>
                <a:lnTo>
                  <a:pt x="2813527" y="190500"/>
                </a:lnTo>
                <a:lnTo>
                  <a:pt x="2815597" y="177800"/>
                </a:lnTo>
                <a:close/>
              </a:path>
              <a:path w="3487420" h="1781175">
                <a:moveTo>
                  <a:pt x="2832637" y="190500"/>
                </a:moveTo>
                <a:lnTo>
                  <a:pt x="2825463" y="190500"/>
                </a:lnTo>
                <a:lnTo>
                  <a:pt x="2818340" y="203200"/>
                </a:lnTo>
                <a:lnTo>
                  <a:pt x="2842511" y="203200"/>
                </a:lnTo>
                <a:lnTo>
                  <a:pt x="2832637" y="190500"/>
                </a:lnTo>
                <a:close/>
              </a:path>
              <a:path w="3487420" h="1781175">
                <a:moveTo>
                  <a:pt x="784979" y="190500"/>
                </a:moveTo>
                <a:lnTo>
                  <a:pt x="775459" y="190500"/>
                </a:lnTo>
                <a:lnTo>
                  <a:pt x="782453" y="200908"/>
                </a:lnTo>
                <a:lnTo>
                  <a:pt x="784979" y="190500"/>
                </a:lnTo>
                <a:close/>
              </a:path>
              <a:path w="3487420" h="1781175">
                <a:moveTo>
                  <a:pt x="697523" y="177800"/>
                </a:moveTo>
                <a:lnTo>
                  <a:pt x="692754" y="177800"/>
                </a:lnTo>
                <a:lnTo>
                  <a:pt x="691425" y="190500"/>
                </a:lnTo>
                <a:lnTo>
                  <a:pt x="704793" y="190500"/>
                </a:lnTo>
                <a:lnTo>
                  <a:pt x="697523" y="177800"/>
                </a:lnTo>
                <a:close/>
              </a:path>
              <a:path w="3487420" h="1781175">
                <a:moveTo>
                  <a:pt x="786810" y="177800"/>
                </a:moveTo>
                <a:lnTo>
                  <a:pt x="702779" y="177800"/>
                </a:lnTo>
                <a:lnTo>
                  <a:pt x="709042" y="190500"/>
                </a:lnTo>
                <a:lnTo>
                  <a:pt x="785795" y="190500"/>
                </a:lnTo>
                <a:lnTo>
                  <a:pt x="786810" y="177800"/>
                </a:lnTo>
                <a:close/>
              </a:path>
              <a:path w="3487420" h="1781175">
                <a:moveTo>
                  <a:pt x="809886" y="177800"/>
                </a:moveTo>
                <a:lnTo>
                  <a:pt x="790486" y="177800"/>
                </a:lnTo>
                <a:lnTo>
                  <a:pt x="785795" y="190500"/>
                </a:lnTo>
                <a:lnTo>
                  <a:pt x="799661" y="190500"/>
                </a:lnTo>
                <a:lnTo>
                  <a:pt x="809886" y="177800"/>
                </a:lnTo>
                <a:close/>
              </a:path>
              <a:path w="3487420" h="1781175">
                <a:moveTo>
                  <a:pt x="834060" y="177800"/>
                </a:moveTo>
                <a:lnTo>
                  <a:pt x="813421" y="177800"/>
                </a:lnTo>
                <a:lnTo>
                  <a:pt x="816856" y="190500"/>
                </a:lnTo>
                <a:lnTo>
                  <a:pt x="827603" y="190500"/>
                </a:lnTo>
                <a:lnTo>
                  <a:pt x="834060" y="177800"/>
                </a:lnTo>
                <a:close/>
              </a:path>
              <a:path w="3487420" h="1781175">
                <a:moveTo>
                  <a:pt x="841082" y="177800"/>
                </a:moveTo>
                <a:lnTo>
                  <a:pt x="839205" y="190500"/>
                </a:lnTo>
                <a:lnTo>
                  <a:pt x="843820" y="190500"/>
                </a:lnTo>
                <a:lnTo>
                  <a:pt x="841082" y="177800"/>
                </a:lnTo>
                <a:close/>
              </a:path>
              <a:path w="3487420" h="1781175">
                <a:moveTo>
                  <a:pt x="2651922" y="178505"/>
                </a:moveTo>
                <a:lnTo>
                  <a:pt x="2642470" y="190500"/>
                </a:lnTo>
                <a:lnTo>
                  <a:pt x="2652960" y="190500"/>
                </a:lnTo>
                <a:lnTo>
                  <a:pt x="2652554" y="179792"/>
                </a:lnTo>
                <a:lnTo>
                  <a:pt x="2651922" y="178505"/>
                </a:lnTo>
                <a:close/>
              </a:path>
              <a:path w="3487420" h="1781175">
                <a:moveTo>
                  <a:pt x="2660279" y="177800"/>
                </a:moveTo>
                <a:lnTo>
                  <a:pt x="2652478" y="177800"/>
                </a:lnTo>
                <a:lnTo>
                  <a:pt x="2652554" y="179792"/>
                </a:lnTo>
                <a:lnTo>
                  <a:pt x="2657806" y="190500"/>
                </a:lnTo>
                <a:lnTo>
                  <a:pt x="2668404" y="190500"/>
                </a:lnTo>
                <a:lnTo>
                  <a:pt x="2660279" y="177800"/>
                </a:lnTo>
                <a:close/>
              </a:path>
              <a:path w="3487420" h="1781175">
                <a:moveTo>
                  <a:pt x="2705310" y="177800"/>
                </a:moveTo>
                <a:lnTo>
                  <a:pt x="2683262" y="177800"/>
                </a:lnTo>
                <a:lnTo>
                  <a:pt x="2679167" y="190500"/>
                </a:lnTo>
                <a:lnTo>
                  <a:pt x="2704388" y="190500"/>
                </a:lnTo>
                <a:lnTo>
                  <a:pt x="2705310" y="177800"/>
                </a:lnTo>
                <a:close/>
              </a:path>
              <a:path w="3487420" h="1781175">
                <a:moveTo>
                  <a:pt x="2766414" y="177800"/>
                </a:moveTo>
                <a:lnTo>
                  <a:pt x="2711444" y="177800"/>
                </a:lnTo>
                <a:lnTo>
                  <a:pt x="2704388" y="190500"/>
                </a:lnTo>
                <a:lnTo>
                  <a:pt x="2773490" y="190500"/>
                </a:lnTo>
                <a:lnTo>
                  <a:pt x="2766414" y="177800"/>
                </a:lnTo>
                <a:close/>
              </a:path>
              <a:path w="3487420" h="1781175">
                <a:moveTo>
                  <a:pt x="2796632" y="177800"/>
                </a:moveTo>
                <a:lnTo>
                  <a:pt x="2777128" y="177800"/>
                </a:lnTo>
                <a:lnTo>
                  <a:pt x="2773490" y="190500"/>
                </a:lnTo>
                <a:lnTo>
                  <a:pt x="2800196" y="190500"/>
                </a:lnTo>
                <a:lnTo>
                  <a:pt x="2796632" y="177800"/>
                </a:lnTo>
                <a:close/>
              </a:path>
              <a:path w="3487420" h="1781175">
                <a:moveTo>
                  <a:pt x="2652478" y="177800"/>
                </a:moveTo>
                <a:lnTo>
                  <a:pt x="2651576" y="177800"/>
                </a:lnTo>
                <a:lnTo>
                  <a:pt x="2651922" y="178505"/>
                </a:lnTo>
                <a:lnTo>
                  <a:pt x="2652478" y="177800"/>
                </a:lnTo>
                <a:close/>
              </a:path>
              <a:path w="3487420" h="1781175">
                <a:moveTo>
                  <a:pt x="727115" y="165100"/>
                </a:moveTo>
                <a:lnTo>
                  <a:pt x="717273" y="165100"/>
                </a:lnTo>
                <a:lnTo>
                  <a:pt x="709987" y="177800"/>
                </a:lnTo>
                <a:lnTo>
                  <a:pt x="735921" y="177800"/>
                </a:lnTo>
                <a:lnTo>
                  <a:pt x="727115" y="165100"/>
                </a:lnTo>
                <a:close/>
              </a:path>
              <a:path w="3487420" h="1781175">
                <a:moveTo>
                  <a:pt x="854198" y="152400"/>
                </a:moveTo>
                <a:lnTo>
                  <a:pt x="778875" y="152400"/>
                </a:lnTo>
                <a:lnTo>
                  <a:pt x="767671" y="165100"/>
                </a:lnTo>
                <a:lnTo>
                  <a:pt x="745589" y="165100"/>
                </a:lnTo>
                <a:lnTo>
                  <a:pt x="743025" y="177800"/>
                </a:lnTo>
                <a:lnTo>
                  <a:pt x="845888" y="177800"/>
                </a:lnTo>
                <a:lnTo>
                  <a:pt x="846824" y="165100"/>
                </a:lnTo>
                <a:lnTo>
                  <a:pt x="767671" y="165100"/>
                </a:lnTo>
                <a:lnTo>
                  <a:pt x="752301" y="152400"/>
                </a:lnTo>
                <a:lnTo>
                  <a:pt x="854198" y="152400"/>
                </a:lnTo>
                <a:close/>
              </a:path>
              <a:path w="3487420" h="1781175">
                <a:moveTo>
                  <a:pt x="885070" y="165100"/>
                </a:moveTo>
                <a:lnTo>
                  <a:pt x="866742" y="165100"/>
                </a:lnTo>
                <a:lnTo>
                  <a:pt x="870260" y="177800"/>
                </a:lnTo>
                <a:lnTo>
                  <a:pt x="885070" y="165100"/>
                </a:lnTo>
                <a:close/>
              </a:path>
              <a:path w="3487420" h="1781175">
                <a:moveTo>
                  <a:pt x="2636908" y="165100"/>
                </a:moveTo>
                <a:lnTo>
                  <a:pt x="2628265" y="165100"/>
                </a:lnTo>
                <a:lnTo>
                  <a:pt x="2629162" y="177800"/>
                </a:lnTo>
                <a:lnTo>
                  <a:pt x="2637811" y="177800"/>
                </a:lnTo>
                <a:lnTo>
                  <a:pt x="2636908" y="165100"/>
                </a:lnTo>
                <a:close/>
              </a:path>
              <a:path w="3487420" h="1781175">
                <a:moveTo>
                  <a:pt x="2676867" y="165100"/>
                </a:moveTo>
                <a:lnTo>
                  <a:pt x="2642933" y="165100"/>
                </a:lnTo>
                <a:lnTo>
                  <a:pt x="2641527" y="177800"/>
                </a:lnTo>
                <a:lnTo>
                  <a:pt x="2666424" y="177800"/>
                </a:lnTo>
                <a:lnTo>
                  <a:pt x="2676867" y="165100"/>
                </a:lnTo>
                <a:close/>
              </a:path>
              <a:path w="3487420" h="1781175">
                <a:moveTo>
                  <a:pt x="2754014" y="165100"/>
                </a:moveTo>
                <a:lnTo>
                  <a:pt x="2676867" y="165100"/>
                </a:lnTo>
                <a:lnTo>
                  <a:pt x="2681637" y="177800"/>
                </a:lnTo>
                <a:lnTo>
                  <a:pt x="2758917" y="177800"/>
                </a:lnTo>
                <a:lnTo>
                  <a:pt x="2754014" y="165100"/>
                </a:lnTo>
                <a:close/>
              </a:path>
              <a:path w="3487420" h="1781175">
                <a:moveTo>
                  <a:pt x="868255" y="152400"/>
                </a:moveTo>
                <a:lnTo>
                  <a:pt x="854198" y="152400"/>
                </a:lnTo>
                <a:lnTo>
                  <a:pt x="861968" y="165100"/>
                </a:lnTo>
                <a:lnTo>
                  <a:pt x="867080" y="165100"/>
                </a:lnTo>
                <a:lnTo>
                  <a:pt x="868255" y="152400"/>
                </a:lnTo>
                <a:close/>
              </a:path>
              <a:path w="3487420" h="1781175">
                <a:moveTo>
                  <a:pt x="884571" y="152400"/>
                </a:moveTo>
                <a:lnTo>
                  <a:pt x="869607" y="152400"/>
                </a:lnTo>
                <a:lnTo>
                  <a:pt x="867080" y="165100"/>
                </a:lnTo>
                <a:lnTo>
                  <a:pt x="879583" y="165100"/>
                </a:lnTo>
                <a:lnTo>
                  <a:pt x="884571" y="152400"/>
                </a:lnTo>
                <a:close/>
              </a:path>
              <a:path w="3487420" h="1781175">
                <a:moveTo>
                  <a:pt x="896341" y="152400"/>
                </a:moveTo>
                <a:lnTo>
                  <a:pt x="889246" y="152400"/>
                </a:lnTo>
                <a:lnTo>
                  <a:pt x="889090" y="165100"/>
                </a:lnTo>
                <a:lnTo>
                  <a:pt x="894965" y="165100"/>
                </a:lnTo>
                <a:lnTo>
                  <a:pt x="896341" y="152400"/>
                </a:lnTo>
                <a:close/>
              </a:path>
              <a:path w="3487420" h="1781175">
                <a:moveTo>
                  <a:pt x="903739" y="152400"/>
                </a:moveTo>
                <a:lnTo>
                  <a:pt x="899333" y="152400"/>
                </a:lnTo>
                <a:lnTo>
                  <a:pt x="899743" y="165100"/>
                </a:lnTo>
                <a:lnTo>
                  <a:pt x="902151" y="165100"/>
                </a:lnTo>
                <a:lnTo>
                  <a:pt x="903739" y="152400"/>
                </a:lnTo>
                <a:close/>
              </a:path>
              <a:path w="3487420" h="1781175">
                <a:moveTo>
                  <a:pt x="2679726" y="139700"/>
                </a:moveTo>
                <a:lnTo>
                  <a:pt x="2557895" y="139700"/>
                </a:lnTo>
                <a:lnTo>
                  <a:pt x="2553100" y="152400"/>
                </a:lnTo>
                <a:lnTo>
                  <a:pt x="2559944" y="165100"/>
                </a:lnTo>
                <a:lnTo>
                  <a:pt x="2568732" y="165100"/>
                </a:lnTo>
                <a:lnTo>
                  <a:pt x="2574051" y="152400"/>
                </a:lnTo>
                <a:lnTo>
                  <a:pt x="2701944" y="152400"/>
                </a:lnTo>
                <a:lnTo>
                  <a:pt x="2679726" y="139700"/>
                </a:lnTo>
                <a:close/>
              </a:path>
              <a:path w="3487420" h="1781175">
                <a:moveTo>
                  <a:pt x="2582969" y="152400"/>
                </a:moveTo>
                <a:lnTo>
                  <a:pt x="2577874" y="152400"/>
                </a:lnTo>
                <a:lnTo>
                  <a:pt x="2582983" y="165100"/>
                </a:lnTo>
                <a:lnTo>
                  <a:pt x="2588072" y="165100"/>
                </a:lnTo>
                <a:lnTo>
                  <a:pt x="2582969" y="152400"/>
                </a:lnTo>
                <a:close/>
              </a:path>
              <a:path w="3487420" h="1781175">
                <a:moveTo>
                  <a:pt x="2665343" y="152400"/>
                </a:moveTo>
                <a:lnTo>
                  <a:pt x="2589322" y="152400"/>
                </a:lnTo>
                <a:lnTo>
                  <a:pt x="2595449" y="165100"/>
                </a:lnTo>
                <a:lnTo>
                  <a:pt x="2673294" y="165100"/>
                </a:lnTo>
                <a:lnTo>
                  <a:pt x="2665343" y="152400"/>
                </a:lnTo>
                <a:close/>
              </a:path>
              <a:path w="3487420" h="1781175">
                <a:moveTo>
                  <a:pt x="2721386" y="152400"/>
                </a:moveTo>
                <a:lnTo>
                  <a:pt x="2669353" y="152400"/>
                </a:lnTo>
                <a:lnTo>
                  <a:pt x="2673294" y="165100"/>
                </a:lnTo>
                <a:lnTo>
                  <a:pt x="2736997" y="165100"/>
                </a:lnTo>
                <a:lnTo>
                  <a:pt x="2721386" y="152400"/>
                </a:lnTo>
                <a:close/>
              </a:path>
              <a:path w="3487420" h="1781175">
                <a:moveTo>
                  <a:pt x="787177" y="139700"/>
                </a:moveTo>
                <a:lnTo>
                  <a:pt x="784819" y="152400"/>
                </a:lnTo>
                <a:lnTo>
                  <a:pt x="787623" y="152400"/>
                </a:lnTo>
                <a:lnTo>
                  <a:pt x="787177" y="139700"/>
                </a:lnTo>
                <a:close/>
              </a:path>
              <a:path w="3487420" h="1781175">
                <a:moveTo>
                  <a:pt x="884451" y="139700"/>
                </a:moveTo>
                <a:lnTo>
                  <a:pt x="792586" y="139700"/>
                </a:lnTo>
                <a:lnTo>
                  <a:pt x="787623" y="152400"/>
                </a:lnTo>
                <a:lnTo>
                  <a:pt x="883662" y="152400"/>
                </a:lnTo>
                <a:lnTo>
                  <a:pt x="884451" y="139700"/>
                </a:lnTo>
                <a:close/>
              </a:path>
              <a:path w="3487420" h="1781175">
                <a:moveTo>
                  <a:pt x="886242" y="151825"/>
                </a:moveTo>
                <a:lnTo>
                  <a:pt x="886124" y="152400"/>
                </a:lnTo>
                <a:lnTo>
                  <a:pt x="886327" y="152400"/>
                </a:lnTo>
                <a:lnTo>
                  <a:pt x="886242" y="151825"/>
                </a:lnTo>
                <a:close/>
              </a:path>
              <a:path w="3487420" h="1781175">
                <a:moveTo>
                  <a:pt x="925379" y="139700"/>
                </a:moveTo>
                <a:lnTo>
                  <a:pt x="888740" y="139700"/>
                </a:lnTo>
                <a:lnTo>
                  <a:pt x="889464" y="152400"/>
                </a:lnTo>
                <a:lnTo>
                  <a:pt x="924698" y="152400"/>
                </a:lnTo>
                <a:lnTo>
                  <a:pt x="925379" y="139700"/>
                </a:lnTo>
                <a:close/>
              </a:path>
              <a:path w="3487420" h="1781175">
                <a:moveTo>
                  <a:pt x="948010" y="139700"/>
                </a:moveTo>
                <a:lnTo>
                  <a:pt x="939286" y="139700"/>
                </a:lnTo>
                <a:lnTo>
                  <a:pt x="937127" y="152400"/>
                </a:lnTo>
                <a:lnTo>
                  <a:pt x="943663" y="152400"/>
                </a:lnTo>
                <a:lnTo>
                  <a:pt x="948010" y="139700"/>
                </a:lnTo>
                <a:close/>
              </a:path>
              <a:path w="3487420" h="1781175">
                <a:moveTo>
                  <a:pt x="959908" y="139700"/>
                </a:moveTo>
                <a:lnTo>
                  <a:pt x="956012" y="139700"/>
                </a:lnTo>
                <a:lnTo>
                  <a:pt x="952933" y="152400"/>
                </a:lnTo>
                <a:lnTo>
                  <a:pt x="959908" y="139700"/>
                </a:lnTo>
                <a:close/>
              </a:path>
              <a:path w="3487420" h="1781175">
                <a:moveTo>
                  <a:pt x="987038" y="139700"/>
                </a:moveTo>
                <a:lnTo>
                  <a:pt x="969335" y="139700"/>
                </a:lnTo>
                <a:lnTo>
                  <a:pt x="973614" y="152400"/>
                </a:lnTo>
                <a:lnTo>
                  <a:pt x="980440" y="152400"/>
                </a:lnTo>
                <a:lnTo>
                  <a:pt x="987038" y="139700"/>
                </a:lnTo>
                <a:close/>
              </a:path>
              <a:path w="3487420" h="1781175">
                <a:moveTo>
                  <a:pt x="2549014" y="139700"/>
                </a:moveTo>
                <a:lnTo>
                  <a:pt x="2525173" y="139700"/>
                </a:lnTo>
                <a:lnTo>
                  <a:pt x="2535195" y="152400"/>
                </a:lnTo>
                <a:lnTo>
                  <a:pt x="2549014" y="139700"/>
                </a:lnTo>
                <a:close/>
              </a:path>
              <a:path w="3487420" h="1781175">
                <a:moveTo>
                  <a:pt x="888740" y="139700"/>
                </a:moveTo>
                <a:lnTo>
                  <a:pt x="884451" y="139700"/>
                </a:lnTo>
                <a:lnTo>
                  <a:pt x="886242" y="151825"/>
                </a:lnTo>
                <a:lnTo>
                  <a:pt x="888740" y="139700"/>
                </a:lnTo>
                <a:close/>
              </a:path>
              <a:path w="3487420" h="1781175">
                <a:moveTo>
                  <a:pt x="944366" y="127000"/>
                </a:moveTo>
                <a:lnTo>
                  <a:pt x="837565" y="127000"/>
                </a:lnTo>
                <a:lnTo>
                  <a:pt x="829769" y="139700"/>
                </a:lnTo>
                <a:lnTo>
                  <a:pt x="932304" y="139700"/>
                </a:lnTo>
                <a:lnTo>
                  <a:pt x="944366" y="127000"/>
                </a:lnTo>
                <a:close/>
              </a:path>
              <a:path w="3487420" h="1781175">
                <a:moveTo>
                  <a:pt x="972623" y="127000"/>
                </a:moveTo>
                <a:lnTo>
                  <a:pt x="954099" y="127000"/>
                </a:lnTo>
                <a:lnTo>
                  <a:pt x="942813" y="139700"/>
                </a:lnTo>
                <a:lnTo>
                  <a:pt x="969180" y="139700"/>
                </a:lnTo>
                <a:lnTo>
                  <a:pt x="972623" y="127000"/>
                </a:lnTo>
                <a:close/>
              </a:path>
              <a:path w="3487420" h="1781175">
                <a:moveTo>
                  <a:pt x="989391" y="127000"/>
                </a:moveTo>
                <a:lnTo>
                  <a:pt x="974767" y="127000"/>
                </a:lnTo>
                <a:lnTo>
                  <a:pt x="971757" y="139700"/>
                </a:lnTo>
                <a:lnTo>
                  <a:pt x="973634" y="139700"/>
                </a:lnTo>
                <a:lnTo>
                  <a:pt x="989391" y="127000"/>
                </a:lnTo>
                <a:close/>
              </a:path>
              <a:path w="3487420" h="1781175">
                <a:moveTo>
                  <a:pt x="1020009" y="127000"/>
                </a:moveTo>
                <a:lnTo>
                  <a:pt x="1006047" y="127000"/>
                </a:lnTo>
                <a:lnTo>
                  <a:pt x="995344" y="139700"/>
                </a:lnTo>
                <a:lnTo>
                  <a:pt x="1018894" y="139700"/>
                </a:lnTo>
                <a:lnTo>
                  <a:pt x="1020009" y="127000"/>
                </a:lnTo>
                <a:close/>
              </a:path>
              <a:path w="3487420" h="1781175">
                <a:moveTo>
                  <a:pt x="2441150" y="127000"/>
                </a:moveTo>
                <a:lnTo>
                  <a:pt x="2432831" y="127000"/>
                </a:lnTo>
                <a:lnTo>
                  <a:pt x="2436248" y="139700"/>
                </a:lnTo>
                <a:lnTo>
                  <a:pt x="2441150" y="127000"/>
                </a:lnTo>
                <a:close/>
              </a:path>
              <a:path w="3487420" h="1781175">
                <a:moveTo>
                  <a:pt x="2469165" y="127000"/>
                </a:moveTo>
                <a:lnTo>
                  <a:pt x="2470817" y="139700"/>
                </a:lnTo>
                <a:lnTo>
                  <a:pt x="2473155" y="139700"/>
                </a:lnTo>
                <a:lnTo>
                  <a:pt x="2469165" y="127000"/>
                </a:lnTo>
                <a:close/>
              </a:path>
              <a:path w="3487420" h="1781175">
                <a:moveTo>
                  <a:pt x="2537057" y="127000"/>
                </a:moveTo>
                <a:lnTo>
                  <a:pt x="2500929" y="127000"/>
                </a:lnTo>
                <a:lnTo>
                  <a:pt x="2496293" y="139700"/>
                </a:lnTo>
                <a:lnTo>
                  <a:pt x="2550640" y="139700"/>
                </a:lnTo>
                <a:lnTo>
                  <a:pt x="2537057" y="127000"/>
                </a:lnTo>
                <a:close/>
              </a:path>
              <a:path w="3487420" h="1781175">
                <a:moveTo>
                  <a:pt x="2640890" y="127000"/>
                </a:moveTo>
                <a:lnTo>
                  <a:pt x="2556974" y="127000"/>
                </a:lnTo>
                <a:lnTo>
                  <a:pt x="2567389" y="139700"/>
                </a:lnTo>
                <a:lnTo>
                  <a:pt x="2648020" y="139700"/>
                </a:lnTo>
                <a:lnTo>
                  <a:pt x="2640890" y="127000"/>
                </a:lnTo>
                <a:close/>
              </a:path>
              <a:path w="3487420" h="1781175">
                <a:moveTo>
                  <a:pt x="2671490" y="127000"/>
                </a:moveTo>
                <a:lnTo>
                  <a:pt x="2661152" y="127000"/>
                </a:lnTo>
                <a:lnTo>
                  <a:pt x="2671883" y="139700"/>
                </a:lnTo>
                <a:lnTo>
                  <a:pt x="2671490" y="127000"/>
                </a:lnTo>
                <a:close/>
              </a:path>
              <a:path w="3487420" h="1781175">
                <a:moveTo>
                  <a:pt x="1029253" y="114300"/>
                </a:moveTo>
                <a:lnTo>
                  <a:pt x="870848" y="114300"/>
                </a:lnTo>
                <a:lnTo>
                  <a:pt x="874745" y="127000"/>
                </a:lnTo>
                <a:lnTo>
                  <a:pt x="1019430" y="127000"/>
                </a:lnTo>
                <a:lnTo>
                  <a:pt x="1029253" y="114300"/>
                </a:lnTo>
                <a:close/>
              </a:path>
              <a:path w="3487420" h="1781175">
                <a:moveTo>
                  <a:pt x="1054742" y="114300"/>
                </a:moveTo>
                <a:lnTo>
                  <a:pt x="1029253" y="114300"/>
                </a:lnTo>
                <a:lnTo>
                  <a:pt x="1045229" y="127000"/>
                </a:lnTo>
                <a:lnTo>
                  <a:pt x="1054742" y="114300"/>
                </a:lnTo>
                <a:close/>
              </a:path>
              <a:path w="3487420" h="1781175">
                <a:moveTo>
                  <a:pt x="1079835" y="63500"/>
                </a:moveTo>
                <a:lnTo>
                  <a:pt x="1068564" y="76200"/>
                </a:lnTo>
                <a:lnTo>
                  <a:pt x="1062319" y="88900"/>
                </a:lnTo>
                <a:lnTo>
                  <a:pt x="1061117" y="101600"/>
                </a:lnTo>
                <a:lnTo>
                  <a:pt x="1063950" y="114300"/>
                </a:lnTo>
                <a:lnTo>
                  <a:pt x="1054742" y="114300"/>
                </a:lnTo>
                <a:lnTo>
                  <a:pt x="1054290" y="127000"/>
                </a:lnTo>
                <a:lnTo>
                  <a:pt x="1060304" y="127000"/>
                </a:lnTo>
                <a:lnTo>
                  <a:pt x="1066861" y="114300"/>
                </a:lnTo>
                <a:lnTo>
                  <a:pt x="1068039" y="101600"/>
                </a:lnTo>
                <a:lnTo>
                  <a:pt x="1144232" y="101600"/>
                </a:lnTo>
                <a:lnTo>
                  <a:pt x="1163949" y="88900"/>
                </a:lnTo>
                <a:lnTo>
                  <a:pt x="1207018" y="88900"/>
                </a:lnTo>
                <a:lnTo>
                  <a:pt x="1234853" y="76200"/>
                </a:lnTo>
                <a:lnTo>
                  <a:pt x="1096118" y="76200"/>
                </a:lnTo>
                <a:lnTo>
                  <a:pt x="1079835" y="63500"/>
                </a:lnTo>
                <a:close/>
              </a:path>
              <a:path w="3487420" h="1781175">
                <a:moveTo>
                  <a:pt x="1083329" y="114300"/>
                </a:moveTo>
                <a:lnTo>
                  <a:pt x="1073790" y="114300"/>
                </a:lnTo>
                <a:lnTo>
                  <a:pt x="1082847" y="127000"/>
                </a:lnTo>
                <a:lnTo>
                  <a:pt x="1083329" y="114300"/>
                </a:lnTo>
                <a:close/>
              </a:path>
              <a:path w="3487420" h="1781175">
                <a:moveTo>
                  <a:pt x="1115102" y="101600"/>
                </a:moveTo>
                <a:lnTo>
                  <a:pt x="1107091" y="101600"/>
                </a:lnTo>
                <a:lnTo>
                  <a:pt x="1080685" y="114300"/>
                </a:lnTo>
                <a:lnTo>
                  <a:pt x="1084381" y="114300"/>
                </a:lnTo>
                <a:lnTo>
                  <a:pt x="1088478" y="127000"/>
                </a:lnTo>
                <a:lnTo>
                  <a:pt x="1097144" y="127000"/>
                </a:lnTo>
                <a:lnTo>
                  <a:pt x="1111904" y="114300"/>
                </a:lnTo>
                <a:lnTo>
                  <a:pt x="1115102" y="101600"/>
                </a:lnTo>
                <a:close/>
              </a:path>
              <a:path w="3487420" h="1781175">
                <a:moveTo>
                  <a:pt x="2456834" y="101600"/>
                </a:moveTo>
                <a:lnTo>
                  <a:pt x="2402301" y="101600"/>
                </a:lnTo>
                <a:lnTo>
                  <a:pt x="2411711" y="114300"/>
                </a:lnTo>
                <a:lnTo>
                  <a:pt x="2399214" y="114300"/>
                </a:lnTo>
                <a:lnTo>
                  <a:pt x="2421173" y="127000"/>
                </a:lnTo>
                <a:lnTo>
                  <a:pt x="2455310" y="127000"/>
                </a:lnTo>
                <a:lnTo>
                  <a:pt x="2455345" y="114300"/>
                </a:lnTo>
                <a:lnTo>
                  <a:pt x="2455607" y="113477"/>
                </a:lnTo>
                <a:lnTo>
                  <a:pt x="2456834" y="101600"/>
                </a:lnTo>
                <a:close/>
              </a:path>
              <a:path w="3487420" h="1781175">
                <a:moveTo>
                  <a:pt x="2531428" y="101600"/>
                </a:moveTo>
                <a:lnTo>
                  <a:pt x="2459390" y="101600"/>
                </a:lnTo>
                <a:lnTo>
                  <a:pt x="2455607" y="113477"/>
                </a:lnTo>
                <a:lnTo>
                  <a:pt x="2455547" y="115495"/>
                </a:lnTo>
                <a:lnTo>
                  <a:pt x="2455787" y="127000"/>
                </a:lnTo>
                <a:lnTo>
                  <a:pt x="2569941" y="127000"/>
                </a:lnTo>
                <a:lnTo>
                  <a:pt x="2568273" y="114300"/>
                </a:lnTo>
                <a:lnTo>
                  <a:pt x="2533098" y="114300"/>
                </a:lnTo>
                <a:lnTo>
                  <a:pt x="2531428" y="101600"/>
                </a:lnTo>
                <a:close/>
              </a:path>
              <a:path w="3487420" h="1781175">
                <a:moveTo>
                  <a:pt x="2592268" y="114300"/>
                </a:moveTo>
                <a:lnTo>
                  <a:pt x="2576291" y="114300"/>
                </a:lnTo>
                <a:lnTo>
                  <a:pt x="2569941" y="127000"/>
                </a:lnTo>
                <a:lnTo>
                  <a:pt x="2593321" y="127000"/>
                </a:lnTo>
                <a:lnTo>
                  <a:pt x="2593413" y="115495"/>
                </a:lnTo>
                <a:lnTo>
                  <a:pt x="2592268" y="114300"/>
                </a:lnTo>
                <a:close/>
              </a:path>
              <a:path w="3487420" h="1781175">
                <a:moveTo>
                  <a:pt x="2593413" y="115495"/>
                </a:moveTo>
                <a:lnTo>
                  <a:pt x="2593321" y="127000"/>
                </a:lnTo>
                <a:lnTo>
                  <a:pt x="2604434" y="127000"/>
                </a:lnTo>
                <a:lnTo>
                  <a:pt x="2593413" y="115495"/>
                </a:lnTo>
                <a:close/>
              </a:path>
              <a:path w="3487420" h="1781175">
                <a:moveTo>
                  <a:pt x="1061117" y="101600"/>
                </a:moveTo>
                <a:lnTo>
                  <a:pt x="943121" y="101600"/>
                </a:lnTo>
                <a:lnTo>
                  <a:pt x="943136" y="114300"/>
                </a:lnTo>
                <a:lnTo>
                  <a:pt x="1063950" y="114300"/>
                </a:lnTo>
                <a:lnTo>
                  <a:pt x="1061117" y="101600"/>
                </a:lnTo>
                <a:close/>
              </a:path>
              <a:path w="3487420" h="1781175">
                <a:moveTo>
                  <a:pt x="1088631" y="101600"/>
                </a:moveTo>
                <a:lnTo>
                  <a:pt x="1068039" y="101600"/>
                </a:lnTo>
                <a:lnTo>
                  <a:pt x="1066861" y="114300"/>
                </a:lnTo>
                <a:lnTo>
                  <a:pt x="1077394" y="114300"/>
                </a:lnTo>
                <a:lnTo>
                  <a:pt x="1088631" y="101600"/>
                </a:lnTo>
                <a:close/>
              </a:path>
              <a:path w="3487420" h="1781175">
                <a:moveTo>
                  <a:pt x="1122118" y="101600"/>
                </a:moveTo>
                <a:lnTo>
                  <a:pt x="1120061" y="101600"/>
                </a:lnTo>
                <a:lnTo>
                  <a:pt x="1117772" y="114300"/>
                </a:lnTo>
                <a:lnTo>
                  <a:pt x="1122897" y="114300"/>
                </a:lnTo>
                <a:lnTo>
                  <a:pt x="1122730" y="102629"/>
                </a:lnTo>
                <a:lnTo>
                  <a:pt x="1122118" y="101600"/>
                </a:lnTo>
                <a:close/>
              </a:path>
              <a:path w="3487420" h="1781175">
                <a:moveTo>
                  <a:pt x="1140773" y="101600"/>
                </a:moveTo>
                <a:lnTo>
                  <a:pt x="1122715" y="101600"/>
                </a:lnTo>
                <a:lnTo>
                  <a:pt x="1122730" y="102629"/>
                </a:lnTo>
                <a:lnTo>
                  <a:pt x="1129664" y="114300"/>
                </a:lnTo>
                <a:lnTo>
                  <a:pt x="1141526" y="114300"/>
                </a:lnTo>
                <a:lnTo>
                  <a:pt x="1140773" y="101600"/>
                </a:lnTo>
                <a:close/>
              </a:path>
              <a:path w="3487420" h="1781175">
                <a:moveTo>
                  <a:pt x="2324640" y="101600"/>
                </a:moveTo>
                <a:lnTo>
                  <a:pt x="2315979" y="101600"/>
                </a:lnTo>
                <a:lnTo>
                  <a:pt x="2319674" y="114300"/>
                </a:lnTo>
                <a:lnTo>
                  <a:pt x="2324640" y="101600"/>
                </a:lnTo>
                <a:close/>
              </a:path>
              <a:path w="3487420" h="1781175">
                <a:moveTo>
                  <a:pt x="2402301" y="101600"/>
                </a:moveTo>
                <a:lnTo>
                  <a:pt x="2377837" y="101600"/>
                </a:lnTo>
                <a:lnTo>
                  <a:pt x="2370601" y="114300"/>
                </a:lnTo>
                <a:lnTo>
                  <a:pt x="2393851" y="114300"/>
                </a:lnTo>
                <a:lnTo>
                  <a:pt x="2402301" y="101600"/>
                </a:lnTo>
                <a:close/>
              </a:path>
              <a:path w="3487420" h="1781175">
                <a:moveTo>
                  <a:pt x="2555126" y="101600"/>
                </a:moveTo>
                <a:lnTo>
                  <a:pt x="2535503" y="101600"/>
                </a:lnTo>
                <a:lnTo>
                  <a:pt x="2538375" y="114300"/>
                </a:lnTo>
                <a:lnTo>
                  <a:pt x="2563103" y="114300"/>
                </a:lnTo>
                <a:lnTo>
                  <a:pt x="2555126" y="101600"/>
                </a:lnTo>
                <a:close/>
              </a:path>
              <a:path w="3487420" h="1781175">
                <a:moveTo>
                  <a:pt x="2459390" y="101600"/>
                </a:moveTo>
                <a:lnTo>
                  <a:pt x="2456834" y="101600"/>
                </a:lnTo>
                <a:lnTo>
                  <a:pt x="2455607" y="113477"/>
                </a:lnTo>
                <a:lnTo>
                  <a:pt x="2459390" y="101600"/>
                </a:lnTo>
                <a:close/>
              </a:path>
              <a:path w="3487420" h="1781175">
                <a:moveTo>
                  <a:pt x="985900" y="88900"/>
                </a:moveTo>
                <a:lnTo>
                  <a:pt x="973322" y="88900"/>
                </a:lnTo>
                <a:lnTo>
                  <a:pt x="968530" y="101600"/>
                </a:lnTo>
                <a:lnTo>
                  <a:pt x="989616" y="101600"/>
                </a:lnTo>
                <a:lnTo>
                  <a:pt x="985900" y="88900"/>
                </a:lnTo>
                <a:close/>
              </a:path>
              <a:path w="3487420" h="1781175">
                <a:moveTo>
                  <a:pt x="1057191" y="76200"/>
                </a:moveTo>
                <a:lnTo>
                  <a:pt x="1039687" y="76200"/>
                </a:lnTo>
                <a:lnTo>
                  <a:pt x="1036476" y="88900"/>
                </a:lnTo>
                <a:lnTo>
                  <a:pt x="994316" y="88900"/>
                </a:lnTo>
                <a:lnTo>
                  <a:pt x="989616" y="101600"/>
                </a:lnTo>
                <a:lnTo>
                  <a:pt x="1060378" y="101600"/>
                </a:lnTo>
                <a:lnTo>
                  <a:pt x="1062073" y="88900"/>
                </a:lnTo>
                <a:lnTo>
                  <a:pt x="1057191" y="76200"/>
                </a:lnTo>
                <a:close/>
              </a:path>
              <a:path w="3487420" h="1781175">
                <a:moveTo>
                  <a:pt x="1185025" y="88900"/>
                </a:moveTo>
                <a:lnTo>
                  <a:pt x="1163949" y="88900"/>
                </a:lnTo>
                <a:lnTo>
                  <a:pt x="1173345" y="101600"/>
                </a:lnTo>
                <a:lnTo>
                  <a:pt x="1175143" y="101600"/>
                </a:lnTo>
                <a:lnTo>
                  <a:pt x="1183567" y="95890"/>
                </a:lnTo>
                <a:lnTo>
                  <a:pt x="1185025" y="88900"/>
                </a:lnTo>
                <a:close/>
              </a:path>
              <a:path w="3487420" h="1781175">
                <a:moveTo>
                  <a:pt x="1186192" y="94112"/>
                </a:moveTo>
                <a:lnTo>
                  <a:pt x="1183567" y="95890"/>
                </a:lnTo>
                <a:lnTo>
                  <a:pt x="1182377" y="101600"/>
                </a:lnTo>
                <a:lnTo>
                  <a:pt x="1187868" y="101600"/>
                </a:lnTo>
                <a:lnTo>
                  <a:pt x="1186192" y="94112"/>
                </a:lnTo>
                <a:close/>
              </a:path>
              <a:path w="3487420" h="1781175">
                <a:moveTo>
                  <a:pt x="1203605" y="88900"/>
                </a:moveTo>
                <a:lnTo>
                  <a:pt x="1195904" y="88900"/>
                </a:lnTo>
                <a:lnTo>
                  <a:pt x="1193678" y="101600"/>
                </a:lnTo>
                <a:lnTo>
                  <a:pt x="1205649" y="101600"/>
                </a:lnTo>
                <a:lnTo>
                  <a:pt x="1203605" y="88900"/>
                </a:lnTo>
                <a:close/>
              </a:path>
              <a:path w="3487420" h="1781175">
                <a:moveTo>
                  <a:pt x="2252952" y="88900"/>
                </a:moveTo>
                <a:lnTo>
                  <a:pt x="2245989" y="88900"/>
                </a:lnTo>
                <a:lnTo>
                  <a:pt x="2250047" y="101600"/>
                </a:lnTo>
                <a:lnTo>
                  <a:pt x="2252952" y="88900"/>
                </a:lnTo>
                <a:close/>
              </a:path>
              <a:path w="3487420" h="1781175">
                <a:moveTo>
                  <a:pt x="2270575" y="88900"/>
                </a:moveTo>
                <a:lnTo>
                  <a:pt x="2256260" y="88900"/>
                </a:lnTo>
                <a:lnTo>
                  <a:pt x="2264315" y="101600"/>
                </a:lnTo>
                <a:lnTo>
                  <a:pt x="2270575" y="88900"/>
                </a:lnTo>
                <a:close/>
              </a:path>
              <a:path w="3487420" h="1781175">
                <a:moveTo>
                  <a:pt x="2322946" y="88900"/>
                </a:moveTo>
                <a:lnTo>
                  <a:pt x="2285540" y="88900"/>
                </a:lnTo>
                <a:lnTo>
                  <a:pt x="2290461" y="101600"/>
                </a:lnTo>
                <a:lnTo>
                  <a:pt x="2320162" y="101600"/>
                </a:lnTo>
                <a:lnTo>
                  <a:pt x="2322946" y="88900"/>
                </a:lnTo>
                <a:close/>
              </a:path>
              <a:path w="3487420" h="1781175">
                <a:moveTo>
                  <a:pt x="2452516" y="76200"/>
                </a:moveTo>
                <a:lnTo>
                  <a:pt x="2389948" y="76200"/>
                </a:lnTo>
                <a:lnTo>
                  <a:pt x="2391490" y="88900"/>
                </a:lnTo>
                <a:lnTo>
                  <a:pt x="2359095" y="88900"/>
                </a:lnTo>
                <a:lnTo>
                  <a:pt x="2352931" y="101600"/>
                </a:lnTo>
                <a:lnTo>
                  <a:pt x="2454810" y="101600"/>
                </a:lnTo>
                <a:lnTo>
                  <a:pt x="2456802" y="92099"/>
                </a:lnTo>
                <a:lnTo>
                  <a:pt x="2455260" y="88900"/>
                </a:lnTo>
                <a:lnTo>
                  <a:pt x="2452516" y="76200"/>
                </a:lnTo>
                <a:close/>
              </a:path>
              <a:path w="3487420" h="1781175">
                <a:moveTo>
                  <a:pt x="2456802" y="92099"/>
                </a:moveTo>
                <a:lnTo>
                  <a:pt x="2454810" y="101600"/>
                </a:lnTo>
                <a:lnTo>
                  <a:pt x="2461383" y="101600"/>
                </a:lnTo>
                <a:lnTo>
                  <a:pt x="2456802" y="92099"/>
                </a:lnTo>
                <a:close/>
              </a:path>
              <a:path w="3487420" h="1781175">
                <a:moveTo>
                  <a:pt x="2487902" y="88900"/>
                </a:moveTo>
                <a:lnTo>
                  <a:pt x="2457473" y="88900"/>
                </a:lnTo>
                <a:lnTo>
                  <a:pt x="2456802" y="92099"/>
                </a:lnTo>
                <a:lnTo>
                  <a:pt x="2461383" y="101600"/>
                </a:lnTo>
                <a:lnTo>
                  <a:pt x="2492915" y="101600"/>
                </a:lnTo>
                <a:lnTo>
                  <a:pt x="2487902" y="88900"/>
                </a:lnTo>
                <a:close/>
              </a:path>
              <a:path w="3487420" h="1781175">
                <a:moveTo>
                  <a:pt x="2511885" y="88900"/>
                </a:moveTo>
                <a:lnTo>
                  <a:pt x="2500433" y="101600"/>
                </a:lnTo>
                <a:lnTo>
                  <a:pt x="2516767" y="101600"/>
                </a:lnTo>
                <a:lnTo>
                  <a:pt x="2511885" y="88900"/>
                </a:lnTo>
                <a:close/>
              </a:path>
              <a:path w="3487420" h="1781175">
                <a:moveTo>
                  <a:pt x="1193883" y="88900"/>
                </a:moveTo>
                <a:lnTo>
                  <a:pt x="1185025" y="88900"/>
                </a:lnTo>
                <a:lnTo>
                  <a:pt x="1186192" y="94112"/>
                </a:lnTo>
                <a:lnTo>
                  <a:pt x="1193883" y="88900"/>
                </a:lnTo>
                <a:close/>
              </a:path>
              <a:path w="3487420" h="1781175">
                <a:moveTo>
                  <a:pt x="1037419" y="76200"/>
                </a:moveTo>
                <a:lnTo>
                  <a:pt x="1029799" y="76200"/>
                </a:lnTo>
                <a:lnTo>
                  <a:pt x="1013026" y="88900"/>
                </a:lnTo>
                <a:lnTo>
                  <a:pt x="1033736" y="88900"/>
                </a:lnTo>
                <a:lnTo>
                  <a:pt x="1037419" y="76200"/>
                </a:lnTo>
                <a:close/>
              </a:path>
              <a:path w="3487420" h="1781175">
                <a:moveTo>
                  <a:pt x="1259288" y="76200"/>
                </a:moveTo>
                <a:lnTo>
                  <a:pt x="1234853" y="76200"/>
                </a:lnTo>
                <a:lnTo>
                  <a:pt x="1233945" y="88900"/>
                </a:lnTo>
                <a:lnTo>
                  <a:pt x="1264291" y="88900"/>
                </a:lnTo>
                <a:lnTo>
                  <a:pt x="1259288" y="76200"/>
                </a:lnTo>
                <a:close/>
              </a:path>
              <a:path w="3487420" h="1781175">
                <a:moveTo>
                  <a:pt x="1267065" y="76200"/>
                </a:moveTo>
                <a:lnTo>
                  <a:pt x="1259288" y="76200"/>
                </a:lnTo>
                <a:lnTo>
                  <a:pt x="1270476" y="88900"/>
                </a:lnTo>
                <a:lnTo>
                  <a:pt x="1267065" y="76200"/>
                </a:lnTo>
                <a:close/>
              </a:path>
              <a:path w="3487420" h="1781175">
                <a:moveTo>
                  <a:pt x="1303838" y="76200"/>
                </a:moveTo>
                <a:lnTo>
                  <a:pt x="1297284" y="76200"/>
                </a:lnTo>
                <a:lnTo>
                  <a:pt x="1297502" y="88900"/>
                </a:lnTo>
                <a:lnTo>
                  <a:pt x="1303838" y="76200"/>
                </a:lnTo>
                <a:close/>
              </a:path>
              <a:path w="3487420" h="1781175">
                <a:moveTo>
                  <a:pt x="1318463" y="76200"/>
                </a:moveTo>
                <a:lnTo>
                  <a:pt x="1317530" y="76200"/>
                </a:lnTo>
                <a:lnTo>
                  <a:pt x="1312272" y="88900"/>
                </a:lnTo>
                <a:lnTo>
                  <a:pt x="1316301" y="88900"/>
                </a:lnTo>
                <a:lnTo>
                  <a:pt x="1318463" y="76200"/>
                </a:lnTo>
                <a:close/>
              </a:path>
              <a:path w="3487420" h="1781175">
                <a:moveTo>
                  <a:pt x="1334423" y="63500"/>
                </a:moveTo>
                <a:lnTo>
                  <a:pt x="1319734" y="63500"/>
                </a:lnTo>
                <a:lnTo>
                  <a:pt x="1319721" y="76200"/>
                </a:lnTo>
                <a:lnTo>
                  <a:pt x="1321603" y="76200"/>
                </a:lnTo>
                <a:lnTo>
                  <a:pt x="1330814" y="88900"/>
                </a:lnTo>
                <a:lnTo>
                  <a:pt x="1335199" y="76200"/>
                </a:lnTo>
                <a:lnTo>
                  <a:pt x="1334423" y="63500"/>
                </a:lnTo>
                <a:close/>
              </a:path>
              <a:path w="3487420" h="1781175">
                <a:moveTo>
                  <a:pt x="2200483" y="76200"/>
                </a:moveTo>
                <a:lnTo>
                  <a:pt x="2182222" y="76200"/>
                </a:lnTo>
                <a:lnTo>
                  <a:pt x="2192915" y="88900"/>
                </a:lnTo>
                <a:lnTo>
                  <a:pt x="2199182" y="88900"/>
                </a:lnTo>
                <a:lnTo>
                  <a:pt x="2200483" y="76200"/>
                </a:lnTo>
                <a:close/>
              </a:path>
              <a:path w="3487420" h="1781175">
                <a:moveTo>
                  <a:pt x="2257568" y="76200"/>
                </a:moveTo>
                <a:lnTo>
                  <a:pt x="2221234" y="76200"/>
                </a:lnTo>
                <a:lnTo>
                  <a:pt x="2227322" y="88900"/>
                </a:lnTo>
                <a:lnTo>
                  <a:pt x="2251856" y="88900"/>
                </a:lnTo>
                <a:lnTo>
                  <a:pt x="2257568" y="76200"/>
                </a:lnTo>
                <a:close/>
              </a:path>
              <a:path w="3487420" h="1781175">
                <a:moveTo>
                  <a:pt x="2371833" y="76200"/>
                </a:moveTo>
                <a:lnTo>
                  <a:pt x="2257568" y="76200"/>
                </a:lnTo>
                <a:lnTo>
                  <a:pt x="2256524" y="88900"/>
                </a:lnTo>
                <a:lnTo>
                  <a:pt x="2391490" y="88900"/>
                </a:lnTo>
                <a:lnTo>
                  <a:pt x="2371833" y="76200"/>
                </a:lnTo>
                <a:close/>
              </a:path>
              <a:path w="3487420" h="1781175">
                <a:moveTo>
                  <a:pt x="1119141" y="63500"/>
                </a:moveTo>
                <a:lnTo>
                  <a:pt x="1103535" y="63500"/>
                </a:lnTo>
                <a:lnTo>
                  <a:pt x="1102087" y="76200"/>
                </a:lnTo>
                <a:lnTo>
                  <a:pt x="1114983" y="76200"/>
                </a:lnTo>
                <a:lnTo>
                  <a:pt x="1119141" y="63500"/>
                </a:lnTo>
                <a:close/>
              </a:path>
              <a:path w="3487420" h="1781175">
                <a:moveTo>
                  <a:pt x="1171658" y="63500"/>
                </a:moveTo>
                <a:lnTo>
                  <a:pt x="1130406" y="63500"/>
                </a:lnTo>
                <a:lnTo>
                  <a:pt x="1128122" y="76200"/>
                </a:lnTo>
                <a:lnTo>
                  <a:pt x="1172991" y="76200"/>
                </a:lnTo>
                <a:lnTo>
                  <a:pt x="1171658" y="63500"/>
                </a:lnTo>
                <a:close/>
              </a:path>
              <a:path w="3487420" h="1781175">
                <a:moveTo>
                  <a:pt x="1308831" y="63500"/>
                </a:moveTo>
                <a:lnTo>
                  <a:pt x="1171658" y="63500"/>
                </a:lnTo>
                <a:lnTo>
                  <a:pt x="1172991" y="76200"/>
                </a:lnTo>
                <a:lnTo>
                  <a:pt x="1301612" y="76200"/>
                </a:lnTo>
                <a:lnTo>
                  <a:pt x="1308831" y="63500"/>
                </a:lnTo>
                <a:close/>
              </a:path>
              <a:path w="3487420" h="1781175">
                <a:moveTo>
                  <a:pt x="1319734" y="63500"/>
                </a:moveTo>
                <a:lnTo>
                  <a:pt x="1308831" y="63500"/>
                </a:lnTo>
                <a:lnTo>
                  <a:pt x="1305091" y="76200"/>
                </a:lnTo>
                <a:lnTo>
                  <a:pt x="1316209" y="76200"/>
                </a:lnTo>
                <a:lnTo>
                  <a:pt x="1319734" y="63500"/>
                </a:lnTo>
                <a:close/>
              </a:path>
              <a:path w="3487420" h="1781175">
                <a:moveTo>
                  <a:pt x="1374820" y="63500"/>
                </a:moveTo>
                <a:lnTo>
                  <a:pt x="1359986" y="63500"/>
                </a:lnTo>
                <a:lnTo>
                  <a:pt x="1350127" y="76200"/>
                </a:lnTo>
                <a:lnTo>
                  <a:pt x="1367848" y="76200"/>
                </a:lnTo>
                <a:lnTo>
                  <a:pt x="1374820" y="63500"/>
                </a:lnTo>
                <a:close/>
              </a:path>
              <a:path w="3487420" h="1781175">
                <a:moveTo>
                  <a:pt x="1384621" y="63500"/>
                </a:moveTo>
                <a:lnTo>
                  <a:pt x="1374820" y="63500"/>
                </a:lnTo>
                <a:lnTo>
                  <a:pt x="1381352" y="76200"/>
                </a:lnTo>
                <a:lnTo>
                  <a:pt x="1384621" y="63500"/>
                </a:lnTo>
                <a:close/>
              </a:path>
              <a:path w="3487420" h="1781175">
                <a:moveTo>
                  <a:pt x="2042840" y="63500"/>
                </a:moveTo>
                <a:lnTo>
                  <a:pt x="2017546" y="63500"/>
                </a:lnTo>
                <a:lnTo>
                  <a:pt x="2025862" y="76200"/>
                </a:lnTo>
                <a:lnTo>
                  <a:pt x="2042840" y="63500"/>
                </a:lnTo>
                <a:close/>
              </a:path>
              <a:path w="3487420" h="1781175">
                <a:moveTo>
                  <a:pt x="2074891" y="63500"/>
                </a:moveTo>
                <a:lnTo>
                  <a:pt x="2062258" y="63500"/>
                </a:lnTo>
                <a:lnTo>
                  <a:pt x="2065331" y="76200"/>
                </a:lnTo>
                <a:lnTo>
                  <a:pt x="2073783" y="76200"/>
                </a:lnTo>
                <a:lnTo>
                  <a:pt x="2074891" y="63500"/>
                </a:lnTo>
                <a:close/>
              </a:path>
              <a:path w="3487420" h="1781175">
                <a:moveTo>
                  <a:pt x="2110077" y="63500"/>
                </a:moveTo>
                <a:lnTo>
                  <a:pt x="2107816" y="63500"/>
                </a:lnTo>
                <a:lnTo>
                  <a:pt x="2106784" y="76200"/>
                </a:lnTo>
                <a:lnTo>
                  <a:pt x="2110077" y="63500"/>
                </a:lnTo>
                <a:close/>
              </a:path>
              <a:path w="3487420" h="1781175">
                <a:moveTo>
                  <a:pt x="2120545" y="63500"/>
                </a:moveTo>
                <a:lnTo>
                  <a:pt x="2116957" y="76200"/>
                </a:lnTo>
                <a:lnTo>
                  <a:pt x="2122962" y="76200"/>
                </a:lnTo>
                <a:lnTo>
                  <a:pt x="2120545" y="63500"/>
                </a:lnTo>
                <a:close/>
              </a:path>
              <a:path w="3487420" h="1781175">
                <a:moveTo>
                  <a:pt x="2140292" y="63500"/>
                </a:moveTo>
                <a:lnTo>
                  <a:pt x="2131907" y="63500"/>
                </a:lnTo>
                <a:lnTo>
                  <a:pt x="2128490" y="76200"/>
                </a:lnTo>
                <a:lnTo>
                  <a:pt x="2140219" y="76200"/>
                </a:lnTo>
                <a:lnTo>
                  <a:pt x="2140292" y="63500"/>
                </a:lnTo>
                <a:close/>
              </a:path>
              <a:path w="3487420" h="1781175">
                <a:moveTo>
                  <a:pt x="2193373" y="63500"/>
                </a:moveTo>
                <a:lnTo>
                  <a:pt x="2172875" y="63500"/>
                </a:lnTo>
                <a:lnTo>
                  <a:pt x="2168321" y="76200"/>
                </a:lnTo>
                <a:lnTo>
                  <a:pt x="2190401" y="76200"/>
                </a:lnTo>
                <a:lnTo>
                  <a:pt x="2193373" y="63500"/>
                </a:lnTo>
                <a:close/>
              </a:path>
              <a:path w="3487420" h="1781175">
                <a:moveTo>
                  <a:pt x="2358846" y="63500"/>
                </a:moveTo>
                <a:lnTo>
                  <a:pt x="2193373" y="63500"/>
                </a:lnTo>
                <a:lnTo>
                  <a:pt x="2198110" y="76200"/>
                </a:lnTo>
                <a:lnTo>
                  <a:pt x="2367360" y="76200"/>
                </a:lnTo>
                <a:lnTo>
                  <a:pt x="2358846" y="63500"/>
                </a:lnTo>
                <a:close/>
              </a:path>
              <a:path w="3487420" h="1781175">
                <a:moveTo>
                  <a:pt x="2388929" y="63500"/>
                </a:moveTo>
                <a:lnTo>
                  <a:pt x="2368811" y="63500"/>
                </a:lnTo>
                <a:lnTo>
                  <a:pt x="2378593" y="76200"/>
                </a:lnTo>
                <a:lnTo>
                  <a:pt x="2387527" y="76200"/>
                </a:lnTo>
                <a:lnTo>
                  <a:pt x="2388929" y="63500"/>
                </a:lnTo>
                <a:close/>
              </a:path>
              <a:path w="3487420" h="1781175">
                <a:moveTo>
                  <a:pt x="2406377" y="63500"/>
                </a:moveTo>
                <a:lnTo>
                  <a:pt x="2409457" y="76200"/>
                </a:lnTo>
                <a:lnTo>
                  <a:pt x="2418505" y="76200"/>
                </a:lnTo>
                <a:lnTo>
                  <a:pt x="2406377" y="63500"/>
                </a:lnTo>
                <a:close/>
              </a:path>
              <a:path w="3487420" h="1781175">
                <a:moveTo>
                  <a:pt x="1277379" y="50800"/>
                </a:moveTo>
                <a:lnTo>
                  <a:pt x="1162249" y="50800"/>
                </a:lnTo>
                <a:lnTo>
                  <a:pt x="1153853" y="63500"/>
                </a:lnTo>
                <a:lnTo>
                  <a:pt x="1282748" y="63500"/>
                </a:lnTo>
                <a:lnTo>
                  <a:pt x="1277379" y="50800"/>
                </a:lnTo>
                <a:close/>
              </a:path>
              <a:path w="3487420" h="1781175">
                <a:moveTo>
                  <a:pt x="1291895" y="50800"/>
                </a:moveTo>
                <a:lnTo>
                  <a:pt x="1283384" y="50800"/>
                </a:lnTo>
                <a:lnTo>
                  <a:pt x="1283964" y="63500"/>
                </a:lnTo>
                <a:lnTo>
                  <a:pt x="1291895" y="50800"/>
                </a:lnTo>
                <a:close/>
              </a:path>
              <a:path w="3487420" h="1781175">
                <a:moveTo>
                  <a:pt x="1332804" y="25400"/>
                </a:moveTo>
                <a:lnTo>
                  <a:pt x="1297468" y="25400"/>
                </a:lnTo>
                <a:lnTo>
                  <a:pt x="1289912" y="38100"/>
                </a:lnTo>
                <a:lnTo>
                  <a:pt x="1293327" y="50800"/>
                </a:lnTo>
                <a:lnTo>
                  <a:pt x="1298988" y="63500"/>
                </a:lnTo>
                <a:lnTo>
                  <a:pt x="1324109" y="63500"/>
                </a:lnTo>
                <a:lnTo>
                  <a:pt x="1336444" y="50800"/>
                </a:lnTo>
                <a:lnTo>
                  <a:pt x="1523543" y="50800"/>
                </a:lnTo>
                <a:lnTo>
                  <a:pt x="1523309" y="38100"/>
                </a:lnTo>
                <a:lnTo>
                  <a:pt x="1342808" y="38100"/>
                </a:lnTo>
                <a:lnTo>
                  <a:pt x="1332804" y="25400"/>
                </a:lnTo>
                <a:close/>
              </a:path>
              <a:path w="3487420" h="1781175">
                <a:moveTo>
                  <a:pt x="1400067" y="50800"/>
                </a:moveTo>
                <a:lnTo>
                  <a:pt x="1336444" y="50800"/>
                </a:lnTo>
                <a:lnTo>
                  <a:pt x="1338618" y="63500"/>
                </a:lnTo>
                <a:lnTo>
                  <a:pt x="1397497" y="63500"/>
                </a:lnTo>
                <a:lnTo>
                  <a:pt x="1400067" y="50800"/>
                </a:lnTo>
                <a:close/>
              </a:path>
              <a:path w="3487420" h="1781175">
                <a:moveTo>
                  <a:pt x="1466565" y="50800"/>
                </a:moveTo>
                <a:lnTo>
                  <a:pt x="1416930" y="50800"/>
                </a:lnTo>
                <a:lnTo>
                  <a:pt x="1431082" y="63500"/>
                </a:lnTo>
                <a:lnTo>
                  <a:pt x="1461441" y="63500"/>
                </a:lnTo>
                <a:lnTo>
                  <a:pt x="1466723" y="54672"/>
                </a:lnTo>
                <a:lnTo>
                  <a:pt x="1466565" y="50800"/>
                </a:lnTo>
                <a:close/>
              </a:path>
              <a:path w="3487420" h="1781175">
                <a:moveTo>
                  <a:pt x="1482197" y="50800"/>
                </a:moveTo>
                <a:lnTo>
                  <a:pt x="1479252" y="50800"/>
                </a:lnTo>
                <a:lnTo>
                  <a:pt x="1469663" y="63500"/>
                </a:lnTo>
                <a:lnTo>
                  <a:pt x="1484383" y="63500"/>
                </a:lnTo>
                <a:lnTo>
                  <a:pt x="1482197" y="50800"/>
                </a:lnTo>
                <a:close/>
              </a:path>
              <a:path w="3487420" h="1781175">
                <a:moveTo>
                  <a:pt x="1507354" y="50800"/>
                </a:moveTo>
                <a:lnTo>
                  <a:pt x="1495856" y="50800"/>
                </a:lnTo>
                <a:lnTo>
                  <a:pt x="1484383" y="63500"/>
                </a:lnTo>
                <a:lnTo>
                  <a:pt x="1502766" y="63500"/>
                </a:lnTo>
                <a:lnTo>
                  <a:pt x="1507354" y="50800"/>
                </a:lnTo>
                <a:close/>
              </a:path>
              <a:path w="3487420" h="1781175">
                <a:moveTo>
                  <a:pt x="1516351" y="50800"/>
                </a:moveTo>
                <a:lnTo>
                  <a:pt x="1507354" y="50800"/>
                </a:lnTo>
                <a:lnTo>
                  <a:pt x="1511688" y="63500"/>
                </a:lnTo>
                <a:lnTo>
                  <a:pt x="1516351" y="50800"/>
                </a:lnTo>
                <a:close/>
              </a:path>
              <a:path w="3487420" h="1781175">
                <a:moveTo>
                  <a:pt x="1525463" y="30893"/>
                </a:moveTo>
                <a:lnTo>
                  <a:pt x="1523309" y="38100"/>
                </a:lnTo>
                <a:lnTo>
                  <a:pt x="1523543" y="50800"/>
                </a:lnTo>
                <a:lnTo>
                  <a:pt x="1516351" y="50800"/>
                </a:lnTo>
                <a:lnTo>
                  <a:pt x="1518323" y="63500"/>
                </a:lnTo>
                <a:lnTo>
                  <a:pt x="1528960" y="63500"/>
                </a:lnTo>
                <a:lnTo>
                  <a:pt x="1525461" y="50800"/>
                </a:lnTo>
                <a:lnTo>
                  <a:pt x="1526253" y="38100"/>
                </a:lnTo>
                <a:lnTo>
                  <a:pt x="1525463" y="30893"/>
                </a:lnTo>
                <a:close/>
              </a:path>
              <a:path w="3487420" h="1781175">
                <a:moveTo>
                  <a:pt x="1542779" y="50800"/>
                </a:moveTo>
                <a:lnTo>
                  <a:pt x="1528788" y="50800"/>
                </a:lnTo>
                <a:lnTo>
                  <a:pt x="1540021" y="63500"/>
                </a:lnTo>
                <a:lnTo>
                  <a:pt x="1545012" y="63500"/>
                </a:lnTo>
                <a:lnTo>
                  <a:pt x="1545325" y="61878"/>
                </a:lnTo>
                <a:lnTo>
                  <a:pt x="1542779" y="50800"/>
                </a:lnTo>
                <a:close/>
              </a:path>
              <a:path w="3487420" h="1781175">
                <a:moveTo>
                  <a:pt x="1547464" y="50800"/>
                </a:moveTo>
                <a:lnTo>
                  <a:pt x="1545325" y="61878"/>
                </a:lnTo>
                <a:lnTo>
                  <a:pt x="1545698" y="63500"/>
                </a:lnTo>
                <a:lnTo>
                  <a:pt x="1552213" y="63500"/>
                </a:lnTo>
                <a:lnTo>
                  <a:pt x="1547464" y="50800"/>
                </a:lnTo>
                <a:close/>
              </a:path>
              <a:path w="3487420" h="1781175">
                <a:moveTo>
                  <a:pt x="1613885" y="25400"/>
                </a:moveTo>
                <a:lnTo>
                  <a:pt x="1527105" y="25400"/>
                </a:lnTo>
                <a:lnTo>
                  <a:pt x="1525463" y="30893"/>
                </a:lnTo>
                <a:lnTo>
                  <a:pt x="1526253" y="38100"/>
                </a:lnTo>
                <a:lnTo>
                  <a:pt x="1525461" y="50800"/>
                </a:lnTo>
                <a:lnTo>
                  <a:pt x="1552031" y="50800"/>
                </a:lnTo>
                <a:lnTo>
                  <a:pt x="1564724" y="63500"/>
                </a:lnTo>
                <a:lnTo>
                  <a:pt x="1572127" y="50800"/>
                </a:lnTo>
                <a:lnTo>
                  <a:pt x="1584647" y="38100"/>
                </a:lnTo>
                <a:lnTo>
                  <a:pt x="1609479" y="38100"/>
                </a:lnTo>
                <a:lnTo>
                  <a:pt x="1613885" y="25400"/>
                </a:lnTo>
                <a:close/>
              </a:path>
              <a:path w="3487420" h="1781175">
                <a:moveTo>
                  <a:pt x="1626453" y="50800"/>
                </a:moveTo>
                <a:lnTo>
                  <a:pt x="1623405" y="50800"/>
                </a:lnTo>
                <a:lnTo>
                  <a:pt x="1621771" y="63500"/>
                </a:lnTo>
                <a:lnTo>
                  <a:pt x="1627159" y="63500"/>
                </a:lnTo>
                <a:lnTo>
                  <a:pt x="1626453" y="50800"/>
                </a:lnTo>
                <a:close/>
              </a:path>
              <a:path w="3487420" h="1781175">
                <a:moveTo>
                  <a:pt x="1705905" y="50800"/>
                </a:moveTo>
                <a:lnTo>
                  <a:pt x="1667784" y="50800"/>
                </a:lnTo>
                <a:lnTo>
                  <a:pt x="1689411" y="63500"/>
                </a:lnTo>
                <a:lnTo>
                  <a:pt x="1705905" y="50800"/>
                </a:lnTo>
                <a:close/>
              </a:path>
              <a:path w="3487420" h="1781175">
                <a:moveTo>
                  <a:pt x="1898403" y="50800"/>
                </a:moveTo>
                <a:lnTo>
                  <a:pt x="1892277" y="63500"/>
                </a:lnTo>
                <a:lnTo>
                  <a:pt x="1905271" y="63500"/>
                </a:lnTo>
                <a:lnTo>
                  <a:pt x="1898403" y="50800"/>
                </a:lnTo>
                <a:close/>
              </a:path>
              <a:path w="3487420" h="1781175">
                <a:moveTo>
                  <a:pt x="1927373" y="50800"/>
                </a:moveTo>
                <a:lnTo>
                  <a:pt x="1919361" y="50800"/>
                </a:lnTo>
                <a:lnTo>
                  <a:pt x="1932877" y="63500"/>
                </a:lnTo>
                <a:lnTo>
                  <a:pt x="1935463" y="56285"/>
                </a:lnTo>
                <a:lnTo>
                  <a:pt x="1927373" y="50800"/>
                </a:lnTo>
                <a:close/>
              </a:path>
              <a:path w="3487420" h="1781175">
                <a:moveTo>
                  <a:pt x="1958702" y="50800"/>
                </a:moveTo>
                <a:lnTo>
                  <a:pt x="1937430" y="50800"/>
                </a:lnTo>
                <a:lnTo>
                  <a:pt x="1935463" y="56285"/>
                </a:lnTo>
                <a:lnTo>
                  <a:pt x="1946104" y="63500"/>
                </a:lnTo>
                <a:lnTo>
                  <a:pt x="1954930" y="63500"/>
                </a:lnTo>
                <a:lnTo>
                  <a:pt x="1958702" y="50800"/>
                </a:lnTo>
                <a:close/>
              </a:path>
              <a:path w="3487420" h="1781175">
                <a:moveTo>
                  <a:pt x="1995901" y="38100"/>
                </a:moveTo>
                <a:lnTo>
                  <a:pt x="1928366" y="38100"/>
                </a:lnTo>
                <a:lnTo>
                  <a:pt x="1923803" y="50800"/>
                </a:lnTo>
                <a:lnTo>
                  <a:pt x="1968519" y="50800"/>
                </a:lnTo>
                <a:lnTo>
                  <a:pt x="1960621" y="63500"/>
                </a:lnTo>
                <a:lnTo>
                  <a:pt x="1977041" y="63500"/>
                </a:lnTo>
                <a:lnTo>
                  <a:pt x="1994806" y="50800"/>
                </a:lnTo>
                <a:lnTo>
                  <a:pt x="1996281" y="48684"/>
                </a:lnTo>
                <a:lnTo>
                  <a:pt x="1995901" y="38100"/>
                </a:lnTo>
                <a:close/>
              </a:path>
              <a:path w="3487420" h="1781175">
                <a:moveTo>
                  <a:pt x="2025010" y="12700"/>
                </a:moveTo>
                <a:lnTo>
                  <a:pt x="2010691" y="12700"/>
                </a:lnTo>
                <a:lnTo>
                  <a:pt x="2004402" y="27463"/>
                </a:lnTo>
                <a:lnTo>
                  <a:pt x="2003659" y="38100"/>
                </a:lnTo>
                <a:lnTo>
                  <a:pt x="1996281" y="48684"/>
                </a:lnTo>
                <a:lnTo>
                  <a:pt x="1996357" y="50800"/>
                </a:lnTo>
                <a:lnTo>
                  <a:pt x="2003330" y="63500"/>
                </a:lnTo>
                <a:lnTo>
                  <a:pt x="2040363" y="63500"/>
                </a:lnTo>
                <a:lnTo>
                  <a:pt x="2012492" y="50800"/>
                </a:lnTo>
                <a:lnTo>
                  <a:pt x="2234037" y="50800"/>
                </a:lnTo>
                <a:lnTo>
                  <a:pt x="2229538" y="38100"/>
                </a:lnTo>
                <a:lnTo>
                  <a:pt x="2070157" y="38100"/>
                </a:lnTo>
                <a:lnTo>
                  <a:pt x="2054204" y="25400"/>
                </a:lnTo>
                <a:lnTo>
                  <a:pt x="2039474" y="25400"/>
                </a:lnTo>
                <a:lnTo>
                  <a:pt x="2025010" y="12700"/>
                </a:lnTo>
                <a:close/>
              </a:path>
              <a:path w="3487420" h="1781175">
                <a:moveTo>
                  <a:pt x="2059488" y="50800"/>
                </a:moveTo>
                <a:lnTo>
                  <a:pt x="2040363" y="63500"/>
                </a:lnTo>
                <a:lnTo>
                  <a:pt x="2065331" y="63500"/>
                </a:lnTo>
                <a:lnTo>
                  <a:pt x="2059488" y="50800"/>
                </a:lnTo>
                <a:close/>
              </a:path>
              <a:path w="3487420" h="1781175">
                <a:moveTo>
                  <a:pt x="2187683" y="50800"/>
                </a:moveTo>
                <a:lnTo>
                  <a:pt x="2065322" y="50800"/>
                </a:lnTo>
                <a:lnTo>
                  <a:pt x="2071161" y="63500"/>
                </a:lnTo>
                <a:lnTo>
                  <a:pt x="2189487" y="63500"/>
                </a:lnTo>
                <a:lnTo>
                  <a:pt x="2187683" y="50800"/>
                </a:lnTo>
                <a:close/>
              </a:path>
              <a:path w="3487420" h="1781175">
                <a:moveTo>
                  <a:pt x="2221904" y="50800"/>
                </a:moveTo>
                <a:lnTo>
                  <a:pt x="2191839" y="50800"/>
                </a:lnTo>
                <a:lnTo>
                  <a:pt x="2194819" y="63500"/>
                </a:lnTo>
                <a:lnTo>
                  <a:pt x="2220543" y="63500"/>
                </a:lnTo>
                <a:lnTo>
                  <a:pt x="2221904" y="50800"/>
                </a:lnTo>
                <a:close/>
              </a:path>
              <a:path w="3487420" h="1781175">
                <a:moveTo>
                  <a:pt x="2329033" y="50800"/>
                </a:moveTo>
                <a:lnTo>
                  <a:pt x="2237639" y="50800"/>
                </a:lnTo>
                <a:lnTo>
                  <a:pt x="2241087" y="63500"/>
                </a:lnTo>
                <a:lnTo>
                  <a:pt x="2333911" y="63500"/>
                </a:lnTo>
                <a:lnTo>
                  <a:pt x="2329033" y="50800"/>
                </a:lnTo>
                <a:close/>
              </a:path>
              <a:path w="3487420" h="1781175">
                <a:moveTo>
                  <a:pt x="1469041" y="50800"/>
                </a:moveTo>
                <a:lnTo>
                  <a:pt x="1466565" y="50800"/>
                </a:lnTo>
                <a:lnTo>
                  <a:pt x="1466723" y="54672"/>
                </a:lnTo>
                <a:lnTo>
                  <a:pt x="1469041" y="50800"/>
                </a:lnTo>
                <a:close/>
              </a:path>
              <a:path w="3487420" h="1781175">
                <a:moveTo>
                  <a:pt x="1212487" y="38100"/>
                </a:moveTo>
                <a:lnTo>
                  <a:pt x="1206397" y="50800"/>
                </a:lnTo>
                <a:lnTo>
                  <a:pt x="1233850" y="50800"/>
                </a:lnTo>
                <a:lnTo>
                  <a:pt x="1212487" y="38100"/>
                </a:lnTo>
                <a:close/>
              </a:path>
              <a:path w="3487420" h="1781175">
                <a:moveTo>
                  <a:pt x="1281191" y="38100"/>
                </a:moveTo>
                <a:lnTo>
                  <a:pt x="1244199" y="38100"/>
                </a:lnTo>
                <a:lnTo>
                  <a:pt x="1233850" y="50800"/>
                </a:lnTo>
                <a:lnTo>
                  <a:pt x="1288336" y="50800"/>
                </a:lnTo>
                <a:lnTo>
                  <a:pt x="1281191" y="38100"/>
                </a:lnTo>
                <a:close/>
              </a:path>
              <a:path w="3487420" h="1781175">
                <a:moveTo>
                  <a:pt x="1609801" y="38100"/>
                </a:moveTo>
                <a:lnTo>
                  <a:pt x="1584647" y="38100"/>
                </a:lnTo>
                <a:lnTo>
                  <a:pt x="1593174" y="50800"/>
                </a:lnTo>
                <a:lnTo>
                  <a:pt x="1602970" y="50800"/>
                </a:lnTo>
                <a:lnTo>
                  <a:pt x="1609801" y="38100"/>
                </a:lnTo>
                <a:close/>
              </a:path>
              <a:path w="3487420" h="1781175">
                <a:moveTo>
                  <a:pt x="1647921" y="38100"/>
                </a:moveTo>
                <a:lnTo>
                  <a:pt x="1609801" y="38100"/>
                </a:lnTo>
                <a:lnTo>
                  <a:pt x="1617119" y="50800"/>
                </a:lnTo>
                <a:lnTo>
                  <a:pt x="1633963" y="50800"/>
                </a:lnTo>
                <a:lnTo>
                  <a:pt x="1647921" y="38100"/>
                </a:lnTo>
                <a:close/>
              </a:path>
              <a:path w="3487420" h="1781175">
                <a:moveTo>
                  <a:pt x="1688396" y="38100"/>
                </a:moveTo>
                <a:lnTo>
                  <a:pt x="1669227" y="38100"/>
                </a:lnTo>
                <a:lnTo>
                  <a:pt x="1680057" y="50800"/>
                </a:lnTo>
                <a:lnTo>
                  <a:pt x="1690821" y="50800"/>
                </a:lnTo>
                <a:lnTo>
                  <a:pt x="1688396" y="38100"/>
                </a:lnTo>
                <a:close/>
              </a:path>
              <a:path w="3487420" h="1781175">
                <a:moveTo>
                  <a:pt x="1702755" y="38100"/>
                </a:moveTo>
                <a:lnTo>
                  <a:pt x="1690460" y="38100"/>
                </a:lnTo>
                <a:lnTo>
                  <a:pt x="1690821" y="50800"/>
                </a:lnTo>
                <a:lnTo>
                  <a:pt x="1695698" y="50800"/>
                </a:lnTo>
                <a:lnTo>
                  <a:pt x="1702755" y="38100"/>
                </a:lnTo>
                <a:close/>
              </a:path>
              <a:path w="3487420" h="1781175">
                <a:moveTo>
                  <a:pt x="1708262" y="44362"/>
                </a:moveTo>
                <a:lnTo>
                  <a:pt x="1704858" y="50800"/>
                </a:lnTo>
                <a:lnTo>
                  <a:pt x="1713364" y="50800"/>
                </a:lnTo>
                <a:lnTo>
                  <a:pt x="1713257" y="50043"/>
                </a:lnTo>
                <a:lnTo>
                  <a:pt x="1708262" y="44362"/>
                </a:lnTo>
                <a:close/>
              </a:path>
              <a:path w="3487420" h="1781175">
                <a:moveTo>
                  <a:pt x="1763309" y="38100"/>
                </a:moveTo>
                <a:lnTo>
                  <a:pt x="1711574" y="38100"/>
                </a:lnTo>
                <a:lnTo>
                  <a:pt x="1713257" y="50043"/>
                </a:lnTo>
                <a:lnTo>
                  <a:pt x="1713922" y="50800"/>
                </a:lnTo>
                <a:lnTo>
                  <a:pt x="1765599" y="50800"/>
                </a:lnTo>
                <a:lnTo>
                  <a:pt x="1763309" y="38100"/>
                </a:lnTo>
                <a:close/>
              </a:path>
              <a:path w="3487420" h="1781175">
                <a:moveTo>
                  <a:pt x="1780540" y="38100"/>
                </a:moveTo>
                <a:lnTo>
                  <a:pt x="1774603" y="38100"/>
                </a:lnTo>
                <a:lnTo>
                  <a:pt x="1765599" y="50800"/>
                </a:lnTo>
                <a:lnTo>
                  <a:pt x="1768902" y="50800"/>
                </a:lnTo>
                <a:lnTo>
                  <a:pt x="1780540" y="38100"/>
                </a:lnTo>
                <a:close/>
              </a:path>
              <a:path w="3487420" h="1781175">
                <a:moveTo>
                  <a:pt x="1800459" y="38100"/>
                </a:moveTo>
                <a:lnTo>
                  <a:pt x="1787063" y="38100"/>
                </a:lnTo>
                <a:lnTo>
                  <a:pt x="1781575" y="50800"/>
                </a:lnTo>
                <a:lnTo>
                  <a:pt x="1808410" y="50800"/>
                </a:lnTo>
                <a:lnTo>
                  <a:pt x="1800459" y="38100"/>
                </a:lnTo>
                <a:close/>
              </a:path>
              <a:path w="3487420" h="1781175">
                <a:moveTo>
                  <a:pt x="1871812" y="38100"/>
                </a:moveTo>
                <a:lnTo>
                  <a:pt x="1812790" y="38100"/>
                </a:lnTo>
                <a:lnTo>
                  <a:pt x="1808410" y="50800"/>
                </a:lnTo>
                <a:lnTo>
                  <a:pt x="1858082" y="50800"/>
                </a:lnTo>
                <a:lnTo>
                  <a:pt x="1871812" y="38100"/>
                </a:lnTo>
                <a:close/>
              </a:path>
              <a:path w="3487420" h="1781175">
                <a:moveTo>
                  <a:pt x="1928366" y="38100"/>
                </a:moveTo>
                <a:lnTo>
                  <a:pt x="1871812" y="38100"/>
                </a:lnTo>
                <a:lnTo>
                  <a:pt x="1886214" y="50800"/>
                </a:lnTo>
                <a:lnTo>
                  <a:pt x="1922169" y="50800"/>
                </a:lnTo>
                <a:lnTo>
                  <a:pt x="1928366" y="38100"/>
                </a:lnTo>
                <a:close/>
              </a:path>
              <a:path w="3487420" h="1781175">
                <a:moveTo>
                  <a:pt x="2247050" y="38100"/>
                </a:moveTo>
                <a:lnTo>
                  <a:pt x="2237478" y="50800"/>
                </a:lnTo>
                <a:lnTo>
                  <a:pt x="2272799" y="50800"/>
                </a:lnTo>
                <a:lnTo>
                  <a:pt x="2247050" y="38100"/>
                </a:lnTo>
                <a:close/>
              </a:path>
              <a:path w="3487420" h="1781175">
                <a:moveTo>
                  <a:pt x="2004402" y="27463"/>
                </a:moveTo>
                <a:lnTo>
                  <a:pt x="1999871" y="38100"/>
                </a:lnTo>
                <a:lnTo>
                  <a:pt x="1995901" y="38100"/>
                </a:lnTo>
                <a:lnTo>
                  <a:pt x="1996281" y="48684"/>
                </a:lnTo>
                <a:lnTo>
                  <a:pt x="2003659" y="38100"/>
                </a:lnTo>
                <a:lnTo>
                  <a:pt x="2004402" y="27463"/>
                </a:lnTo>
                <a:close/>
              </a:path>
              <a:path w="3487420" h="1781175">
                <a:moveTo>
                  <a:pt x="1711574" y="38100"/>
                </a:moveTo>
                <a:lnTo>
                  <a:pt x="1702755" y="38100"/>
                </a:lnTo>
                <a:lnTo>
                  <a:pt x="1708262" y="44362"/>
                </a:lnTo>
                <a:lnTo>
                  <a:pt x="1711574" y="38100"/>
                </a:lnTo>
                <a:close/>
              </a:path>
              <a:path w="3487420" h="1781175">
                <a:moveTo>
                  <a:pt x="1435359" y="25400"/>
                </a:moveTo>
                <a:lnTo>
                  <a:pt x="1351759" y="25400"/>
                </a:lnTo>
                <a:lnTo>
                  <a:pt x="1357802" y="38100"/>
                </a:lnTo>
                <a:lnTo>
                  <a:pt x="1431208" y="38100"/>
                </a:lnTo>
                <a:lnTo>
                  <a:pt x="1435359" y="25400"/>
                </a:lnTo>
                <a:close/>
              </a:path>
              <a:path w="3487420" h="1781175">
                <a:moveTo>
                  <a:pt x="1514812" y="12700"/>
                </a:moveTo>
                <a:lnTo>
                  <a:pt x="1482997" y="12700"/>
                </a:lnTo>
                <a:lnTo>
                  <a:pt x="1481512" y="25400"/>
                </a:lnTo>
                <a:lnTo>
                  <a:pt x="1448537" y="25400"/>
                </a:lnTo>
                <a:lnTo>
                  <a:pt x="1451467" y="38100"/>
                </a:lnTo>
                <a:lnTo>
                  <a:pt x="1523309" y="38100"/>
                </a:lnTo>
                <a:lnTo>
                  <a:pt x="1525463" y="30893"/>
                </a:lnTo>
                <a:lnTo>
                  <a:pt x="1524861" y="25400"/>
                </a:lnTo>
                <a:lnTo>
                  <a:pt x="1514812" y="12700"/>
                </a:lnTo>
                <a:close/>
              </a:path>
              <a:path w="3487420" h="1781175">
                <a:moveTo>
                  <a:pt x="1745557" y="25400"/>
                </a:moveTo>
                <a:lnTo>
                  <a:pt x="1630153" y="25400"/>
                </a:lnTo>
                <a:lnTo>
                  <a:pt x="1628451" y="38100"/>
                </a:lnTo>
                <a:lnTo>
                  <a:pt x="1741316" y="38100"/>
                </a:lnTo>
                <a:lnTo>
                  <a:pt x="1745557" y="25400"/>
                </a:lnTo>
                <a:close/>
              </a:path>
              <a:path w="3487420" h="1781175">
                <a:moveTo>
                  <a:pt x="1785182" y="25400"/>
                </a:moveTo>
                <a:lnTo>
                  <a:pt x="1745557" y="25400"/>
                </a:lnTo>
                <a:lnTo>
                  <a:pt x="1746079" y="38100"/>
                </a:lnTo>
                <a:lnTo>
                  <a:pt x="1784547" y="38100"/>
                </a:lnTo>
                <a:lnTo>
                  <a:pt x="1785182" y="25400"/>
                </a:lnTo>
                <a:close/>
              </a:path>
              <a:path w="3487420" h="1781175">
                <a:moveTo>
                  <a:pt x="2004546" y="25400"/>
                </a:moveTo>
                <a:lnTo>
                  <a:pt x="1785182" y="25400"/>
                </a:lnTo>
                <a:lnTo>
                  <a:pt x="1784547" y="38100"/>
                </a:lnTo>
                <a:lnTo>
                  <a:pt x="1999871" y="38100"/>
                </a:lnTo>
                <a:lnTo>
                  <a:pt x="2004402" y="27463"/>
                </a:lnTo>
                <a:lnTo>
                  <a:pt x="2004546" y="25400"/>
                </a:lnTo>
                <a:close/>
              </a:path>
              <a:path w="3487420" h="1781175">
                <a:moveTo>
                  <a:pt x="2132786" y="25400"/>
                </a:moveTo>
                <a:lnTo>
                  <a:pt x="2074149" y="25400"/>
                </a:lnTo>
                <a:lnTo>
                  <a:pt x="2070157" y="38100"/>
                </a:lnTo>
                <a:lnTo>
                  <a:pt x="2140670" y="38100"/>
                </a:lnTo>
                <a:lnTo>
                  <a:pt x="2132786" y="25400"/>
                </a:lnTo>
                <a:close/>
              </a:path>
              <a:path w="3487420" h="1781175">
                <a:moveTo>
                  <a:pt x="2161444" y="25400"/>
                </a:moveTo>
                <a:lnTo>
                  <a:pt x="2155136" y="25400"/>
                </a:lnTo>
                <a:lnTo>
                  <a:pt x="2153939" y="38100"/>
                </a:lnTo>
                <a:lnTo>
                  <a:pt x="2181460" y="38100"/>
                </a:lnTo>
                <a:lnTo>
                  <a:pt x="2161444" y="25400"/>
                </a:lnTo>
                <a:close/>
              </a:path>
              <a:path w="3487420" h="1781175">
                <a:moveTo>
                  <a:pt x="1365858" y="12700"/>
                </a:moveTo>
                <a:lnTo>
                  <a:pt x="1362308" y="25400"/>
                </a:lnTo>
                <a:lnTo>
                  <a:pt x="1368377" y="25400"/>
                </a:lnTo>
                <a:lnTo>
                  <a:pt x="1365858" y="12700"/>
                </a:lnTo>
                <a:close/>
              </a:path>
              <a:path w="3487420" h="1781175">
                <a:moveTo>
                  <a:pt x="1444047" y="12700"/>
                </a:moveTo>
                <a:lnTo>
                  <a:pt x="1434268" y="12700"/>
                </a:lnTo>
                <a:lnTo>
                  <a:pt x="1420360" y="25400"/>
                </a:lnTo>
                <a:lnTo>
                  <a:pt x="1443825" y="25400"/>
                </a:lnTo>
                <a:lnTo>
                  <a:pt x="1444047" y="12700"/>
                </a:lnTo>
                <a:close/>
              </a:path>
              <a:path w="3487420" h="1781175">
                <a:moveTo>
                  <a:pt x="1475163" y="12700"/>
                </a:moveTo>
                <a:lnTo>
                  <a:pt x="1469101" y="12700"/>
                </a:lnTo>
                <a:lnTo>
                  <a:pt x="1468089" y="25400"/>
                </a:lnTo>
                <a:lnTo>
                  <a:pt x="1481512" y="25400"/>
                </a:lnTo>
                <a:lnTo>
                  <a:pt x="1475163" y="12700"/>
                </a:lnTo>
                <a:close/>
              </a:path>
              <a:path w="3487420" h="1781175">
                <a:moveTo>
                  <a:pt x="1821504" y="12700"/>
                </a:moveTo>
                <a:lnTo>
                  <a:pt x="1528327" y="12700"/>
                </a:lnTo>
                <a:lnTo>
                  <a:pt x="1536275" y="25400"/>
                </a:lnTo>
                <a:lnTo>
                  <a:pt x="1829624" y="25400"/>
                </a:lnTo>
                <a:lnTo>
                  <a:pt x="1821504" y="12700"/>
                </a:lnTo>
                <a:close/>
              </a:path>
              <a:path w="3487420" h="1781175">
                <a:moveTo>
                  <a:pt x="1910156" y="12700"/>
                </a:moveTo>
                <a:lnTo>
                  <a:pt x="1837837" y="12700"/>
                </a:lnTo>
                <a:lnTo>
                  <a:pt x="1842459" y="25400"/>
                </a:lnTo>
                <a:lnTo>
                  <a:pt x="1913497" y="25400"/>
                </a:lnTo>
                <a:lnTo>
                  <a:pt x="1910156" y="12700"/>
                </a:lnTo>
                <a:close/>
              </a:path>
              <a:path w="3487420" h="1781175">
                <a:moveTo>
                  <a:pt x="1996090" y="12700"/>
                </a:moveTo>
                <a:lnTo>
                  <a:pt x="1919701" y="12700"/>
                </a:lnTo>
                <a:lnTo>
                  <a:pt x="1913497" y="25400"/>
                </a:lnTo>
                <a:lnTo>
                  <a:pt x="1998415" y="25400"/>
                </a:lnTo>
                <a:lnTo>
                  <a:pt x="1996090" y="12700"/>
                </a:lnTo>
                <a:close/>
              </a:path>
              <a:path w="3487420" h="1781175">
                <a:moveTo>
                  <a:pt x="2052708" y="12700"/>
                </a:moveTo>
                <a:lnTo>
                  <a:pt x="2048631" y="12700"/>
                </a:lnTo>
                <a:lnTo>
                  <a:pt x="2044643" y="25400"/>
                </a:lnTo>
                <a:lnTo>
                  <a:pt x="2064332" y="25400"/>
                </a:lnTo>
                <a:lnTo>
                  <a:pt x="2052708" y="12700"/>
                </a:lnTo>
                <a:close/>
              </a:path>
              <a:path w="3487420" h="1781175">
                <a:moveTo>
                  <a:pt x="2082564" y="12700"/>
                </a:moveTo>
                <a:lnTo>
                  <a:pt x="2076884" y="25400"/>
                </a:lnTo>
                <a:lnTo>
                  <a:pt x="2095392" y="25400"/>
                </a:lnTo>
                <a:lnTo>
                  <a:pt x="2082564" y="12700"/>
                </a:lnTo>
                <a:close/>
              </a:path>
              <a:path w="3487420" h="1781175">
                <a:moveTo>
                  <a:pt x="1539974" y="0"/>
                </a:moveTo>
                <a:lnTo>
                  <a:pt x="1532016" y="12700"/>
                </a:lnTo>
                <a:lnTo>
                  <a:pt x="1544835" y="12700"/>
                </a:lnTo>
                <a:lnTo>
                  <a:pt x="1539974" y="0"/>
                </a:lnTo>
                <a:close/>
              </a:path>
              <a:path w="3487420" h="1781175">
                <a:moveTo>
                  <a:pt x="1603864" y="0"/>
                </a:moveTo>
                <a:lnTo>
                  <a:pt x="1592345" y="0"/>
                </a:lnTo>
                <a:lnTo>
                  <a:pt x="1587550" y="12700"/>
                </a:lnTo>
                <a:lnTo>
                  <a:pt x="1612060" y="12700"/>
                </a:lnTo>
                <a:lnTo>
                  <a:pt x="1603864" y="0"/>
                </a:lnTo>
                <a:close/>
              </a:path>
              <a:path w="3487420" h="1781175">
                <a:moveTo>
                  <a:pt x="1619888" y="0"/>
                </a:moveTo>
                <a:lnTo>
                  <a:pt x="1616698" y="12700"/>
                </a:lnTo>
                <a:lnTo>
                  <a:pt x="1623740" y="12700"/>
                </a:lnTo>
                <a:lnTo>
                  <a:pt x="1619888" y="0"/>
                </a:lnTo>
                <a:close/>
              </a:path>
              <a:path w="3487420" h="1781175">
                <a:moveTo>
                  <a:pt x="1631811" y="0"/>
                </a:moveTo>
                <a:lnTo>
                  <a:pt x="1622544" y="0"/>
                </a:lnTo>
                <a:lnTo>
                  <a:pt x="1623740" y="12700"/>
                </a:lnTo>
                <a:lnTo>
                  <a:pt x="1643478" y="12700"/>
                </a:lnTo>
                <a:lnTo>
                  <a:pt x="1631811" y="0"/>
                </a:lnTo>
                <a:close/>
              </a:path>
              <a:path w="3487420" h="1781175">
                <a:moveTo>
                  <a:pt x="1674792" y="0"/>
                </a:moveTo>
                <a:lnTo>
                  <a:pt x="1652083" y="0"/>
                </a:lnTo>
                <a:lnTo>
                  <a:pt x="1649483" y="12700"/>
                </a:lnTo>
                <a:lnTo>
                  <a:pt x="1691165" y="12700"/>
                </a:lnTo>
                <a:lnTo>
                  <a:pt x="1674792" y="0"/>
                </a:lnTo>
                <a:close/>
              </a:path>
              <a:path w="3487420" h="1781175">
                <a:moveTo>
                  <a:pt x="1749444" y="0"/>
                </a:moveTo>
                <a:lnTo>
                  <a:pt x="1696724" y="0"/>
                </a:lnTo>
                <a:lnTo>
                  <a:pt x="1693477" y="12700"/>
                </a:lnTo>
                <a:lnTo>
                  <a:pt x="1742421" y="12700"/>
                </a:lnTo>
                <a:lnTo>
                  <a:pt x="1749444" y="0"/>
                </a:lnTo>
                <a:close/>
              </a:path>
              <a:path w="3487420" h="1781175">
                <a:moveTo>
                  <a:pt x="1807483" y="0"/>
                </a:moveTo>
                <a:lnTo>
                  <a:pt x="1760874" y="0"/>
                </a:lnTo>
                <a:lnTo>
                  <a:pt x="1777590" y="12700"/>
                </a:lnTo>
                <a:lnTo>
                  <a:pt x="1810385" y="12700"/>
                </a:lnTo>
                <a:lnTo>
                  <a:pt x="1807483" y="0"/>
                </a:lnTo>
                <a:close/>
              </a:path>
              <a:path w="3487420" h="1781175">
                <a:moveTo>
                  <a:pt x="1879355" y="0"/>
                </a:moveTo>
                <a:lnTo>
                  <a:pt x="1872765" y="0"/>
                </a:lnTo>
                <a:lnTo>
                  <a:pt x="1865816" y="12700"/>
                </a:lnTo>
                <a:lnTo>
                  <a:pt x="1887544" y="12700"/>
                </a:lnTo>
                <a:lnTo>
                  <a:pt x="1879355" y="0"/>
                </a:lnTo>
                <a:close/>
              </a:path>
              <a:path w="3487420" h="1781175">
                <a:moveTo>
                  <a:pt x="1629092" y="1778410"/>
                </a:moveTo>
                <a:lnTo>
                  <a:pt x="1624057" y="1778771"/>
                </a:lnTo>
                <a:lnTo>
                  <a:pt x="1626502" y="1780617"/>
                </a:lnTo>
                <a:lnTo>
                  <a:pt x="1629044" y="1779761"/>
                </a:lnTo>
                <a:lnTo>
                  <a:pt x="1629092" y="1778410"/>
                </a:lnTo>
                <a:close/>
              </a:path>
            </a:pathLst>
          </a:custGeom>
          <a:solidFill>
            <a:srgbClr val="DB28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39</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3500" y="1028700"/>
            <a:ext cx="7788275" cy="711200"/>
          </a:xfrm>
          <a:prstGeom prst="rect">
            <a:avLst/>
          </a:prstGeom>
        </p:spPr>
        <p:txBody>
          <a:bodyPr vert="horz" wrap="square" lIns="0" tIns="12700" rIns="0" bIns="0" rtlCol="0">
            <a:spAutoFit/>
          </a:bodyPr>
          <a:lstStyle/>
          <a:p>
            <a:pPr marL="12700">
              <a:lnSpc>
                <a:spcPct val="100000"/>
              </a:lnSpc>
              <a:spcBef>
                <a:spcPts val="100"/>
              </a:spcBef>
              <a:tabLst>
                <a:tab pos="2900680" algn="l"/>
                <a:tab pos="4738370" algn="l"/>
              </a:tabLst>
            </a:pPr>
            <a:r>
              <a:rPr spc="-85" dirty="0"/>
              <a:t>C </a:t>
            </a:r>
            <a:r>
              <a:rPr spc="-585" dirty="0"/>
              <a:t>R </a:t>
            </a:r>
            <a:r>
              <a:rPr spc="-335" dirty="0"/>
              <a:t>E</a:t>
            </a:r>
            <a:r>
              <a:rPr spc="-930" dirty="0"/>
              <a:t> </a:t>
            </a:r>
            <a:r>
              <a:rPr spc="160" dirty="0"/>
              <a:t>AT</a:t>
            </a:r>
            <a:r>
              <a:rPr spc="-535" dirty="0"/>
              <a:t> </a:t>
            </a:r>
            <a:r>
              <a:rPr spc="-335" dirty="0"/>
              <a:t>E	</a:t>
            </a:r>
            <a:r>
              <a:rPr spc="250" dirty="0"/>
              <a:t>N</a:t>
            </a:r>
            <a:r>
              <a:rPr spc="-535" dirty="0"/>
              <a:t> </a:t>
            </a:r>
            <a:r>
              <a:rPr spc="-335" dirty="0"/>
              <a:t>E</a:t>
            </a:r>
            <a:r>
              <a:rPr spc="-530" dirty="0"/>
              <a:t> </a:t>
            </a:r>
            <a:r>
              <a:rPr dirty="0"/>
              <a:t>W	</a:t>
            </a:r>
            <a:r>
              <a:rPr spc="-420" dirty="0"/>
              <a:t>P</a:t>
            </a:r>
            <a:r>
              <a:rPr spc="-550" dirty="0"/>
              <a:t> </a:t>
            </a:r>
            <a:r>
              <a:rPr spc="-585" dirty="0"/>
              <a:t>R</a:t>
            </a:r>
            <a:r>
              <a:rPr spc="-550" dirty="0"/>
              <a:t> </a:t>
            </a:r>
            <a:r>
              <a:rPr spc="250" dirty="0"/>
              <a:t>O</a:t>
            </a:r>
            <a:r>
              <a:rPr spc="-545" dirty="0"/>
              <a:t> </a:t>
            </a:r>
            <a:r>
              <a:rPr spc="-85" dirty="0"/>
              <a:t>J</a:t>
            </a:r>
            <a:r>
              <a:rPr spc="-550" dirty="0"/>
              <a:t> </a:t>
            </a:r>
            <a:r>
              <a:rPr spc="-335" dirty="0"/>
              <a:t>E</a:t>
            </a:r>
            <a:r>
              <a:rPr spc="-545" dirty="0"/>
              <a:t> </a:t>
            </a:r>
            <a:r>
              <a:rPr spc="-85" dirty="0"/>
              <a:t>C</a:t>
            </a:r>
            <a:r>
              <a:rPr spc="-550" dirty="0"/>
              <a:t> </a:t>
            </a:r>
            <a:r>
              <a:rPr spc="-170" dirty="0"/>
              <a:t>T</a:t>
            </a: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4</a:t>
            </a:fld>
            <a:r>
              <a:rPr sz="2700" spc="15" baseline="1543" dirty="0"/>
              <a:t>/64</a:t>
            </a:r>
            <a:endParaRPr sz="2700" baseline="1543"/>
          </a:p>
        </p:txBody>
      </p:sp>
      <p:sp>
        <p:nvSpPr>
          <p:cNvPr id="3" name="object 3"/>
          <p:cNvSpPr txBox="1"/>
          <p:nvPr/>
        </p:nvSpPr>
        <p:spPr>
          <a:xfrm>
            <a:off x="762000" y="4913655"/>
            <a:ext cx="11671300" cy="1238800"/>
          </a:xfrm>
          <a:prstGeom prst="rect">
            <a:avLst/>
          </a:prstGeom>
          <a:solidFill>
            <a:srgbClr val="292929"/>
          </a:solidFill>
          <a:ln w="12700">
            <a:solidFill>
              <a:srgbClr val="4F4F4F"/>
            </a:solidFill>
          </a:ln>
        </p:spPr>
        <p:txBody>
          <a:bodyPr vert="horz" wrap="square" lIns="0" tIns="45719" rIns="0" bIns="0" rtlCol="0">
            <a:spAutoFit/>
          </a:bodyPr>
          <a:lstStyle/>
          <a:p>
            <a:pPr marL="152400">
              <a:lnSpc>
                <a:spcPct val="100000"/>
              </a:lnSpc>
              <a:spcBef>
                <a:spcPts val="300"/>
              </a:spcBef>
            </a:pPr>
            <a:r>
              <a:rPr sz="1750" spc="15" dirty="0" smtClean="0">
                <a:solidFill>
                  <a:srgbClr val="00F900"/>
                </a:solidFill>
                <a:latin typeface="Courier New"/>
                <a:cs typeface="Courier New"/>
              </a:rPr>
              <a:t>$ </a:t>
            </a:r>
            <a:r>
              <a:rPr lang="en-US" sz="1750" spc="15" dirty="0" smtClean="0">
                <a:solidFill>
                  <a:srgbClr val="00F900"/>
                </a:solidFill>
                <a:latin typeface="Courier New"/>
                <a:cs typeface="Courier New"/>
              </a:rPr>
              <a:t>ionic start movie-app blank</a:t>
            </a:r>
            <a:endParaRPr sz="1750" dirty="0">
              <a:latin typeface="Courier New"/>
              <a:cs typeface="Courier New"/>
            </a:endParaRPr>
          </a:p>
          <a:p>
            <a:pPr marL="152400">
              <a:lnSpc>
                <a:spcPct val="100000"/>
              </a:lnSpc>
              <a:spcBef>
                <a:spcPts val="300"/>
              </a:spcBef>
            </a:pPr>
            <a:r>
              <a:rPr sz="1750" spc="15" dirty="0">
                <a:solidFill>
                  <a:srgbClr val="00F900"/>
                </a:solidFill>
                <a:latin typeface="Courier New"/>
                <a:cs typeface="Courier New"/>
              </a:rPr>
              <a:t>$ cd</a:t>
            </a:r>
            <a:r>
              <a:rPr sz="1750" spc="10" dirty="0">
                <a:solidFill>
                  <a:srgbClr val="00F900"/>
                </a:solidFill>
                <a:latin typeface="Courier New"/>
                <a:cs typeface="Courier New"/>
              </a:rPr>
              <a:t> </a:t>
            </a:r>
            <a:r>
              <a:rPr sz="1750" spc="15" dirty="0">
                <a:solidFill>
                  <a:srgbClr val="00F900"/>
                </a:solidFill>
                <a:latin typeface="Courier New"/>
                <a:cs typeface="Courier New"/>
              </a:rPr>
              <a:t>movie-app</a:t>
            </a:r>
            <a:r>
              <a:rPr sz="1750" spc="15" dirty="0" smtClean="0">
                <a:solidFill>
                  <a:srgbClr val="00F900"/>
                </a:solidFill>
                <a:latin typeface="Courier New"/>
                <a:cs typeface="Courier New"/>
              </a:rPr>
              <a:t>/</a:t>
            </a:r>
            <a:endParaRPr sz="1750" dirty="0">
              <a:latin typeface="Courier New"/>
              <a:cs typeface="Courier New"/>
            </a:endParaRPr>
          </a:p>
          <a:p>
            <a:pPr marL="152400">
              <a:lnSpc>
                <a:spcPct val="100000"/>
              </a:lnSpc>
              <a:spcBef>
                <a:spcPts val="300"/>
              </a:spcBef>
            </a:pPr>
            <a:r>
              <a:rPr sz="1750" spc="15" dirty="0">
                <a:solidFill>
                  <a:srgbClr val="00F900"/>
                </a:solidFill>
                <a:latin typeface="Courier New"/>
                <a:cs typeface="Courier New"/>
              </a:rPr>
              <a:t>$ </a:t>
            </a:r>
            <a:r>
              <a:rPr sz="1750" spc="10" dirty="0">
                <a:solidFill>
                  <a:srgbClr val="00F900"/>
                </a:solidFill>
                <a:latin typeface="Courier New"/>
                <a:cs typeface="Courier New"/>
              </a:rPr>
              <a:t>cordova platform </a:t>
            </a:r>
            <a:r>
              <a:rPr sz="1750" spc="15" dirty="0">
                <a:solidFill>
                  <a:srgbClr val="00F900"/>
                </a:solidFill>
                <a:latin typeface="Courier New"/>
                <a:cs typeface="Courier New"/>
              </a:rPr>
              <a:t>add</a:t>
            </a:r>
            <a:r>
              <a:rPr sz="1750" spc="25" dirty="0">
                <a:solidFill>
                  <a:srgbClr val="00F900"/>
                </a:solidFill>
                <a:latin typeface="Courier New"/>
                <a:cs typeface="Courier New"/>
              </a:rPr>
              <a:t> </a:t>
            </a:r>
            <a:r>
              <a:rPr sz="1750" spc="15" dirty="0">
                <a:solidFill>
                  <a:srgbClr val="00F900"/>
                </a:solidFill>
                <a:latin typeface="Courier New"/>
                <a:cs typeface="Courier New"/>
              </a:rPr>
              <a:t>android</a:t>
            </a:r>
            <a:endParaRPr sz="1750" dirty="0">
              <a:latin typeface="Courier New"/>
              <a:cs typeface="Courier New"/>
            </a:endParaRPr>
          </a:p>
          <a:p>
            <a:pPr marL="152400">
              <a:lnSpc>
                <a:spcPct val="100000"/>
              </a:lnSpc>
              <a:spcBef>
                <a:spcPts val="300"/>
              </a:spcBef>
            </a:pPr>
            <a:r>
              <a:rPr sz="1750" spc="15" dirty="0">
                <a:solidFill>
                  <a:srgbClr val="00F900"/>
                </a:solidFill>
                <a:latin typeface="Courier New"/>
                <a:cs typeface="Courier New"/>
              </a:rPr>
              <a:t>$ ionic</a:t>
            </a:r>
            <a:r>
              <a:rPr sz="1750" spc="10" dirty="0">
                <a:solidFill>
                  <a:srgbClr val="00F900"/>
                </a:solidFill>
                <a:latin typeface="Courier New"/>
                <a:cs typeface="Courier New"/>
              </a:rPr>
              <a:t> </a:t>
            </a:r>
            <a:r>
              <a:rPr sz="1750" spc="15" dirty="0">
                <a:solidFill>
                  <a:srgbClr val="00F900"/>
                </a:solidFill>
                <a:latin typeface="Courier New"/>
                <a:cs typeface="Courier New"/>
              </a:rPr>
              <a:t>serve</a:t>
            </a:r>
            <a:endParaRPr sz="1750" dirty="0">
              <a:latin typeface="Courier New"/>
              <a:cs typeface="Courier New"/>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9185910" cy="711200"/>
          </a:xfrm>
          <a:prstGeom prst="rect">
            <a:avLst/>
          </a:prstGeom>
        </p:spPr>
        <p:txBody>
          <a:bodyPr vert="horz" wrap="square" lIns="0" tIns="12700" rIns="0" bIns="0" rtlCol="0">
            <a:spAutoFit/>
          </a:bodyPr>
          <a:lstStyle/>
          <a:p>
            <a:pPr marL="12700">
              <a:lnSpc>
                <a:spcPct val="100000"/>
              </a:lnSpc>
              <a:spcBef>
                <a:spcPts val="100"/>
              </a:spcBef>
              <a:tabLst>
                <a:tab pos="3695065" algn="l"/>
                <a:tab pos="5757545" algn="l"/>
                <a:tab pos="6773545" algn="l"/>
              </a:tabLst>
            </a:pPr>
            <a:r>
              <a:rPr spc="80" dirty="0"/>
              <a:t>D</a:t>
            </a:r>
            <a:r>
              <a:rPr spc="-535" dirty="0"/>
              <a:t> </a:t>
            </a:r>
            <a:r>
              <a:rPr spc="-335" dirty="0"/>
              <a:t>E</a:t>
            </a:r>
            <a:r>
              <a:rPr spc="-535" dirty="0"/>
              <a:t> </a:t>
            </a:r>
            <a:r>
              <a:rPr spc="-250" dirty="0"/>
              <a:t>F</a:t>
            </a:r>
            <a:r>
              <a:rPr spc="-530" dirty="0"/>
              <a:t> </a:t>
            </a:r>
            <a:r>
              <a:rPr spc="-85" dirty="0"/>
              <a:t>I</a:t>
            </a:r>
            <a:r>
              <a:rPr spc="-535" dirty="0"/>
              <a:t> </a:t>
            </a:r>
            <a:r>
              <a:rPr spc="250" dirty="0"/>
              <a:t>N</a:t>
            </a:r>
            <a:r>
              <a:rPr spc="-530" dirty="0"/>
              <a:t> </a:t>
            </a:r>
            <a:r>
              <a:rPr spc="-85" dirty="0"/>
              <a:t>I</a:t>
            </a:r>
            <a:r>
              <a:rPr spc="-535" dirty="0"/>
              <a:t> </a:t>
            </a:r>
            <a:r>
              <a:rPr spc="250" dirty="0"/>
              <a:t>N</a:t>
            </a:r>
            <a:r>
              <a:rPr spc="-530" dirty="0"/>
              <a:t> </a:t>
            </a:r>
            <a:r>
              <a:rPr dirty="0"/>
              <a:t>G	</a:t>
            </a:r>
            <a:r>
              <a:rPr spc="80" dirty="0"/>
              <a:t>D</a:t>
            </a:r>
            <a:r>
              <a:rPr spc="-535" dirty="0"/>
              <a:t> </a:t>
            </a:r>
            <a:r>
              <a:rPr spc="270" dirty="0"/>
              <a:t>ATA	</a:t>
            </a:r>
            <a:r>
              <a:rPr spc="-85" dirty="0"/>
              <a:t>I</a:t>
            </a:r>
            <a:r>
              <a:rPr spc="-535" dirty="0"/>
              <a:t> </a:t>
            </a:r>
            <a:r>
              <a:rPr spc="250" dirty="0"/>
              <a:t>N	M</a:t>
            </a:r>
            <a:r>
              <a:rPr spc="-555" dirty="0"/>
              <a:t> </a:t>
            </a:r>
            <a:r>
              <a:rPr spc="250" dirty="0"/>
              <a:t>O</a:t>
            </a:r>
            <a:r>
              <a:rPr spc="-555" dirty="0"/>
              <a:t> </a:t>
            </a:r>
            <a:r>
              <a:rPr spc="80" dirty="0"/>
              <a:t>D</a:t>
            </a:r>
            <a:r>
              <a:rPr spc="-555" dirty="0"/>
              <a:t> </a:t>
            </a:r>
            <a:r>
              <a:rPr spc="-335" dirty="0"/>
              <a:t>E</a:t>
            </a:r>
            <a:r>
              <a:rPr spc="-555" dirty="0"/>
              <a:t> </a:t>
            </a:r>
            <a:r>
              <a:rPr spc="-254" dirty="0"/>
              <a:t>L</a:t>
            </a:r>
          </a:p>
        </p:txBody>
      </p:sp>
      <p:sp>
        <p:nvSpPr>
          <p:cNvPr id="10" name="object 10"/>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40</a:t>
            </a:fld>
            <a:r>
              <a:rPr sz="2700" spc="15" baseline="1543" dirty="0"/>
              <a:t>/64</a:t>
            </a:r>
            <a:endParaRPr sz="2700" baseline="1543"/>
          </a:p>
        </p:txBody>
      </p:sp>
      <p:sp>
        <p:nvSpPr>
          <p:cNvPr id="13" name="object 3"/>
          <p:cNvSpPr txBox="1"/>
          <p:nvPr/>
        </p:nvSpPr>
        <p:spPr>
          <a:xfrm>
            <a:off x="663413" y="2057400"/>
            <a:ext cx="9887585" cy="452047"/>
          </a:xfrm>
          <a:prstGeom prst="rect">
            <a:avLst/>
          </a:prstGeom>
          <a:solidFill>
            <a:srgbClr val="292929"/>
          </a:solidFill>
          <a:ln w="12700">
            <a:solidFill>
              <a:srgbClr val="4F4F4F"/>
            </a:solidFill>
          </a:ln>
        </p:spPr>
        <p:txBody>
          <a:bodyPr vert="horz" wrap="square" lIns="0" tIns="36195" rIns="0" bIns="0" rtlCol="0">
            <a:spAutoFit/>
          </a:bodyPr>
          <a:lstStyle/>
          <a:p>
            <a:pPr marL="152400">
              <a:lnSpc>
                <a:spcPct val="100000"/>
              </a:lnSpc>
              <a:spcBef>
                <a:spcPts val="285"/>
              </a:spcBef>
            </a:pPr>
            <a:r>
              <a:rPr lang="en-US" sz="2700" spc="-5" dirty="0" err="1" smtClean="0">
                <a:solidFill>
                  <a:srgbClr val="00F900"/>
                </a:solidFill>
                <a:latin typeface="Courier New"/>
                <a:cs typeface="Courier New"/>
              </a:rPr>
              <a:t>src</a:t>
            </a:r>
            <a:r>
              <a:rPr lang="en-US" sz="2700" spc="-5" dirty="0" smtClean="0">
                <a:solidFill>
                  <a:srgbClr val="00F900"/>
                </a:solidFill>
                <a:latin typeface="Courier New"/>
                <a:cs typeface="Courier New"/>
              </a:rPr>
              <a:t>\app\home\</a:t>
            </a:r>
            <a:r>
              <a:rPr lang="en-US" sz="2700" spc="-5" dirty="0" err="1" smtClean="0">
                <a:solidFill>
                  <a:srgbClr val="00F900"/>
                </a:solidFill>
                <a:latin typeface="Courier New"/>
                <a:cs typeface="Courier New"/>
              </a:rPr>
              <a:t>home.page.ts</a:t>
            </a:r>
            <a:endParaRPr sz="2700" dirty="0">
              <a:latin typeface="Courier New"/>
              <a:cs typeface="Courier New"/>
            </a:endParaRPr>
          </a:p>
        </p:txBody>
      </p:sp>
      <p:sp>
        <p:nvSpPr>
          <p:cNvPr id="14" name="object 3"/>
          <p:cNvSpPr txBox="1"/>
          <p:nvPr/>
        </p:nvSpPr>
        <p:spPr>
          <a:xfrm>
            <a:off x="684148" y="2971800"/>
            <a:ext cx="9887585" cy="6353662"/>
          </a:xfrm>
          <a:prstGeom prst="rect">
            <a:avLst/>
          </a:prstGeom>
          <a:solidFill>
            <a:srgbClr val="292929"/>
          </a:solidFill>
          <a:ln w="12700">
            <a:solidFill>
              <a:srgbClr val="4F4F4F"/>
            </a:solidFill>
          </a:ln>
        </p:spPr>
        <p:txBody>
          <a:bodyPr vert="horz" wrap="square" lIns="0" tIns="36195" rIns="0" bIns="0" rtlCol="0">
            <a:spAutoFit/>
          </a:bodyPr>
          <a:lstStyle/>
          <a:p>
            <a:pPr marL="152400">
              <a:lnSpc>
                <a:spcPct val="100000"/>
              </a:lnSpc>
              <a:spcBef>
                <a:spcPts val="285"/>
              </a:spcBef>
            </a:pPr>
            <a:r>
              <a:rPr lang="en-US" sz="2700" spc="-5" dirty="0" err="1">
                <a:solidFill>
                  <a:srgbClr val="FFFF00"/>
                </a:solidFill>
                <a:latin typeface="Courier New"/>
                <a:cs typeface="Courier New"/>
              </a:rPr>
              <a:t>c</a:t>
            </a:r>
            <a:r>
              <a:rPr lang="en-US" sz="2700" spc="-5" dirty="0" err="1" smtClean="0">
                <a:solidFill>
                  <a:srgbClr val="FFFF00"/>
                </a:solidFill>
                <a:latin typeface="Courier New"/>
                <a:cs typeface="Courier New"/>
              </a:rPr>
              <a:t>onst</a:t>
            </a:r>
            <a:r>
              <a:rPr lang="en-US" sz="2700" spc="-5" dirty="0" smtClean="0">
                <a:solidFill>
                  <a:srgbClr val="FFFF00"/>
                </a:solidFill>
                <a:latin typeface="Courier New"/>
                <a:cs typeface="Courier New"/>
              </a:rPr>
              <a:t> data</a:t>
            </a:r>
            <a:r>
              <a:rPr lang="en-US" sz="2700" spc="-5" dirty="0" smtClean="0">
                <a:solidFill>
                  <a:srgbClr val="00F900"/>
                </a:solidFill>
                <a:latin typeface="Courier New"/>
                <a:cs typeface="Courier New"/>
              </a:rPr>
              <a:t> </a:t>
            </a:r>
            <a:r>
              <a:rPr lang="en-US" sz="2700" spc="-5" dirty="0">
                <a:solidFill>
                  <a:srgbClr val="00F900"/>
                </a:solidFill>
                <a:latin typeface="Courier New"/>
                <a:cs typeface="Courier New"/>
              </a:rPr>
              <a:t>= </a:t>
            </a:r>
            <a:r>
              <a:rPr lang="en-US" sz="2700" spc="-5" dirty="0">
                <a:solidFill>
                  <a:srgbClr val="FF0000"/>
                </a:solidFill>
                <a:latin typeface="Courier New"/>
                <a:cs typeface="Courier New"/>
              </a:rPr>
              <a:t>[</a:t>
            </a:r>
          </a:p>
          <a:p>
            <a:pPr marL="152400">
              <a:lnSpc>
                <a:spcPct val="100000"/>
              </a:lnSpc>
              <a:spcBef>
                <a:spcPts val="285"/>
              </a:spcBef>
            </a:pPr>
            <a:r>
              <a:rPr lang="en-US" sz="2700" spc="-5" dirty="0">
                <a:solidFill>
                  <a:srgbClr val="00F900"/>
                </a:solidFill>
                <a:latin typeface="Courier New"/>
                <a:cs typeface="Courier New"/>
              </a:rPr>
              <a:t>  	</a:t>
            </a:r>
            <a:r>
              <a:rPr lang="en-US" sz="2700" spc="-5" dirty="0">
                <a:solidFill>
                  <a:srgbClr val="FFC000"/>
                </a:solidFill>
                <a:latin typeface="Courier New"/>
                <a:cs typeface="Courier New"/>
              </a:rPr>
              <a:t>{</a:t>
            </a:r>
          </a:p>
          <a:p>
            <a:pPr marL="152400">
              <a:lnSpc>
                <a:spcPct val="100000"/>
              </a:lnSpc>
              <a:spcBef>
                <a:spcPts val="285"/>
              </a:spcBef>
            </a:pPr>
            <a:r>
              <a:rPr lang="en-US" sz="2700" spc="-5" dirty="0">
                <a:solidFill>
                  <a:srgbClr val="00F900"/>
                </a:solidFill>
                <a:latin typeface="Courier New"/>
                <a:cs typeface="Courier New"/>
              </a:rPr>
              <a:t>  		"</a:t>
            </a:r>
            <a:r>
              <a:rPr lang="en-US" sz="2700" spc="-5" dirty="0">
                <a:solidFill>
                  <a:srgbClr val="00B0F0"/>
                </a:solidFill>
                <a:latin typeface="Courier New"/>
                <a:cs typeface="Courier New"/>
              </a:rPr>
              <a:t>title</a:t>
            </a:r>
            <a:r>
              <a:rPr lang="en-US" sz="2700" spc="-5" dirty="0">
                <a:solidFill>
                  <a:srgbClr val="00F900"/>
                </a:solidFill>
                <a:latin typeface="Courier New"/>
                <a:cs typeface="Courier New"/>
              </a:rPr>
              <a:t>":	"The Hateful Eight",  </a:t>
            </a:r>
          </a:p>
          <a:p>
            <a:pPr marL="152400">
              <a:lnSpc>
                <a:spcPct val="100000"/>
              </a:lnSpc>
              <a:spcBef>
                <a:spcPts val="285"/>
              </a:spcBef>
            </a:pPr>
            <a:r>
              <a:rPr lang="en-US" sz="2700" spc="-5" dirty="0">
                <a:solidFill>
                  <a:srgbClr val="00F900"/>
                </a:solidFill>
                <a:latin typeface="Courier New"/>
                <a:cs typeface="Courier New"/>
              </a:rPr>
              <a:t>  		"</a:t>
            </a:r>
            <a:r>
              <a:rPr lang="en-US" sz="2700" spc="-5" dirty="0" err="1">
                <a:solidFill>
                  <a:srgbClr val="00B0F0"/>
                </a:solidFill>
                <a:latin typeface="Courier New"/>
                <a:cs typeface="Courier New"/>
              </a:rPr>
              <a:t>release_date</a:t>
            </a:r>
            <a:r>
              <a:rPr lang="en-US" sz="2700" spc="-5" dirty="0">
                <a:solidFill>
                  <a:srgbClr val="00F900"/>
                </a:solidFill>
                <a:latin typeface="Courier New"/>
                <a:cs typeface="Courier New"/>
              </a:rPr>
              <a:t>":	"2015-12-25",</a:t>
            </a:r>
          </a:p>
          <a:p>
            <a:pPr marL="152400">
              <a:lnSpc>
                <a:spcPct val="100000"/>
              </a:lnSpc>
              <a:spcBef>
                <a:spcPts val="285"/>
              </a:spcBef>
            </a:pPr>
            <a:r>
              <a:rPr lang="en-US" sz="2700" spc="-5" dirty="0">
                <a:solidFill>
                  <a:srgbClr val="00F900"/>
                </a:solidFill>
                <a:latin typeface="Courier New"/>
                <a:cs typeface="Courier New"/>
              </a:rPr>
              <a:t>		"</a:t>
            </a:r>
            <a:r>
              <a:rPr lang="en-US" sz="2700" spc="-5" dirty="0" err="1">
                <a:solidFill>
                  <a:srgbClr val="00B0F0"/>
                </a:solidFill>
                <a:latin typeface="Courier New"/>
                <a:cs typeface="Courier New"/>
              </a:rPr>
              <a:t>vote_average</a:t>
            </a:r>
            <a:r>
              <a:rPr lang="en-US" sz="2700" spc="-5" dirty="0">
                <a:solidFill>
                  <a:srgbClr val="00F900"/>
                </a:solidFill>
                <a:latin typeface="Courier New"/>
                <a:cs typeface="Courier New"/>
              </a:rPr>
              <a:t>":	"7.12",</a:t>
            </a:r>
          </a:p>
          <a:p>
            <a:pPr marL="152400">
              <a:lnSpc>
                <a:spcPct val="100000"/>
              </a:lnSpc>
              <a:spcBef>
                <a:spcPts val="285"/>
              </a:spcBef>
            </a:pPr>
            <a:r>
              <a:rPr lang="en-US" sz="2700" spc="-5" dirty="0">
                <a:solidFill>
                  <a:srgbClr val="00F900"/>
                </a:solidFill>
                <a:latin typeface="Courier New"/>
                <a:cs typeface="Courier New"/>
              </a:rPr>
              <a:t>		"</a:t>
            </a:r>
            <a:r>
              <a:rPr lang="en-US" sz="2700" spc="-5" dirty="0" err="1">
                <a:solidFill>
                  <a:srgbClr val="00B0F0"/>
                </a:solidFill>
                <a:latin typeface="Courier New"/>
                <a:cs typeface="Courier New"/>
              </a:rPr>
              <a:t>vote_count</a:t>
            </a:r>
            <a:r>
              <a:rPr lang="en-US" sz="2700" spc="-5" dirty="0">
                <a:solidFill>
                  <a:srgbClr val="00F900"/>
                </a:solidFill>
                <a:latin typeface="Courier New"/>
                <a:cs typeface="Courier New"/>
              </a:rPr>
              <a:t>":	"497"</a:t>
            </a:r>
          </a:p>
          <a:p>
            <a:pPr marL="152400">
              <a:lnSpc>
                <a:spcPct val="100000"/>
              </a:lnSpc>
              <a:spcBef>
                <a:spcPts val="285"/>
              </a:spcBef>
            </a:pPr>
            <a:r>
              <a:rPr lang="en-US" sz="2700" spc="-5" dirty="0">
                <a:solidFill>
                  <a:srgbClr val="00F900"/>
                </a:solidFill>
                <a:latin typeface="Courier New"/>
                <a:cs typeface="Courier New"/>
              </a:rPr>
              <a:t>  	</a:t>
            </a:r>
            <a:r>
              <a:rPr lang="en-US" sz="2700" spc="-5" dirty="0">
                <a:solidFill>
                  <a:srgbClr val="FFC000"/>
                </a:solidFill>
                <a:latin typeface="Courier New"/>
                <a:cs typeface="Courier New"/>
              </a:rPr>
              <a:t>}</a:t>
            </a:r>
            <a:r>
              <a:rPr lang="en-US" sz="2700" spc="-5" dirty="0">
                <a:solidFill>
                  <a:srgbClr val="00F900"/>
                </a:solidFill>
                <a:latin typeface="Courier New"/>
                <a:cs typeface="Courier New"/>
              </a:rPr>
              <a:t>,</a:t>
            </a:r>
          </a:p>
          <a:p>
            <a:pPr marL="152400">
              <a:lnSpc>
                <a:spcPct val="100000"/>
              </a:lnSpc>
              <a:spcBef>
                <a:spcPts val="285"/>
              </a:spcBef>
            </a:pPr>
            <a:r>
              <a:rPr lang="en-US" sz="2700" spc="-5" dirty="0">
                <a:solidFill>
                  <a:srgbClr val="00F900"/>
                </a:solidFill>
                <a:latin typeface="Courier New"/>
                <a:cs typeface="Courier New"/>
              </a:rPr>
              <a:t>  	</a:t>
            </a:r>
            <a:r>
              <a:rPr lang="en-US" sz="2700" spc="-5" dirty="0">
                <a:solidFill>
                  <a:srgbClr val="FFC000"/>
                </a:solidFill>
                <a:latin typeface="Courier New"/>
                <a:cs typeface="Courier New"/>
              </a:rPr>
              <a:t>{</a:t>
            </a:r>
          </a:p>
          <a:p>
            <a:pPr marL="152400">
              <a:lnSpc>
                <a:spcPct val="100000"/>
              </a:lnSpc>
              <a:spcBef>
                <a:spcPts val="285"/>
              </a:spcBef>
            </a:pPr>
            <a:r>
              <a:rPr lang="en-US" sz="2700" spc="-5" dirty="0">
                <a:solidFill>
                  <a:srgbClr val="00F900"/>
                </a:solidFill>
                <a:latin typeface="Courier New"/>
                <a:cs typeface="Courier New"/>
              </a:rPr>
              <a:t>  		"</a:t>
            </a:r>
            <a:r>
              <a:rPr lang="en-US" sz="2700" spc="-5" dirty="0">
                <a:solidFill>
                  <a:srgbClr val="00B0F0"/>
                </a:solidFill>
                <a:latin typeface="Courier New"/>
                <a:cs typeface="Courier New"/>
              </a:rPr>
              <a:t>title</a:t>
            </a:r>
            <a:r>
              <a:rPr lang="en-US" sz="2700" spc="-5" dirty="0">
                <a:solidFill>
                  <a:srgbClr val="00F900"/>
                </a:solidFill>
                <a:latin typeface="Courier New"/>
                <a:cs typeface="Courier New"/>
              </a:rPr>
              <a:t>":	"The Revenant",  </a:t>
            </a:r>
          </a:p>
          <a:p>
            <a:pPr marL="152400">
              <a:lnSpc>
                <a:spcPct val="100000"/>
              </a:lnSpc>
              <a:spcBef>
                <a:spcPts val="285"/>
              </a:spcBef>
            </a:pPr>
            <a:r>
              <a:rPr lang="en-US" sz="2700" spc="-5" dirty="0">
                <a:solidFill>
                  <a:srgbClr val="00F900"/>
                </a:solidFill>
                <a:latin typeface="Courier New"/>
                <a:cs typeface="Courier New"/>
              </a:rPr>
              <a:t>  		"</a:t>
            </a:r>
            <a:r>
              <a:rPr lang="en-US" sz="2700" spc="-5" dirty="0" err="1">
                <a:solidFill>
                  <a:srgbClr val="00B0F0"/>
                </a:solidFill>
                <a:latin typeface="Courier New"/>
                <a:cs typeface="Courier New"/>
              </a:rPr>
              <a:t>release_date</a:t>
            </a:r>
            <a:r>
              <a:rPr lang="en-US" sz="2700" spc="-5" dirty="0">
                <a:solidFill>
                  <a:srgbClr val="00F900"/>
                </a:solidFill>
                <a:latin typeface="Courier New"/>
                <a:cs typeface="Courier New"/>
              </a:rPr>
              <a:t>":	"2015-12-25",</a:t>
            </a:r>
          </a:p>
          <a:p>
            <a:pPr marL="152400">
              <a:lnSpc>
                <a:spcPct val="100000"/>
              </a:lnSpc>
              <a:spcBef>
                <a:spcPts val="285"/>
              </a:spcBef>
            </a:pPr>
            <a:r>
              <a:rPr lang="en-US" sz="2700" spc="-5" dirty="0">
                <a:solidFill>
                  <a:srgbClr val="00F900"/>
                </a:solidFill>
                <a:latin typeface="Courier New"/>
                <a:cs typeface="Courier New"/>
              </a:rPr>
              <a:t>		"</a:t>
            </a:r>
            <a:r>
              <a:rPr lang="en-US" sz="2700" spc="-5" dirty="0" err="1">
                <a:solidFill>
                  <a:srgbClr val="00B0F0"/>
                </a:solidFill>
                <a:latin typeface="Courier New"/>
                <a:cs typeface="Courier New"/>
              </a:rPr>
              <a:t>vote_average</a:t>
            </a:r>
            <a:r>
              <a:rPr lang="en-US" sz="2700" spc="-5" dirty="0">
                <a:solidFill>
                  <a:srgbClr val="00F900"/>
                </a:solidFill>
                <a:latin typeface="Courier New"/>
                <a:cs typeface="Courier New"/>
              </a:rPr>
              <a:t>":	"7.2",</a:t>
            </a:r>
          </a:p>
          <a:p>
            <a:pPr marL="152400">
              <a:lnSpc>
                <a:spcPct val="100000"/>
              </a:lnSpc>
              <a:spcBef>
                <a:spcPts val="285"/>
              </a:spcBef>
            </a:pPr>
            <a:r>
              <a:rPr lang="en-US" sz="2700" spc="-5" dirty="0">
                <a:solidFill>
                  <a:srgbClr val="00F900"/>
                </a:solidFill>
                <a:latin typeface="Courier New"/>
                <a:cs typeface="Courier New"/>
              </a:rPr>
              <a:t>		"</a:t>
            </a:r>
            <a:r>
              <a:rPr lang="en-US" sz="2700" spc="-5" dirty="0" err="1">
                <a:solidFill>
                  <a:srgbClr val="00B0F0"/>
                </a:solidFill>
                <a:latin typeface="Courier New"/>
                <a:cs typeface="Courier New"/>
              </a:rPr>
              <a:t>vote_count</a:t>
            </a:r>
            <a:r>
              <a:rPr lang="en-US" sz="2700" spc="-5" dirty="0">
                <a:solidFill>
                  <a:srgbClr val="00F900"/>
                </a:solidFill>
                <a:latin typeface="Courier New"/>
                <a:cs typeface="Courier New"/>
              </a:rPr>
              <a:t>":	"507"</a:t>
            </a:r>
          </a:p>
          <a:p>
            <a:pPr marL="152400">
              <a:lnSpc>
                <a:spcPct val="100000"/>
              </a:lnSpc>
              <a:spcBef>
                <a:spcPts val="285"/>
              </a:spcBef>
            </a:pPr>
            <a:r>
              <a:rPr lang="en-US" sz="2700" spc="-5" dirty="0">
                <a:solidFill>
                  <a:srgbClr val="00F900"/>
                </a:solidFill>
                <a:latin typeface="Courier New"/>
                <a:cs typeface="Courier New"/>
              </a:rPr>
              <a:t>  	</a:t>
            </a:r>
            <a:r>
              <a:rPr lang="en-US" sz="2700" spc="-5" dirty="0">
                <a:solidFill>
                  <a:srgbClr val="FFC000"/>
                </a:solidFill>
                <a:latin typeface="Courier New"/>
                <a:cs typeface="Courier New"/>
              </a:rPr>
              <a:t>}</a:t>
            </a:r>
          </a:p>
          <a:p>
            <a:pPr marL="152400">
              <a:lnSpc>
                <a:spcPct val="100000"/>
              </a:lnSpc>
              <a:spcBef>
                <a:spcPts val="285"/>
              </a:spcBef>
            </a:pPr>
            <a:r>
              <a:rPr lang="en-US" sz="2700" spc="-5" dirty="0">
                <a:solidFill>
                  <a:srgbClr val="00F900"/>
                </a:solidFill>
                <a:latin typeface="Courier New"/>
                <a:cs typeface="Courier New"/>
              </a:rPr>
              <a:t>  </a:t>
            </a:r>
            <a:r>
              <a:rPr lang="en-US" sz="2700" spc="-5" dirty="0">
                <a:solidFill>
                  <a:srgbClr val="FF0000"/>
                </a:solidFill>
                <a:latin typeface="Courier New"/>
                <a:cs typeface="Courier New"/>
              </a:rPr>
              <a:t>]</a:t>
            </a:r>
            <a:endParaRPr sz="2700" dirty="0">
              <a:solidFill>
                <a:srgbClr val="FF0000"/>
              </a:solidFill>
              <a:latin typeface="Courier New"/>
              <a:cs typeface="Courier New"/>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6566" y="3035300"/>
            <a:ext cx="6587490" cy="2682240"/>
          </a:xfrm>
          <a:prstGeom prst="rect">
            <a:avLst/>
          </a:prstGeom>
        </p:spPr>
        <p:txBody>
          <a:bodyPr vert="horz" wrap="square" lIns="0" tIns="45720" rIns="0" bIns="0" rtlCol="0">
            <a:spAutoFit/>
          </a:bodyPr>
          <a:lstStyle/>
          <a:p>
            <a:pPr marL="652780" marR="2245360" indent="-640715">
              <a:lnSpc>
                <a:spcPts val="2300"/>
              </a:lnSpc>
              <a:spcBef>
                <a:spcPts val="360"/>
              </a:spcBef>
              <a:tabLst>
                <a:tab pos="1292860" algn="l"/>
                <a:tab pos="2573020" algn="l"/>
                <a:tab pos="2893060" algn="l"/>
                <a:tab pos="3373120" algn="l"/>
                <a:tab pos="3853179" algn="l"/>
              </a:tabLst>
            </a:pPr>
            <a:r>
              <a:rPr sz="2100" b="1" spc="-5" dirty="0">
                <a:solidFill>
                  <a:srgbClr val="8FCCF2"/>
                </a:solidFill>
                <a:latin typeface="Courier New"/>
                <a:cs typeface="Courier New"/>
              </a:rPr>
              <a:t>return </a:t>
            </a:r>
            <a:r>
              <a:rPr sz="2100" b="1" dirty="0">
                <a:solidFill>
                  <a:srgbClr val="8FCCF2"/>
                </a:solidFill>
                <a:latin typeface="Courier New"/>
                <a:cs typeface="Courier New"/>
              </a:rPr>
              <a:t>new </a:t>
            </a:r>
            <a:r>
              <a:rPr sz="2100" dirty="0">
                <a:solidFill>
                  <a:srgbClr val="D9D9D9"/>
                </a:solidFill>
                <a:latin typeface="Courier New"/>
                <a:cs typeface="Courier New"/>
              </a:rPr>
              <a:t>(</a:t>
            </a:r>
            <a:r>
              <a:rPr sz="2100" b="1" dirty="0">
                <a:solidFill>
                  <a:srgbClr val="8FCCF2"/>
                </a:solidFill>
                <a:latin typeface="Courier New"/>
                <a:cs typeface="Courier New"/>
              </a:rPr>
              <a:t>function	</a:t>
            </a:r>
            <a:r>
              <a:rPr sz="2100" spc="-5" dirty="0">
                <a:solidFill>
                  <a:srgbClr val="D9D9D9"/>
                </a:solidFill>
                <a:latin typeface="Courier New"/>
                <a:cs typeface="Courier New"/>
              </a:rPr>
              <a:t>() </a:t>
            </a:r>
            <a:r>
              <a:rPr sz="2100" dirty="0">
                <a:solidFill>
                  <a:srgbClr val="D9D9D9"/>
                </a:solidFill>
                <a:latin typeface="Courier New"/>
                <a:cs typeface="Courier New"/>
              </a:rPr>
              <a:t>{  </a:t>
            </a:r>
            <a:r>
              <a:rPr sz="2100" b="1" dirty="0">
                <a:solidFill>
                  <a:srgbClr val="8FCCF2"/>
                </a:solidFill>
                <a:latin typeface="Courier New"/>
                <a:cs typeface="Courier New"/>
              </a:rPr>
              <a:t>var	</a:t>
            </a:r>
            <a:r>
              <a:rPr sz="2100" dirty="0">
                <a:solidFill>
                  <a:srgbClr val="D9D9D9"/>
                </a:solidFill>
                <a:latin typeface="Courier New"/>
                <a:cs typeface="Courier New"/>
              </a:rPr>
              <a:t>service	=	</a:t>
            </a:r>
            <a:r>
              <a:rPr sz="2100" b="1" dirty="0">
                <a:solidFill>
                  <a:srgbClr val="8FCCF2"/>
                </a:solidFill>
                <a:latin typeface="Courier New"/>
                <a:cs typeface="Courier New"/>
              </a:rPr>
              <a:t>this</a:t>
            </a:r>
            <a:r>
              <a:rPr sz="2100" dirty="0">
                <a:solidFill>
                  <a:srgbClr val="D9D9D9"/>
                </a:solidFill>
                <a:latin typeface="Courier New"/>
                <a:cs typeface="Courier New"/>
              </a:rPr>
              <a:t>;  service.data = {};  service.data.movies	=</a:t>
            </a:r>
            <a:r>
              <a:rPr sz="2100" spc="-105" dirty="0">
                <a:solidFill>
                  <a:srgbClr val="D9D9D9"/>
                </a:solidFill>
                <a:latin typeface="Courier New"/>
                <a:cs typeface="Courier New"/>
              </a:rPr>
              <a:t> </a:t>
            </a:r>
            <a:r>
              <a:rPr sz="2100" dirty="0">
                <a:solidFill>
                  <a:srgbClr val="D9D9D9"/>
                </a:solidFill>
                <a:latin typeface="Courier New"/>
                <a:cs typeface="Courier New"/>
              </a:rPr>
              <a:t>[</a:t>
            </a:r>
            <a:endParaRPr sz="2100">
              <a:latin typeface="Courier New"/>
              <a:cs typeface="Courier New"/>
            </a:endParaRPr>
          </a:p>
          <a:p>
            <a:pPr marL="1292860">
              <a:lnSpc>
                <a:spcPts val="2150"/>
              </a:lnSpc>
            </a:pPr>
            <a:r>
              <a:rPr sz="2100" dirty="0">
                <a:solidFill>
                  <a:srgbClr val="D9D9D9"/>
                </a:solidFill>
                <a:latin typeface="Courier New"/>
                <a:cs typeface="Courier New"/>
              </a:rPr>
              <a:t>{</a:t>
            </a:r>
            <a:endParaRPr sz="2100">
              <a:latin typeface="Courier New"/>
              <a:cs typeface="Courier New"/>
            </a:endParaRPr>
          </a:p>
          <a:p>
            <a:pPr marL="1932939" marR="5080">
              <a:lnSpc>
                <a:spcPts val="2300"/>
              </a:lnSpc>
              <a:spcBef>
                <a:spcPts val="150"/>
              </a:spcBef>
              <a:tabLst>
                <a:tab pos="3373120" algn="l"/>
                <a:tab pos="4493895" algn="l"/>
              </a:tabLst>
            </a:pPr>
            <a:r>
              <a:rPr sz="2100" spc="-5" dirty="0">
                <a:solidFill>
                  <a:srgbClr val="96E284"/>
                </a:solidFill>
                <a:latin typeface="Courier New"/>
                <a:cs typeface="Courier New"/>
              </a:rPr>
              <a:t>"title"</a:t>
            </a:r>
            <a:r>
              <a:rPr sz="2100" spc="-5" dirty="0">
                <a:solidFill>
                  <a:srgbClr val="D9D9D9"/>
                </a:solidFill>
                <a:latin typeface="Courier New"/>
                <a:cs typeface="Courier New"/>
              </a:rPr>
              <a:t>:	</a:t>
            </a:r>
            <a:r>
              <a:rPr sz="2100" spc="-5" dirty="0">
                <a:solidFill>
                  <a:srgbClr val="96E284"/>
                </a:solidFill>
                <a:latin typeface="Courier New"/>
                <a:cs typeface="Courier New"/>
              </a:rPr>
              <a:t>"The Hateful</a:t>
            </a:r>
            <a:r>
              <a:rPr sz="2100" spc="-95" dirty="0">
                <a:solidFill>
                  <a:srgbClr val="96E284"/>
                </a:solidFill>
                <a:latin typeface="Courier New"/>
                <a:cs typeface="Courier New"/>
              </a:rPr>
              <a:t> </a:t>
            </a:r>
            <a:r>
              <a:rPr sz="2100" dirty="0">
                <a:solidFill>
                  <a:srgbClr val="96E284"/>
                </a:solidFill>
                <a:latin typeface="Courier New"/>
                <a:cs typeface="Courier New"/>
              </a:rPr>
              <a:t>Eight"</a:t>
            </a:r>
            <a:r>
              <a:rPr sz="2100" dirty="0">
                <a:solidFill>
                  <a:srgbClr val="D9D9D9"/>
                </a:solidFill>
                <a:latin typeface="Courier New"/>
                <a:cs typeface="Courier New"/>
              </a:rPr>
              <a:t>,  </a:t>
            </a:r>
            <a:r>
              <a:rPr sz="2100" dirty="0">
                <a:solidFill>
                  <a:srgbClr val="96E284"/>
                </a:solidFill>
                <a:latin typeface="Courier New"/>
                <a:cs typeface="Courier New"/>
              </a:rPr>
              <a:t>"release_date"</a:t>
            </a:r>
            <a:r>
              <a:rPr sz="2100" dirty="0">
                <a:solidFill>
                  <a:srgbClr val="D9D9D9"/>
                </a:solidFill>
                <a:latin typeface="Courier New"/>
                <a:cs typeface="Courier New"/>
              </a:rPr>
              <a:t>:	</a:t>
            </a:r>
            <a:r>
              <a:rPr sz="2100" dirty="0">
                <a:solidFill>
                  <a:srgbClr val="96E284"/>
                </a:solidFill>
                <a:latin typeface="Courier New"/>
                <a:cs typeface="Courier New"/>
              </a:rPr>
              <a:t>"2015-12-25</a:t>
            </a:r>
            <a:r>
              <a:rPr sz="2100" spc="-5" dirty="0">
                <a:solidFill>
                  <a:srgbClr val="96E284"/>
                </a:solidFill>
                <a:latin typeface="Courier New"/>
                <a:cs typeface="Courier New"/>
              </a:rPr>
              <a:t>"</a:t>
            </a:r>
            <a:r>
              <a:rPr sz="2100" dirty="0">
                <a:solidFill>
                  <a:srgbClr val="D9D9D9"/>
                </a:solidFill>
                <a:latin typeface="Courier New"/>
                <a:cs typeface="Courier New"/>
              </a:rPr>
              <a:t>,</a:t>
            </a:r>
            <a:endParaRPr sz="2100">
              <a:latin typeface="Courier New"/>
              <a:cs typeface="Courier New"/>
            </a:endParaRPr>
          </a:p>
          <a:p>
            <a:pPr marL="1932939">
              <a:lnSpc>
                <a:spcPts val="2150"/>
              </a:lnSpc>
              <a:tabLst>
                <a:tab pos="4493895" algn="l"/>
              </a:tabLst>
            </a:pPr>
            <a:r>
              <a:rPr sz="2100" dirty="0">
                <a:solidFill>
                  <a:srgbClr val="96E284"/>
                </a:solidFill>
                <a:latin typeface="Courier New"/>
                <a:cs typeface="Courier New"/>
              </a:rPr>
              <a:t>"vote_average"</a:t>
            </a:r>
            <a:r>
              <a:rPr sz="2100" dirty="0">
                <a:solidFill>
                  <a:srgbClr val="D9D9D9"/>
                </a:solidFill>
                <a:latin typeface="Courier New"/>
                <a:cs typeface="Courier New"/>
              </a:rPr>
              <a:t>:	</a:t>
            </a:r>
            <a:r>
              <a:rPr sz="2100" spc="-5" dirty="0">
                <a:solidFill>
                  <a:srgbClr val="96E284"/>
                </a:solidFill>
                <a:latin typeface="Courier New"/>
                <a:cs typeface="Courier New"/>
              </a:rPr>
              <a:t>"7.12"</a:t>
            </a:r>
            <a:r>
              <a:rPr sz="2100" spc="-5" dirty="0">
                <a:solidFill>
                  <a:srgbClr val="D9D9D9"/>
                </a:solidFill>
                <a:latin typeface="Courier New"/>
                <a:cs typeface="Courier New"/>
              </a:rPr>
              <a:t>,</a:t>
            </a:r>
            <a:endParaRPr sz="2100">
              <a:latin typeface="Courier New"/>
              <a:cs typeface="Courier New"/>
            </a:endParaRPr>
          </a:p>
          <a:p>
            <a:pPr marL="1932939">
              <a:lnSpc>
                <a:spcPts val="2410"/>
              </a:lnSpc>
              <a:tabLst>
                <a:tab pos="4173220" algn="l"/>
              </a:tabLst>
            </a:pPr>
            <a:r>
              <a:rPr sz="2100" dirty="0">
                <a:solidFill>
                  <a:srgbClr val="96E284"/>
                </a:solidFill>
                <a:latin typeface="Courier New"/>
                <a:cs typeface="Courier New"/>
              </a:rPr>
              <a:t>"vote_count"</a:t>
            </a:r>
            <a:r>
              <a:rPr sz="2100" dirty="0">
                <a:solidFill>
                  <a:srgbClr val="D9D9D9"/>
                </a:solidFill>
                <a:latin typeface="Courier New"/>
                <a:cs typeface="Courier New"/>
              </a:rPr>
              <a:t>:	</a:t>
            </a:r>
            <a:r>
              <a:rPr sz="2100" dirty="0">
                <a:solidFill>
                  <a:srgbClr val="96E284"/>
                </a:solidFill>
                <a:latin typeface="Courier New"/>
                <a:cs typeface="Courier New"/>
              </a:rPr>
              <a:t>"497"</a:t>
            </a:r>
            <a:endParaRPr sz="2100">
              <a:latin typeface="Courier New"/>
              <a:cs typeface="Courier New"/>
            </a:endParaRPr>
          </a:p>
        </p:txBody>
      </p:sp>
      <p:sp>
        <p:nvSpPr>
          <p:cNvPr id="3" name="object 3"/>
          <p:cNvSpPr txBox="1"/>
          <p:nvPr/>
        </p:nvSpPr>
        <p:spPr>
          <a:xfrm>
            <a:off x="3426929" y="5956300"/>
            <a:ext cx="346075" cy="637540"/>
          </a:xfrm>
          <a:prstGeom prst="rect">
            <a:avLst/>
          </a:prstGeom>
        </p:spPr>
        <p:txBody>
          <a:bodyPr vert="horz" wrap="square" lIns="0" tIns="12700" rIns="0" bIns="0" rtlCol="0">
            <a:spAutoFit/>
          </a:bodyPr>
          <a:lstStyle/>
          <a:p>
            <a:pPr marL="12700">
              <a:lnSpc>
                <a:spcPts val="2410"/>
              </a:lnSpc>
              <a:spcBef>
                <a:spcPts val="100"/>
              </a:spcBef>
            </a:pPr>
            <a:r>
              <a:rPr sz="2100" dirty="0">
                <a:solidFill>
                  <a:srgbClr val="D9D9D9"/>
                </a:solidFill>
                <a:latin typeface="Courier New"/>
                <a:cs typeface="Courier New"/>
              </a:rPr>
              <a:t>},</a:t>
            </a:r>
            <a:endParaRPr sz="2100">
              <a:latin typeface="Courier New"/>
              <a:cs typeface="Courier New"/>
            </a:endParaRPr>
          </a:p>
          <a:p>
            <a:pPr marL="12700">
              <a:lnSpc>
                <a:spcPts val="2410"/>
              </a:lnSpc>
            </a:pPr>
            <a:r>
              <a:rPr sz="2100" dirty="0">
                <a:solidFill>
                  <a:srgbClr val="D9D9D9"/>
                </a:solidFill>
                <a:latin typeface="Courier New"/>
                <a:cs typeface="Courier New"/>
              </a:rPr>
              <a:t>{</a:t>
            </a:r>
            <a:endParaRPr sz="2100">
              <a:latin typeface="Courier New"/>
              <a:cs typeface="Courier New"/>
            </a:endParaRPr>
          </a:p>
        </p:txBody>
      </p:sp>
      <p:sp>
        <p:nvSpPr>
          <p:cNvPr id="4" name="object 4"/>
          <p:cNvSpPr txBox="1"/>
          <p:nvPr/>
        </p:nvSpPr>
        <p:spPr>
          <a:xfrm>
            <a:off x="4067111" y="6540500"/>
            <a:ext cx="4667250" cy="1221740"/>
          </a:xfrm>
          <a:prstGeom prst="rect">
            <a:avLst/>
          </a:prstGeom>
        </p:spPr>
        <p:txBody>
          <a:bodyPr vert="horz" wrap="square" lIns="0" tIns="45719" rIns="0" bIns="0" rtlCol="0">
            <a:spAutoFit/>
          </a:bodyPr>
          <a:lstStyle/>
          <a:p>
            <a:pPr marL="12700" marR="5080">
              <a:lnSpc>
                <a:spcPts val="2300"/>
              </a:lnSpc>
              <a:spcBef>
                <a:spcPts val="359"/>
              </a:spcBef>
              <a:tabLst>
                <a:tab pos="1452880" algn="l"/>
                <a:tab pos="2573020" algn="l"/>
              </a:tabLst>
            </a:pPr>
            <a:r>
              <a:rPr sz="2100" spc="-5" dirty="0">
                <a:solidFill>
                  <a:srgbClr val="96E284"/>
                </a:solidFill>
                <a:latin typeface="Courier New"/>
                <a:cs typeface="Courier New"/>
              </a:rPr>
              <a:t>"title"</a:t>
            </a:r>
            <a:r>
              <a:rPr sz="2100" spc="-5" dirty="0">
                <a:solidFill>
                  <a:srgbClr val="D9D9D9"/>
                </a:solidFill>
                <a:latin typeface="Courier New"/>
                <a:cs typeface="Courier New"/>
              </a:rPr>
              <a:t>:	</a:t>
            </a:r>
            <a:r>
              <a:rPr sz="2100" spc="-5" dirty="0">
                <a:solidFill>
                  <a:srgbClr val="96E284"/>
                </a:solidFill>
                <a:latin typeface="Courier New"/>
                <a:cs typeface="Courier New"/>
              </a:rPr>
              <a:t>"The </a:t>
            </a:r>
            <a:r>
              <a:rPr sz="2100" dirty="0">
                <a:solidFill>
                  <a:srgbClr val="96E284"/>
                </a:solidFill>
                <a:latin typeface="Courier New"/>
                <a:cs typeface="Courier New"/>
              </a:rPr>
              <a:t>Revenant"</a:t>
            </a:r>
            <a:r>
              <a:rPr sz="2100" dirty="0">
                <a:solidFill>
                  <a:srgbClr val="D9D9D9"/>
                </a:solidFill>
                <a:latin typeface="Courier New"/>
                <a:cs typeface="Courier New"/>
              </a:rPr>
              <a:t>,  </a:t>
            </a:r>
            <a:r>
              <a:rPr sz="2100" dirty="0">
                <a:solidFill>
                  <a:srgbClr val="96E284"/>
                </a:solidFill>
                <a:latin typeface="Courier New"/>
                <a:cs typeface="Courier New"/>
              </a:rPr>
              <a:t>"release_date"</a:t>
            </a:r>
            <a:r>
              <a:rPr sz="2100" dirty="0">
                <a:solidFill>
                  <a:srgbClr val="D9D9D9"/>
                </a:solidFill>
                <a:latin typeface="Courier New"/>
                <a:cs typeface="Courier New"/>
              </a:rPr>
              <a:t>:	</a:t>
            </a:r>
            <a:r>
              <a:rPr sz="2100" dirty="0">
                <a:solidFill>
                  <a:srgbClr val="96E284"/>
                </a:solidFill>
                <a:latin typeface="Courier New"/>
                <a:cs typeface="Courier New"/>
              </a:rPr>
              <a:t>"2015-12-25</a:t>
            </a:r>
            <a:r>
              <a:rPr sz="2100" spc="-5" dirty="0">
                <a:solidFill>
                  <a:srgbClr val="96E284"/>
                </a:solidFill>
                <a:latin typeface="Courier New"/>
                <a:cs typeface="Courier New"/>
              </a:rPr>
              <a:t>"</a:t>
            </a:r>
            <a:r>
              <a:rPr sz="2100" dirty="0">
                <a:solidFill>
                  <a:srgbClr val="D9D9D9"/>
                </a:solidFill>
                <a:latin typeface="Courier New"/>
                <a:cs typeface="Courier New"/>
              </a:rPr>
              <a:t>,</a:t>
            </a:r>
            <a:endParaRPr sz="2100">
              <a:latin typeface="Courier New"/>
              <a:cs typeface="Courier New"/>
            </a:endParaRPr>
          </a:p>
          <a:p>
            <a:pPr marL="12700">
              <a:lnSpc>
                <a:spcPts val="2150"/>
              </a:lnSpc>
              <a:tabLst>
                <a:tab pos="2573020" algn="l"/>
              </a:tabLst>
            </a:pPr>
            <a:r>
              <a:rPr sz="2100" dirty="0">
                <a:solidFill>
                  <a:srgbClr val="96E284"/>
                </a:solidFill>
                <a:latin typeface="Courier New"/>
                <a:cs typeface="Courier New"/>
              </a:rPr>
              <a:t>"vote_average"</a:t>
            </a:r>
            <a:r>
              <a:rPr sz="2100" dirty="0">
                <a:solidFill>
                  <a:srgbClr val="D9D9D9"/>
                </a:solidFill>
                <a:latin typeface="Courier New"/>
                <a:cs typeface="Courier New"/>
              </a:rPr>
              <a:t>:	</a:t>
            </a:r>
            <a:r>
              <a:rPr sz="2100" dirty="0">
                <a:solidFill>
                  <a:srgbClr val="96E284"/>
                </a:solidFill>
                <a:latin typeface="Courier New"/>
                <a:cs typeface="Courier New"/>
              </a:rPr>
              <a:t>"7.2"</a:t>
            </a:r>
            <a:r>
              <a:rPr sz="2100" dirty="0">
                <a:solidFill>
                  <a:srgbClr val="D9D9D9"/>
                </a:solidFill>
                <a:latin typeface="Courier New"/>
                <a:cs typeface="Courier New"/>
              </a:rPr>
              <a:t>,</a:t>
            </a:r>
            <a:endParaRPr sz="2100">
              <a:latin typeface="Courier New"/>
              <a:cs typeface="Courier New"/>
            </a:endParaRPr>
          </a:p>
          <a:p>
            <a:pPr marL="12700">
              <a:lnSpc>
                <a:spcPts val="2410"/>
              </a:lnSpc>
              <a:tabLst>
                <a:tab pos="2252980" algn="l"/>
              </a:tabLst>
            </a:pPr>
            <a:r>
              <a:rPr sz="2100" dirty="0">
                <a:solidFill>
                  <a:srgbClr val="96E284"/>
                </a:solidFill>
                <a:latin typeface="Courier New"/>
                <a:cs typeface="Courier New"/>
              </a:rPr>
              <a:t>"vote_count"</a:t>
            </a:r>
            <a:r>
              <a:rPr sz="2100" dirty="0">
                <a:solidFill>
                  <a:srgbClr val="D9D9D9"/>
                </a:solidFill>
                <a:latin typeface="Courier New"/>
                <a:cs typeface="Courier New"/>
              </a:rPr>
              <a:t>:	</a:t>
            </a:r>
            <a:r>
              <a:rPr sz="2100" dirty="0">
                <a:solidFill>
                  <a:srgbClr val="96E284"/>
                </a:solidFill>
                <a:latin typeface="Courier New"/>
                <a:cs typeface="Courier New"/>
              </a:rPr>
              <a:t>"507"</a:t>
            </a:r>
            <a:endParaRPr sz="2100">
              <a:latin typeface="Courier New"/>
              <a:cs typeface="Courier New"/>
            </a:endParaRPr>
          </a:p>
        </p:txBody>
      </p:sp>
      <p:sp>
        <p:nvSpPr>
          <p:cNvPr id="5" name="object 5"/>
          <p:cNvSpPr txBox="1"/>
          <p:nvPr/>
        </p:nvSpPr>
        <p:spPr>
          <a:xfrm>
            <a:off x="3426929" y="7708900"/>
            <a:ext cx="346075"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D9D9D9"/>
                </a:solidFill>
                <a:latin typeface="Courier New"/>
                <a:cs typeface="Courier New"/>
              </a:rPr>
              <a:t>},</a:t>
            </a:r>
            <a:endParaRPr sz="2100">
              <a:latin typeface="Courier New"/>
              <a:cs typeface="Courier New"/>
            </a:endParaRPr>
          </a:p>
        </p:txBody>
      </p:sp>
      <p:sp>
        <p:nvSpPr>
          <p:cNvPr id="6" name="object 6"/>
          <p:cNvSpPr txBox="1"/>
          <p:nvPr/>
        </p:nvSpPr>
        <p:spPr>
          <a:xfrm>
            <a:off x="2146566" y="8001000"/>
            <a:ext cx="826135" cy="637540"/>
          </a:xfrm>
          <a:prstGeom prst="rect">
            <a:avLst/>
          </a:prstGeom>
        </p:spPr>
        <p:txBody>
          <a:bodyPr vert="horz" wrap="square" lIns="0" tIns="12700" rIns="0" bIns="0" rtlCol="0">
            <a:spAutoFit/>
          </a:bodyPr>
          <a:lstStyle/>
          <a:p>
            <a:pPr marR="5080" algn="r">
              <a:lnSpc>
                <a:spcPts val="2410"/>
              </a:lnSpc>
              <a:spcBef>
                <a:spcPts val="100"/>
              </a:spcBef>
            </a:pPr>
            <a:r>
              <a:rPr sz="2100" dirty="0">
                <a:solidFill>
                  <a:srgbClr val="D9D9D9"/>
                </a:solidFill>
                <a:latin typeface="Courier New"/>
                <a:cs typeface="Courier New"/>
              </a:rPr>
              <a:t>]</a:t>
            </a:r>
            <a:endParaRPr sz="2100">
              <a:latin typeface="Courier New"/>
              <a:cs typeface="Courier New"/>
            </a:endParaRPr>
          </a:p>
          <a:p>
            <a:pPr marR="5080" algn="r">
              <a:lnSpc>
                <a:spcPts val="2410"/>
              </a:lnSpc>
            </a:pPr>
            <a:r>
              <a:rPr sz="2100" dirty="0">
                <a:solidFill>
                  <a:srgbClr val="D9D9D9"/>
                </a:solidFill>
                <a:latin typeface="Courier New"/>
                <a:cs typeface="Courier New"/>
              </a:rPr>
              <a:t>})();</a:t>
            </a:r>
            <a:endParaRPr sz="2100">
              <a:latin typeface="Courier New"/>
              <a:cs typeface="Courier New"/>
            </a:endParaRPr>
          </a:p>
        </p:txBody>
      </p:sp>
      <p:sp>
        <p:nvSpPr>
          <p:cNvPr id="7" name="object 7"/>
          <p:cNvSpPr txBox="1"/>
          <p:nvPr/>
        </p:nvSpPr>
        <p:spPr>
          <a:xfrm>
            <a:off x="1026240" y="3035300"/>
            <a:ext cx="986155" cy="5895340"/>
          </a:xfrm>
          <a:prstGeom prst="rect">
            <a:avLst/>
          </a:prstGeom>
        </p:spPr>
        <p:txBody>
          <a:bodyPr vert="horz" wrap="square" lIns="0" tIns="12700" rIns="0" bIns="0" rtlCol="0">
            <a:spAutoFit/>
          </a:bodyPr>
          <a:lstStyle/>
          <a:p>
            <a:pPr marL="172720">
              <a:lnSpc>
                <a:spcPts val="2410"/>
              </a:lnSpc>
              <a:spcBef>
                <a:spcPts val="100"/>
              </a:spcBef>
            </a:pPr>
            <a:r>
              <a:rPr sz="2100" dirty="0">
                <a:solidFill>
                  <a:srgbClr val="D9D8AF"/>
                </a:solidFill>
                <a:latin typeface="Courier New"/>
                <a:cs typeface="Courier New"/>
              </a:rPr>
              <a:t>2</a:t>
            </a:r>
            <a:endParaRPr sz="2100">
              <a:latin typeface="Courier New"/>
              <a:cs typeface="Courier New"/>
            </a:endParaRPr>
          </a:p>
          <a:p>
            <a:pPr marL="172720">
              <a:lnSpc>
                <a:spcPts val="2300"/>
              </a:lnSpc>
            </a:pPr>
            <a:r>
              <a:rPr sz="2100" dirty="0">
                <a:solidFill>
                  <a:srgbClr val="D9D8AF"/>
                </a:solidFill>
                <a:latin typeface="Courier New"/>
                <a:cs typeface="Courier New"/>
              </a:rPr>
              <a:t>3</a:t>
            </a:r>
            <a:endParaRPr sz="2100">
              <a:latin typeface="Courier New"/>
              <a:cs typeface="Courier New"/>
            </a:endParaRPr>
          </a:p>
          <a:p>
            <a:pPr marL="172720">
              <a:lnSpc>
                <a:spcPts val="2300"/>
              </a:lnSpc>
            </a:pPr>
            <a:r>
              <a:rPr sz="2100" dirty="0">
                <a:solidFill>
                  <a:srgbClr val="D9D8AF"/>
                </a:solidFill>
                <a:latin typeface="Courier New"/>
                <a:cs typeface="Courier New"/>
              </a:rPr>
              <a:t>4</a:t>
            </a:r>
            <a:endParaRPr sz="2100">
              <a:latin typeface="Courier New"/>
              <a:cs typeface="Courier New"/>
            </a:endParaRPr>
          </a:p>
          <a:p>
            <a:pPr marL="172720">
              <a:lnSpc>
                <a:spcPts val="2300"/>
              </a:lnSpc>
            </a:pPr>
            <a:r>
              <a:rPr sz="2100" dirty="0">
                <a:solidFill>
                  <a:srgbClr val="D9D8AF"/>
                </a:solidFill>
                <a:latin typeface="Courier New"/>
                <a:cs typeface="Courier New"/>
              </a:rPr>
              <a:t>5</a:t>
            </a:r>
            <a:endParaRPr sz="2100">
              <a:latin typeface="Courier New"/>
              <a:cs typeface="Courier New"/>
            </a:endParaRPr>
          </a:p>
          <a:p>
            <a:pPr marL="172720">
              <a:lnSpc>
                <a:spcPts val="2300"/>
              </a:lnSpc>
            </a:pPr>
            <a:r>
              <a:rPr sz="2100" dirty="0">
                <a:solidFill>
                  <a:srgbClr val="D9D8AF"/>
                </a:solidFill>
                <a:latin typeface="Courier New"/>
                <a:cs typeface="Courier New"/>
              </a:rPr>
              <a:t>6</a:t>
            </a:r>
            <a:endParaRPr sz="2100">
              <a:latin typeface="Courier New"/>
              <a:cs typeface="Courier New"/>
            </a:endParaRPr>
          </a:p>
          <a:p>
            <a:pPr marL="172720">
              <a:lnSpc>
                <a:spcPts val="2300"/>
              </a:lnSpc>
            </a:pPr>
            <a:r>
              <a:rPr sz="2100" dirty="0">
                <a:solidFill>
                  <a:srgbClr val="D9D8AF"/>
                </a:solidFill>
                <a:latin typeface="Courier New"/>
                <a:cs typeface="Courier New"/>
              </a:rPr>
              <a:t>7</a:t>
            </a:r>
            <a:endParaRPr sz="2100">
              <a:latin typeface="Courier New"/>
              <a:cs typeface="Courier New"/>
            </a:endParaRPr>
          </a:p>
          <a:p>
            <a:pPr marL="172720">
              <a:lnSpc>
                <a:spcPts val="2300"/>
              </a:lnSpc>
            </a:pPr>
            <a:r>
              <a:rPr sz="2100" dirty="0">
                <a:solidFill>
                  <a:srgbClr val="D9D8AF"/>
                </a:solidFill>
                <a:latin typeface="Courier New"/>
                <a:cs typeface="Courier New"/>
              </a:rPr>
              <a:t>8</a:t>
            </a:r>
            <a:endParaRPr sz="2100">
              <a:latin typeface="Courier New"/>
              <a:cs typeface="Courier New"/>
            </a:endParaRPr>
          </a:p>
          <a:p>
            <a:pPr marL="172720">
              <a:lnSpc>
                <a:spcPts val="2300"/>
              </a:lnSpc>
            </a:pPr>
            <a:r>
              <a:rPr sz="2100" dirty="0">
                <a:solidFill>
                  <a:srgbClr val="D9D8AF"/>
                </a:solidFill>
                <a:latin typeface="Courier New"/>
                <a:cs typeface="Courier New"/>
              </a:rPr>
              <a:t>9</a:t>
            </a:r>
            <a:endParaRPr sz="2100">
              <a:latin typeface="Courier New"/>
              <a:cs typeface="Courier New"/>
            </a:endParaRPr>
          </a:p>
          <a:p>
            <a:pPr marL="12700">
              <a:lnSpc>
                <a:spcPts val="2300"/>
              </a:lnSpc>
            </a:pPr>
            <a:r>
              <a:rPr sz="2100" spc="-5" dirty="0">
                <a:solidFill>
                  <a:srgbClr val="D9D8AF"/>
                </a:solidFill>
                <a:latin typeface="Courier New"/>
                <a:cs typeface="Courier New"/>
              </a:rPr>
              <a:t>10</a:t>
            </a:r>
            <a:endParaRPr sz="2100">
              <a:latin typeface="Courier New"/>
              <a:cs typeface="Courier New"/>
            </a:endParaRPr>
          </a:p>
          <a:p>
            <a:pPr marL="12700">
              <a:lnSpc>
                <a:spcPts val="2300"/>
              </a:lnSpc>
            </a:pPr>
            <a:r>
              <a:rPr sz="2100" spc="-5" dirty="0">
                <a:solidFill>
                  <a:srgbClr val="D9D8AF"/>
                </a:solidFill>
                <a:latin typeface="Courier New"/>
                <a:cs typeface="Courier New"/>
              </a:rPr>
              <a:t>11</a:t>
            </a:r>
            <a:endParaRPr sz="2100">
              <a:latin typeface="Courier New"/>
              <a:cs typeface="Courier New"/>
            </a:endParaRPr>
          </a:p>
          <a:p>
            <a:pPr marL="12700">
              <a:lnSpc>
                <a:spcPts val="2300"/>
              </a:lnSpc>
            </a:pPr>
            <a:r>
              <a:rPr sz="2100" spc="-5" dirty="0">
                <a:solidFill>
                  <a:srgbClr val="D9D8AF"/>
                </a:solidFill>
                <a:latin typeface="Courier New"/>
                <a:cs typeface="Courier New"/>
              </a:rPr>
              <a:t>12</a:t>
            </a:r>
            <a:endParaRPr sz="2100">
              <a:latin typeface="Courier New"/>
              <a:cs typeface="Courier New"/>
            </a:endParaRPr>
          </a:p>
          <a:p>
            <a:pPr marL="12700">
              <a:lnSpc>
                <a:spcPts val="2300"/>
              </a:lnSpc>
            </a:pPr>
            <a:r>
              <a:rPr sz="2100" spc="-5" dirty="0">
                <a:solidFill>
                  <a:srgbClr val="D9D8AF"/>
                </a:solidFill>
                <a:latin typeface="Courier New"/>
                <a:cs typeface="Courier New"/>
              </a:rPr>
              <a:t>13</a:t>
            </a:r>
            <a:endParaRPr sz="2100">
              <a:latin typeface="Courier New"/>
              <a:cs typeface="Courier New"/>
            </a:endParaRPr>
          </a:p>
          <a:p>
            <a:pPr marL="12700">
              <a:lnSpc>
                <a:spcPts val="2300"/>
              </a:lnSpc>
            </a:pPr>
            <a:r>
              <a:rPr sz="2100" spc="-5" dirty="0">
                <a:solidFill>
                  <a:srgbClr val="D9D8AF"/>
                </a:solidFill>
                <a:latin typeface="Courier New"/>
                <a:cs typeface="Courier New"/>
              </a:rPr>
              <a:t>14</a:t>
            </a:r>
            <a:endParaRPr sz="2100">
              <a:latin typeface="Courier New"/>
              <a:cs typeface="Courier New"/>
            </a:endParaRPr>
          </a:p>
          <a:p>
            <a:pPr marL="12700">
              <a:lnSpc>
                <a:spcPts val="2300"/>
              </a:lnSpc>
            </a:pPr>
            <a:r>
              <a:rPr sz="2100" spc="-5" dirty="0">
                <a:solidFill>
                  <a:srgbClr val="D9D8AF"/>
                </a:solidFill>
                <a:latin typeface="Courier New"/>
                <a:cs typeface="Courier New"/>
              </a:rPr>
              <a:t>15</a:t>
            </a:r>
            <a:endParaRPr sz="2100">
              <a:latin typeface="Courier New"/>
              <a:cs typeface="Courier New"/>
            </a:endParaRPr>
          </a:p>
          <a:p>
            <a:pPr marL="12700">
              <a:lnSpc>
                <a:spcPts val="2300"/>
              </a:lnSpc>
            </a:pPr>
            <a:r>
              <a:rPr sz="2100" spc="-5" dirty="0">
                <a:solidFill>
                  <a:srgbClr val="D9D8AF"/>
                </a:solidFill>
                <a:latin typeface="Courier New"/>
                <a:cs typeface="Courier New"/>
              </a:rPr>
              <a:t>16</a:t>
            </a:r>
            <a:endParaRPr sz="2100">
              <a:latin typeface="Courier New"/>
              <a:cs typeface="Courier New"/>
            </a:endParaRPr>
          </a:p>
          <a:p>
            <a:pPr marL="12700">
              <a:lnSpc>
                <a:spcPts val="2300"/>
              </a:lnSpc>
            </a:pPr>
            <a:r>
              <a:rPr sz="2100" spc="-5" dirty="0">
                <a:solidFill>
                  <a:srgbClr val="D9D8AF"/>
                </a:solidFill>
                <a:latin typeface="Courier New"/>
                <a:cs typeface="Courier New"/>
              </a:rPr>
              <a:t>17</a:t>
            </a:r>
            <a:endParaRPr sz="2100">
              <a:latin typeface="Courier New"/>
              <a:cs typeface="Courier New"/>
            </a:endParaRPr>
          </a:p>
          <a:p>
            <a:pPr marL="12700">
              <a:lnSpc>
                <a:spcPts val="2300"/>
              </a:lnSpc>
            </a:pPr>
            <a:r>
              <a:rPr sz="2100" spc="-5" dirty="0">
                <a:solidFill>
                  <a:srgbClr val="D9D8AF"/>
                </a:solidFill>
                <a:latin typeface="Courier New"/>
                <a:cs typeface="Courier New"/>
              </a:rPr>
              <a:t>18</a:t>
            </a:r>
            <a:endParaRPr sz="2100">
              <a:latin typeface="Courier New"/>
              <a:cs typeface="Courier New"/>
            </a:endParaRPr>
          </a:p>
          <a:p>
            <a:pPr marL="12700">
              <a:lnSpc>
                <a:spcPts val="2300"/>
              </a:lnSpc>
            </a:pPr>
            <a:r>
              <a:rPr sz="2100" spc="-5" dirty="0">
                <a:solidFill>
                  <a:srgbClr val="D9D8AF"/>
                </a:solidFill>
                <a:latin typeface="Courier New"/>
                <a:cs typeface="Courier New"/>
              </a:rPr>
              <a:t>19</a:t>
            </a:r>
            <a:endParaRPr sz="2100">
              <a:latin typeface="Courier New"/>
              <a:cs typeface="Courier New"/>
            </a:endParaRPr>
          </a:p>
          <a:p>
            <a:pPr marL="12700">
              <a:lnSpc>
                <a:spcPts val="2300"/>
              </a:lnSpc>
            </a:pPr>
            <a:r>
              <a:rPr sz="2100" spc="-5" dirty="0">
                <a:solidFill>
                  <a:srgbClr val="D9D8AF"/>
                </a:solidFill>
                <a:latin typeface="Courier New"/>
                <a:cs typeface="Courier New"/>
              </a:rPr>
              <a:t>20</a:t>
            </a:r>
            <a:endParaRPr sz="2100">
              <a:latin typeface="Courier New"/>
              <a:cs typeface="Courier New"/>
            </a:endParaRPr>
          </a:p>
          <a:p>
            <a:pPr marL="12700">
              <a:lnSpc>
                <a:spcPts val="2410"/>
              </a:lnSpc>
            </a:pPr>
            <a:r>
              <a:rPr sz="2100" spc="-5" dirty="0">
                <a:solidFill>
                  <a:srgbClr val="D9D8AF"/>
                </a:solidFill>
                <a:latin typeface="Courier New"/>
                <a:cs typeface="Courier New"/>
              </a:rPr>
              <a:t>21</a:t>
            </a:r>
            <a:r>
              <a:rPr sz="2100" spc="-90" dirty="0">
                <a:solidFill>
                  <a:srgbClr val="D9D8AF"/>
                </a:solidFill>
                <a:latin typeface="Courier New"/>
                <a:cs typeface="Courier New"/>
              </a:rPr>
              <a:t> </a:t>
            </a:r>
            <a:r>
              <a:rPr sz="2100" dirty="0">
                <a:solidFill>
                  <a:srgbClr val="D9D9D9"/>
                </a:solidFill>
                <a:latin typeface="Courier New"/>
                <a:cs typeface="Courier New"/>
              </a:rPr>
              <a:t>});</a:t>
            </a:r>
            <a:endParaRPr sz="2100">
              <a:latin typeface="Courier New"/>
              <a:cs typeface="Courier New"/>
            </a:endParaRPr>
          </a:p>
        </p:txBody>
      </p:sp>
      <p:sp>
        <p:nvSpPr>
          <p:cNvPr id="8" name="object 8"/>
          <p:cNvSpPr txBox="1">
            <a:spLocks noGrp="1"/>
          </p:cNvSpPr>
          <p:nvPr>
            <p:ph type="title"/>
          </p:nvPr>
        </p:nvSpPr>
        <p:spPr>
          <a:xfrm>
            <a:off x="698500" y="647700"/>
            <a:ext cx="9185910" cy="711200"/>
          </a:xfrm>
          <a:prstGeom prst="rect">
            <a:avLst/>
          </a:prstGeom>
        </p:spPr>
        <p:txBody>
          <a:bodyPr vert="horz" wrap="square" lIns="0" tIns="12700" rIns="0" bIns="0" rtlCol="0">
            <a:spAutoFit/>
          </a:bodyPr>
          <a:lstStyle/>
          <a:p>
            <a:pPr marL="12700">
              <a:lnSpc>
                <a:spcPct val="100000"/>
              </a:lnSpc>
              <a:spcBef>
                <a:spcPts val="100"/>
              </a:spcBef>
              <a:tabLst>
                <a:tab pos="3695065" algn="l"/>
                <a:tab pos="5757545" algn="l"/>
                <a:tab pos="6773545" algn="l"/>
              </a:tabLst>
            </a:pPr>
            <a:r>
              <a:rPr spc="80" dirty="0"/>
              <a:t>D</a:t>
            </a:r>
            <a:r>
              <a:rPr spc="-535" dirty="0"/>
              <a:t> </a:t>
            </a:r>
            <a:r>
              <a:rPr spc="-335" dirty="0"/>
              <a:t>E</a:t>
            </a:r>
            <a:r>
              <a:rPr spc="-535" dirty="0"/>
              <a:t> </a:t>
            </a:r>
            <a:r>
              <a:rPr spc="-250" dirty="0"/>
              <a:t>F</a:t>
            </a:r>
            <a:r>
              <a:rPr spc="-530" dirty="0"/>
              <a:t> </a:t>
            </a:r>
            <a:r>
              <a:rPr spc="-85" dirty="0"/>
              <a:t>I</a:t>
            </a:r>
            <a:r>
              <a:rPr spc="-535" dirty="0"/>
              <a:t> </a:t>
            </a:r>
            <a:r>
              <a:rPr spc="250" dirty="0"/>
              <a:t>N</a:t>
            </a:r>
            <a:r>
              <a:rPr spc="-530" dirty="0"/>
              <a:t> </a:t>
            </a:r>
            <a:r>
              <a:rPr spc="-85" dirty="0"/>
              <a:t>I</a:t>
            </a:r>
            <a:r>
              <a:rPr spc="-535" dirty="0"/>
              <a:t> </a:t>
            </a:r>
            <a:r>
              <a:rPr spc="250" dirty="0"/>
              <a:t>N</a:t>
            </a:r>
            <a:r>
              <a:rPr spc="-530" dirty="0"/>
              <a:t> </a:t>
            </a:r>
            <a:r>
              <a:rPr dirty="0"/>
              <a:t>G	</a:t>
            </a:r>
            <a:r>
              <a:rPr spc="80" dirty="0"/>
              <a:t>D</a:t>
            </a:r>
            <a:r>
              <a:rPr spc="-535" dirty="0"/>
              <a:t> </a:t>
            </a:r>
            <a:r>
              <a:rPr spc="270" dirty="0"/>
              <a:t>ATA	</a:t>
            </a:r>
            <a:r>
              <a:rPr spc="-85" dirty="0"/>
              <a:t>I</a:t>
            </a:r>
            <a:r>
              <a:rPr spc="-535" dirty="0"/>
              <a:t> </a:t>
            </a:r>
            <a:r>
              <a:rPr spc="250" dirty="0"/>
              <a:t>N	M</a:t>
            </a:r>
            <a:r>
              <a:rPr spc="-555" dirty="0"/>
              <a:t> </a:t>
            </a:r>
            <a:r>
              <a:rPr spc="250" dirty="0"/>
              <a:t>O</a:t>
            </a:r>
            <a:r>
              <a:rPr spc="-555" dirty="0"/>
              <a:t> </a:t>
            </a:r>
            <a:r>
              <a:rPr spc="80" dirty="0"/>
              <a:t>D</a:t>
            </a:r>
            <a:r>
              <a:rPr spc="-555" dirty="0"/>
              <a:t> </a:t>
            </a:r>
            <a:r>
              <a:rPr spc="-335" dirty="0"/>
              <a:t>E</a:t>
            </a:r>
            <a:r>
              <a:rPr spc="-555" dirty="0"/>
              <a:t> </a:t>
            </a:r>
            <a:r>
              <a:rPr spc="-254" dirty="0"/>
              <a:t>L</a:t>
            </a:r>
          </a:p>
        </p:txBody>
      </p:sp>
      <p:sp>
        <p:nvSpPr>
          <p:cNvPr id="9" name="object 9"/>
          <p:cNvSpPr txBox="1"/>
          <p:nvPr/>
        </p:nvSpPr>
        <p:spPr>
          <a:xfrm>
            <a:off x="1186286" y="2044700"/>
            <a:ext cx="7067550" cy="1043940"/>
          </a:xfrm>
          <a:prstGeom prst="rect">
            <a:avLst/>
          </a:prstGeom>
        </p:spPr>
        <p:txBody>
          <a:bodyPr vert="horz" wrap="square" lIns="0" tIns="12700" rIns="0" bIns="0" rtlCol="0">
            <a:spAutoFit/>
          </a:bodyPr>
          <a:lstStyle/>
          <a:p>
            <a:pPr marL="19685">
              <a:lnSpc>
                <a:spcPct val="100000"/>
              </a:lnSpc>
              <a:spcBef>
                <a:spcPts val="100"/>
              </a:spcBef>
            </a:pPr>
            <a:r>
              <a:rPr sz="2000" dirty="0">
                <a:solidFill>
                  <a:srgbClr val="55D7FF"/>
                </a:solidFill>
                <a:latin typeface="Courier New"/>
                <a:cs typeface="Courier New"/>
              </a:rPr>
              <a:t>www/model/movies-service.js</a:t>
            </a:r>
            <a:endParaRPr sz="2000">
              <a:latin typeface="Courier New"/>
              <a:cs typeface="Courier New"/>
            </a:endParaRPr>
          </a:p>
          <a:p>
            <a:pPr>
              <a:lnSpc>
                <a:spcPct val="100000"/>
              </a:lnSpc>
              <a:spcBef>
                <a:spcPts val="50"/>
              </a:spcBef>
            </a:pPr>
            <a:endParaRPr sz="2650">
              <a:latin typeface="Times New Roman"/>
              <a:cs typeface="Times New Roman"/>
            </a:endParaRPr>
          </a:p>
          <a:p>
            <a:pPr marL="12700">
              <a:lnSpc>
                <a:spcPct val="100000"/>
              </a:lnSpc>
              <a:tabLst>
                <a:tab pos="332105" algn="l"/>
                <a:tab pos="4973955" algn="l"/>
                <a:tab pos="6414135" algn="l"/>
              </a:tabLst>
            </a:pPr>
            <a:r>
              <a:rPr sz="2100" dirty="0">
                <a:solidFill>
                  <a:srgbClr val="D9D8AF"/>
                </a:solidFill>
                <a:latin typeface="Courier New"/>
                <a:cs typeface="Courier New"/>
              </a:rPr>
              <a:t>1	</a:t>
            </a:r>
            <a:r>
              <a:rPr sz="2100" spc="-5" dirty="0">
                <a:solidFill>
                  <a:srgbClr val="D9D9D9"/>
                </a:solidFill>
                <a:latin typeface="Courier New"/>
                <a:cs typeface="Courier New"/>
              </a:rPr>
              <a:t>app.</a:t>
            </a:r>
            <a:r>
              <a:rPr sz="2100" spc="-5" dirty="0">
                <a:solidFill>
                  <a:srgbClr val="EB97F1"/>
                </a:solidFill>
                <a:latin typeface="Courier New"/>
                <a:cs typeface="Courier New"/>
              </a:rPr>
              <a:t>factory</a:t>
            </a:r>
            <a:r>
              <a:rPr sz="2100" spc="-5" dirty="0">
                <a:solidFill>
                  <a:srgbClr val="D9D9D9"/>
                </a:solidFill>
                <a:latin typeface="Courier New"/>
                <a:cs typeface="Courier New"/>
              </a:rPr>
              <a:t>(</a:t>
            </a:r>
            <a:r>
              <a:rPr sz="2100" spc="-5" dirty="0">
                <a:solidFill>
                  <a:srgbClr val="96E284"/>
                </a:solidFill>
                <a:latin typeface="Courier New"/>
                <a:cs typeface="Courier New"/>
              </a:rPr>
              <a:t>'MoviesService'</a:t>
            </a:r>
            <a:r>
              <a:rPr sz="2100" spc="-5" dirty="0">
                <a:solidFill>
                  <a:srgbClr val="D9D9D9"/>
                </a:solidFill>
                <a:latin typeface="Courier New"/>
                <a:cs typeface="Courier New"/>
              </a:rPr>
              <a:t>,	</a:t>
            </a:r>
            <a:r>
              <a:rPr sz="2100" b="1" dirty="0">
                <a:solidFill>
                  <a:srgbClr val="8FCCF2"/>
                </a:solidFill>
                <a:latin typeface="Courier New"/>
                <a:cs typeface="Courier New"/>
              </a:rPr>
              <a:t>function	</a:t>
            </a:r>
            <a:r>
              <a:rPr sz="2100" spc="-5" dirty="0">
                <a:solidFill>
                  <a:srgbClr val="D9D9D9"/>
                </a:solidFill>
                <a:latin typeface="Courier New"/>
                <a:cs typeface="Courier New"/>
              </a:rPr>
              <a:t>()</a:t>
            </a:r>
            <a:r>
              <a:rPr sz="2100" spc="-95" dirty="0">
                <a:solidFill>
                  <a:srgbClr val="D9D9D9"/>
                </a:solidFill>
                <a:latin typeface="Courier New"/>
                <a:cs typeface="Courier New"/>
              </a:rPr>
              <a:t> </a:t>
            </a:r>
            <a:r>
              <a:rPr sz="2100" dirty="0">
                <a:solidFill>
                  <a:srgbClr val="D9D9D9"/>
                </a:solidFill>
                <a:latin typeface="Courier New"/>
                <a:cs typeface="Courier New"/>
              </a:rPr>
              <a:t>{</a:t>
            </a:r>
            <a:endParaRPr sz="2100">
              <a:latin typeface="Courier New"/>
              <a:cs typeface="Courier New"/>
            </a:endParaRPr>
          </a:p>
        </p:txBody>
      </p:sp>
      <p:sp>
        <p:nvSpPr>
          <p:cNvPr id="10" name="object 10"/>
          <p:cNvSpPr/>
          <p:nvPr/>
        </p:nvSpPr>
        <p:spPr>
          <a:xfrm>
            <a:off x="6343396" y="3699519"/>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11" name="object 11"/>
          <p:cNvSpPr/>
          <p:nvPr/>
        </p:nvSpPr>
        <p:spPr>
          <a:xfrm>
            <a:off x="6148806" y="3612489"/>
            <a:ext cx="258203" cy="29845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0680700" y="7581900"/>
            <a:ext cx="2070100" cy="18034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978100" y="5742228"/>
            <a:ext cx="2452370" cy="1809114"/>
          </a:xfrm>
          <a:custGeom>
            <a:avLst/>
            <a:gdLst/>
            <a:ahLst/>
            <a:cxnLst/>
            <a:rect l="l" t="t" r="r" b="b"/>
            <a:pathLst>
              <a:path w="2452370" h="1809115">
                <a:moveTo>
                  <a:pt x="2198612" y="1481137"/>
                </a:moveTo>
                <a:lnTo>
                  <a:pt x="1781187" y="1481137"/>
                </a:lnTo>
                <a:lnTo>
                  <a:pt x="2436812" y="1808568"/>
                </a:lnTo>
                <a:lnTo>
                  <a:pt x="2198612" y="1481137"/>
                </a:lnTo>
                <a:close/>
              </a:path>
              <a:path w="2452370" h="1809115">
                <a:moveTo>
                  <a:pt x="1225956" y="0"/>
                </a:moveTo>
                <a:lnTo>
                  <a:pt x="1168242" y="852"/>
                </a:lnTo>
                <a:lnTo>
                  <a:pt x="1111214" y="3385"/>
                </a:lnTo>
                <a:lnTo>
                  <a:pt x="1054933" y="7560"/>
                </a:lnTo>
                <a:lnTo>
                  <a:pt x="999457" y="13340"/>
                </a:lnTo>
                <a:lnTo>
                  <a:pt x="944844" y="20687"/>
                </a:lnTo>
                <a:lnTo>
                  <a:pt x="891154" y="29564"/>
                </a:lnTo>
                <a:lnTo>
                  <a:pt x="838445" y="39933"/>
                </a:lnTo>
                <a:lnTo>
                  <a:pt x="786776" y="51756"/>
                </a:lnTo>
                <a:lnTo>
                  <a:pt x="736207" y="64997"/>
                </a:lnTo>
                <a:lnTo>
                  <a:pt x="686796" y="79616"/>
                </a:lnTo>
                <a:lnTo>
                  <a:pt x="638601" y="95578"/>
                </a:lnTo>
                <a:lnTo>
                  <a:pt x="591682" y="112844"/>
                </a:lnTo>
                <a:lnTo>
                  <a:pt x="546097" y="131376"/>
                </a:lnTo>
                <a:lnTo>
                  <a:pt x="501906" y="151137"/>
                </a:lnTo>
                <a:lnTo>
                  <a:pt x="459168" y="172089"/>
                </a:lnTo>
                <a:lnTo>
                  <a:pt x="417940" y="194196"/>
                </a:lnTo>
                <a:lnTo>
                  <a:pt x="378282" y="217418"/>
                </a:lnTo>
                <a:lnTo>
                  <a:pt x="340253" y="241719"/>
                </a:lnTo>
                <a:lnTo>
                  <a:pt x="303912" y="267061"/>
                </a:lnTo>
                <a:lnTo>
                  <a:pt x="269317" y="293407"/>
                </a:lnTo>
                <a:lnTo>
                  <a:pt x="236528" y="320718"/>
                </a:lnTo>
                <a:lnTo>
                  <a:pt x="205602" y="348958"/>
                </a:lnTo>
                <a:lnTo>
                  <a:pt x="176600" y="378088"/>
                </a:lnTo>
                <a:lnTo>
                  <a:pt x="149580" y="408071"/>
                </a:lnTo>
                <a:lnTo>
                  <a:pt x="124601" y="438870"/>
                </a:lnTo>
                <a:lnTo>
                  <a:pt x="101721" y="470446"/>
                </a:lnTo>
                <a:lnTo>
                  <a:pt x="81000" y="502763"/>
                </a:lnTo>
                <a:lnTo>
                  <a:pt x="46269" y="569467"/>
                </a:lnTo>
                <a:lnTo>
                  <a:pt x="20877" y="638681"/>
                </a:lnTo>
                <a:lnTo>
                  <a:pt x="5297" y="710105"/>
                </a:lnTo>
                <a:lnTo>
                  <a:pt x="0" y="783437"/>
                </a:lnTo>
                <a:lnTo>
                  <a:pt x="1334" y="820324"/>
                </a:lnTo>
                <a:lnTo>
                  <a:pt x="11832" y="892747"/>
                </a:lnTo>
                <a:lnTo>
                  <a:pt x="32376" y="963117"/>
                </a:lnTo>
                <a:lnTo>
                  <a:pt x="62496" y="1031133"/>
                </a:lnTo>
                <a:lnTo>
                  <a:pt x="101721" y="1096493"/>
                </a:lnTo>
                <a:lnTo>
                  <a:pt x="124601" y="1128083"/>
                </a:lnTo>
                <a:lnTo>
                  <a:pt x="149580" y="1158895"/>
                </a:lnTo>
                <a:lnTo>
                  <a:pt x="176600" y="1188894"/>
                </a:lnTo>
                <a:lnTo>
                  <a:pt x="205602" y="1218039"/>
                </a:lnTo>
                <a:lnTo>
                  <a:pt x="236528" y="1246295"/>
                </a:lnTo>
                <a:lnTo>
                  <a:pt x="269317" y="1273622"/>
                </a:lnTo>
                <a:lnTo>
                  <a:pt x="303912" y="1299985"/>
                </a:lnTo>
                <a:lnTo>
                  <a:pt x="340253" y="1325343"/>
                </a:lnTo>
                <a:lnTo>
                  <a:pt x="378282" y="1349661"/>
                </a:lnTo>
                <a:lnTo>
                  <a:pt x="417940" y="1372901"/>
                </a:lnTo>
                <a:lnTo>
                  <a:pt x="459168" y="1395024"/>
                </a:lnTo>
                <a:lnTo>
                  <a:pt x="501906" y="1415993"/>
                </a:lnTo>
                <a:lnTo>
                  <a:pt x="546097" y="1435770"/>
                </a:lnTo>
                <a:lnTo>
                  <a:pt x="591682" y="1454317"/>
                </a:lnTo>
                <a:lnTo>
                  <a:pt x="638601" y="1471598"/>
                </a:lnTo>
                <a:lnTo>
                  <a:pt x="686796" y="1487573"/>
                </a:lnTo>
                <a:lnTo>
                  <a:pt x="736207" y="1502207"/>
                </a:lnTo>
                <a:lnTo>
                  <a:pt x="786776" y="1515459"/>
                </a:lnTo>
                <a:lnTo>
                  <a:pt x="838445" y="1527294"/>
                </a:lnTo>
                <a:lnTo>
                  <a:pt x="891154" y="1537673"/>
                </a:lnTo>
                <a:lnTo>
                  <a:pt x="944844" y="1546559"/>
                </a:lnTo>
                <a:lnTo>
                  <a:pt x="999457" y="1553914"/>
                </a:lnTo>
                <a:lnTo>
                  <a:pt x="1054933" y="1559700"/>
                </a:lnTo>
                <a:lnTo>
                  <a:pt x="1111214" y="1563880"/>
                </a:lnTo>
                <a:lnTo>
                  <a:pt x="1168242" y="1566415"/>
                </a:lnTo>
                <a:lnTo>
                  <a:pt x="1225956" y="1567268"/>
                </a:lnTo>
                <a:lnTo>
                  <a:pt x="1280242" y="1566488"/>
                </a:lnTo>
                <a:lnTo>
                  <a:pt x="1333891" y="1564174"/>
                </a:lnTo>
                <a:lnTo>
                  <a:pt x="1386861" y="1560369"/>
                </a:lnTo>
                <a:lnTo>
                  <a:pt x="1439111" y="1555112"/>
                </a:lnTo>
                <a:lnTo>
                  <a:pt x="1490599" y="1548445"/>
                </a:lnTo>
                <a:lnTo>
                  <a:pt x="1541284" y="1540409"/>
                </a:lnTo>
                <a:lnTo>
                  <a:pt x="1591122" y="1531046"/>
                </a:lnTo>
                <a:lnTo>
                  <a:pt x="1640074" y="1520396"/>
                </a:lnTo>
                <a:lnTo>
                  <a:pt x="1688096" y="1508500"/>
                </a:lnTo>
                <a:lnTo>
                  <a:pt x="1735148" y="1495400"/>
                </a:lnTo>
                <a:lnTo>
                  <a:pt x="1781187" y="1481137"/>
                </a:lnTo>
                <a:lnTo>
                  <a:pt x="2198612" y="1481137"/>
                </a:lnTo>
                <a:lnTo>
                  <a:pt x="2093518" y="1336675"/>
                </a:lnTo>
                <a:lnTo>
                  <a:pt x="2139633" y="1305491"/>
                </a:lnTo>
                <a:lnTo>
                  <a:pt x="2183054" y="1272736"/>
                </a:lnTo>
                <a:lnTo>
                  <a:pt x="2223665" y="1238483"/>
                </a:lnTo>
                <a:lnTo>
                  <a:pt x="2261351" y="1202803"/>
                </a:lnTo>
                <a:lnTo>
                  <a:pt x="2295995" y="1165769"/>
                </a:lnTo>
                <a:lnTo>
                  <a:pt x="2327484" y="1127452"/>
                </a:lnTo>
                <a:lnTo>
                  <a:pt x="2355700" y="1087926"/>
                </a:lnTo>
                <a:lnTo>
                  <a:pt x="2380529" y="1047262"/>
                </a:lnTo>
                <a:lnTo>
                  <a:pt x="2401856" y="1005533"/>
                </a:lnTo>
                <a:lnTo>
                  <a:pt x="2419563" y="962811"/>
                </a:lnTo>
                <a:lnTo>
                  <a:pt x="2433537" y="919168"/>
                </a:lnTo>
                <a:lnTo>
                  <a:pt x="2443662" y="874677"/>
                </a:lnTo>
                <a:lnTo>
                  <a:pt x="2449821" y="829409"/>
                </a:lnTo>
                <a:lnTo>
                  <a:pt x="2451900" y="783437"/>
                </a:lnTo>
                <a:lnTo>
                  <a:pt x="2450565" y="746551"/>
                </a:lnTo>
                <a:lnTo>
                  <a:pt x="2440068" y="674136"/>
                </a:lnTo>
                <a:lnTo>
                  <a:pt x="2419523" y="603779"/>
                </a:lnTo>
                <a:lnTo>
                  <a:pt x="2389403" y="535783"/>
                </a:lnTo>
                <a:lnTo>
                  <a:pt x="2350178" y="470446"/>
                </a:lnTo>
                <a:lnTo>
                  <a:pt x="2327299" y="438870"/>
                </a:lnTo>
                <a:lnTo>
                  <a:pt x="2302319" y="408071"/>
                </a:lnTo>
                <a:lnTo>
                  <a:pt x="2275299" y="378088"/>
                </a:lnTo>
                <a:lnTo>
                  <a:pt x="2246297" y="348958"/>
                </a:lnTo>
                <a:lnTo>
                  <a:pt x="2215372" y="320718"/>
                </a:lnTo>
                <a:lnTo>
                  <a:pt x="2182583" y="293407"/>
                </a:lnTo>
                <a:lnTo>
                  <a:pt x="2147989" y="267061"/>
                </a:lnTo>
                <a:lnTo>
                  <a:pt x="2111648" y="241719"/>
                </a:lnTo>
                <a:lnTo>
                  <a:pt x="2073619" y="217418"/>
                </a:lnTo>
                <a:lnTo>
                  <a:pt x="2033961" y="194196"/>
                </a:lnTo>
                <a:lnTo>
                  <a:pt x="1992734" y="172089"/>
                </a:lnTo>
                <a:lnTo>
                  <a:pt x="1949995" y="151137"/>
                </a:lnTo>
                <a:lnTo>
                  <a:pt x="1905805" y="131376"/>
                </a:lnTo>
                <a:lnTo>
                  <a:pt x="1860221" y="112844"/>
                </a:lnTo>
                <a:lnTo>
                  <a:pt x="1813302" y="95578"/>
                </a:lnTo>
                <a:lnTo>
                  <a:pt x="1765108" y="79616"/>
                </a:lnTo>
                <a:lnTo>
                  <a:pt x="1715697" y="64997"/>
                </a:lnTo>
                <a:lnTo>
                  <a:pt x="1665129" y="51756"/>
                </a:lnTo>
                <a:lnTo>
                  <a:pt x="1613461" y="39933"/>
                </a:lnTo>
                <a:lnTo>
                  <a:pt x="1560753" y="29564"/>
                </a:lnTo>
                <a:lnTo>
                  <a:pt x="1507063" y="20687"/>
                </a:lnTo>
                <a:lnTo>
                  <a:pt x="1452451" y="13340"/>
                </a:lnTo>
                <a:lnTo>
                  <a:pt x="1396976" y="7560"/>
                </a:lnTo>
                <a:lnTo>
                  <a:pt x="1340695" y="3385"/>
                </a:lnTo>
                <a:lnTo>
                  <a:pt x="1283669" y="852"/>
                </a:lnTo>
                <a:lnTo>
                  <a:pt x="1225956" y="0"/>
                </a:lnTo>
                <a:close/>
              </a:path>
            </a:pathLst>
          </a:custGeom>
          <a:solidFill>
            <a:srgbClr val="FFFDC9"/>
          </a:solidFill>
        </p:spPr>
        <p:txBody>
          <a:bodyPr wrap="square" lIns="0" tIns="0" rIns="0" bIns="0" rtlCol="0"/>
          <a:lstStyle/>
          <a:p>
            <a:endParaRPr/>
          </a:p>
        </p:txBody>
      </p:sp>
      <p:sp>
        <p:nvSpPr>
          <p:cNvPr id="14" name="object 14"/>
          <p:cNvSpPr txBox="1"/>
          <p:nvPr/>
        </p:nvSpPr>
        <p:spPr>
          <a:xfrm>
            <a:off x="9677400" y="6286500"/>
            <a:ext cx="102806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omic Sans MS"/>
                <a:cs typeface="Comic Sans MS"/>
              </a:rPr>
              <a:t>Wh</a:t>
            </a:r>
            <a:r>
              <a:rPr sz="3000" spc="-5" dirty="0">
                <a:latin typeface="Comic Sans MS"/>
                <a:cs typeface="Comic Sans MS"/>
              </a:rPr>
              <a:t>y</a:t>
            </a:r>
            <a:r>
              <a:rPr sz="3000" spc="-155" dirty="0">
                <a:latin typeface="Verdana"/>
                <a:cs typeface="Verdana"/>
              </a:rPr>
              <a:t>?</a:t>
            </a:r>
            <a:endParaRPr sz="3000">
              <a:latin typeface="Verdana"/>
              <a:cs typeface="Verdana"/>
            </a:endParaRPr>
          </a:p>
        </p:txBody>
      </p:sp>
      <p:sp>
        <p:nvSpPr>
          <p:cNvPr id="15" name="object 15"/>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41</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6400" y="4203700"/>
            <a:ext cx="4565015" cy="711200"/>
          </a:xfrm>
          <a:prstGeom prst="rect">
            <a:avLst/>
          </a:prstGeom>
        </p:spPr>
        <p:txBody>
          <a:bodyPr vert="horz" wrap="square" lIns="0" tIns="12700" rIns="0" bIns="0" rtlCol="0">
            <a:spAutoFit/>
          </a:bodyPr>
          <a:lstStyle/>
          <a:p>
            <a:pPr marL="12700">
              <a:lnSpc>
                <a:spcPct val="100000"/>
              </a:lnSpc>
              <a:spcBef>
                <a:spcPts val="100"/>
              </a:spcBef>
            </a:pPr>
            <a:r>
              <a:rPr spc="-85" dirty="0"/>
              <a:t>C</a:t>
            </a:r>
            <a:r>
              <a:rPr spc="-545" dirty="0"/>
              <a:t> </a:t>
            </a:r>
            <a:r>
              <a:rPr spc="250" dirty="0"/>
              <a:t>O</a:t>
            </a:r>
            <a:r>
              <a:rPr spc="-545" dirty="0"/>
              <a:t> </a:t>
            </a:r>
            <a:r>
              <a:rPr spc="250" dirty="0"/>
              <a:t>N</a:t>
            </a:r>
            <a:r>
              <a:rPr spc="-540" dirty="0"/>
              <a:t> </a:t>
            </a:r>
            <a:r>
              <a:rPr spc="-170" dirty="0"/>
              <a:t>T</a:t>
            </a:r>
            <a:r>
              <a:rPr spc="-545" dirty="0"/>
              <a:t> </a:t>
            </a:r>
            <a:r>
              <a:rPr spc="-585" dirty="0"/>
              <a:t>R</a:t>
            </a:r>
            <a:r>
              <a:rPr spc="-540" dirty="0"/>
              <a:t> </a:t>
            </a:r>
            <a:r>
              <a:rPr spc="250" dirty="0"/>
              <a:t>O</a:t>
            </a:r>
            <a:r>
              <a:rPr spc="-545" dirty="0"/>
              <a:t> </a:t>
            </a:r>
            <a:r>
              <a:rPr spc="-254" dirty="0"/>
              <a:t>L</a:t>
            </a:r>
            <a:r>
              <a:rPr spc="-540" dirty="0"/>
              <a:t> </a:t>
            </a:r>
            <a:r>
              <a:rPr spc="-254" dirty="0"/>
              <a:t>L</a:t>
            </a:r>
            <a:r>
              <a:rPr spc="-545" dirty="0"/>
              <a:t> </a:t>
            </a:r>
            <a:r>
              <a:rPr spc="-335" dirty="0"/>
              <a:t>E</a:t>
            </a:r>
            <a:r>
              <a:rPr spc="-545" dirty="0"/>
              <a:t> </a:t>
            </a:r>
            <a:r>
              <a:rPr spc="-585" dirty="0"/>
              <a:t>R</a:t>
            </a:r>
          </a:p>
        </p:txBody>
      </p:sp>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42</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4565015" cy="711200"/>
          </a:xfrm>
          <a:prstGeom prst="rect">
            <a:avLst/>
          </a:prstGeom>
        </p:spPr>
        <p:txBody>
          <a:bodyPr vert="horz" wrap="square" lIns="0" tIns="12700" rIns="0" bIns="0" rtlCol="0">
            <a:spAutoFit/>
          </a:bodyPr>
          <a:lstStyle/>
          <a:p>
            <a:pPr marL="12700">
              <a:lnSpc>
                <a:spcPct val="100000"/>
              </a:lnSpc>
              <a:spcBef>
                <a:spcPts val="100"/>
              </a:spcBef>
            </a:pPr>
            <a:r>
              <a:rPr spc="-85" dirty="0"/>
              <a:t>C</a:t>
            </a:r>
            <a:r>
              <a:rPr spc="-545" dirty="0"/>
              <a:t> </a:t>
            </a:r>
            <a:r>
              <a:rPr spc="250" dirty="0"/>
              <a:t>O</a:t>
            </a:r>
            <a:r>
              <a:rPr spc="-545" dirty="0"/>
              <a:t> </a:t>
            </a:r>
            <a:r>
              <a:rPr spc="250" dirty="0"/>
              <a:t>N</a:t>
            </a:r>
            <a:r>
              <a:rPr spc="-540" dirty="0"/>
              <a:t> </a:t>
            </a:r>
            <a:r>
              <a:rPr spc="-170" dirty="0"/>
              <a:t>T</a:t>
            </a:r>
            <a:r>
              <a:rPr spc="-545" dirty="0"/>
              <a:t> </a:t>
            </a:r>
            <a:r>
              <a:rPr spc="-585" dirty="0"/>
              <a:t>R</a:t>
            </a:r>
            <a:r>
              <a:rPr spc="-540" dirty="0"/>
              <a:t> </a:t>
            </a:r>
            <a:r>
              <a:rPr spc="250" dirty="0"/>
              <a:t>O</a:t>
            </a:r>
            <a:r>
              <a:rPr spc="-545" dirty="0"/>
              <a:t> </a:t>
            </a:r>
            <a:r>
              <a:rPr spc="-254" dirty="0"/>
              <a:t>L</a:t>
            </a:r>
            <a:r>
              <a:rPr spc="-540" dirty="0"/>
              <a:t> </a:t>
            </a:r>
            <a:r>
              <a:rPr spc="-254" dirty="0"/>
              <a:t>L</a:t>
            </a:r>
            <a:r>
              <a:rPr spc="-545" dirty="0"/>
              <a:t> </a:t>
            </a:r>
            <a:r>
              <a:rPr spc="-335" dirty="0"/>
              <a:t>E</a:t>
            </a:r>
            <a:r>
              <a:rPr spc="-545" dirty="0"/>
              <a:t> </a:t>
            </a:r>
            <a:r>
              <a:rPr spc="-585" dirty="0"/>
              <a:t>R</a:t>
            </a:r>
          </a:p>
        </p:txBody>
      </p:sp>
      <p:sp>
        <p:nvSpPr>
          <p:cNvPr id="3" name="object 3"/>
          <p:cNvSpPr txBox="1"/>
          <p:nvPr/>
        </p:nvSpPr>
        <p:spPr>
          <a:xfrm>
            <a:off x="698500" y="2263139"/>
            <a:ext cx="7919084" cy="2463800"/>
          </a:xfrm>
          <a:prstGeom prst="rect">
            <a:avLst/>
          </a:prstGeom>
        </p:spPr>
        <p:txBody>
          <a:bodyPr vert="horz" wrap="square" lIns="0" tIns="276860" rIns="0" bIns="0" rtlCol="0">
            <a:spAutoFit/>
          </a:bodyPr>
          <a:lstStyle/>
          <a:p>
            <a:pPr marL="482600" indent="-469900">
              <a:lnSpc>
                <a:spcPct val="100000"/>
              </a:lnSpc>
              <a:spcBef>
                <a:spcPts val="2180"/>
              </a:spcBef>
              <a:buClr>
                <a:srgbClr val="646464"/>
              </a:buClr>
              <a:buSzPct val="90277"/>
              <a:buChar char="•"/>
              <a:tabLst>
                <a:tab pos="481965" algn="l"/>
                <a:tab pos="482600" algn="l"/>
              </a:tabLst>
            </a:pPr>
            <a:r>
              <a:rPr sz="3600" spc="45" dirty="0">
                <a:solidFill>
                  <a:srgbClr val="FFFFFF"/>
                </a:solidFill>
                <a:latin typeface="Arial"/>
                <a:cs typeface="Arial"/>
              </a:rPr>
              <a:t>Handling </a:t>
            </a:r>
            <a:r>
              <a:rPr sz="3600" b="1" spc="-120" dirty="0">
                <a:solidFill>
                  <a:srgbClr val="FFFFFF"/>
                </a:solidFill>
                <a:latin typeface="Arial"/>
                <a:cs typeface="Arial"/>
              </a:rPr>
              <a:t>user</a:t>
            </a:r>
            <a:r>
              <a:rPr sz="3600" b="1" spc="-50" dirty="0">
                <a:solidFill>
                  <a:srgbClr val="FFFFFF"/>
                </a:solidFill>
                <a:latin typeface="Arial"/>
                <a:cs typeface="Arial"/>
              </a:rPr>
              <a:t> </a:t>
            </a:r>
            <a:r>
              <a:rPr sz="3600" b="1" spc="-60" dirty="0">
                <a:solidFill>
                  <a:srgbClr val="FFFFFF"/>
                </a:solidFill>
                <a:latin typeface="Arial"/>
                <a:cs typeface="Arial"/>
              </a:rPr>
              <a:t>interactions</a:t>
            </a:r>
            <a:endParaRPr sz="3600">
              <a:latin typeface="Arial"/>
              <a:cs typeface="Arial"/>
            </a:endParaRPr>
          </a:p>
          <a:p>
            <a:pPr marL="952500" lvl="1" indent="-469900">
              <a:lnSpc>
                <a:spcPct val="100000"/>
              </a:lnSpc>
              <a:spcBef>
                <a:spcPts val="2080"/>
              </a:spcBef>
              <a:buClr>
                <a:srgbClr val="646464"/>
              </a:buClr>
              <a:buSzPct val="90277"/>
              <a:buChar char="•"/>
              <a:tabLst>
                <a:tab pos="951865" algn="l"/>
                <a:tab pos="952500" algn="l"/>
              </a:tabLst>
            </a:pPr>
            <a:r>
              <a:rPr sz="3600" spc="-170" dirty="0">
                <a:solidFill>
                  <a:srgbClr val="FFFFFF"/>
                </a:solidFill>
                <a:latin typeface="Arial"/>
                <a:cs typeface="Arial"/>
              </a:rPr>
              <a:t>E. </a:t>
            </a:r>
            <a:r>
              <a:rPr sz="3600" spc="65" dirty="0">
                <a:solidFill>
                  <a:srgbClr val="FFFFFF"/>
                </a:solidFill>
                <a:latin typeface="Arial"/>
                <a:cs typeface="Arial"/>
              </a:rPr>
              <a:t>g. </a:t>
            </a:r>
            <a:r>
              <a:rPr sz="3600" spc="120" dirty="0">
                <a:solidFill>
                  <a:srgbClr val="FFFFFF"/>
                </a:solidFill>
                <a:latin typeface="Arial"/>
                <a:cs typeface="Arial"/>
              </a:rPr>
              <a:t>button </a:t>
            </a:r>
            <a:r>
              <a:rPr sz="3600" spc="45" dirty="0">
                <a:solidFill>
                  <a:srgbClr val="FFFFFF"/>
                </a:solidFill>
                <a:latin typeface="Arial"/>
                <a:cs typeface="Arial"/>
              </a:rPr>
              <a:t>tap,</a:t>
            </a:r>
            <a:r>
              <a:rPr sz="3600" spc="-280" dirty="0">
                <a:solidFill>
                  <a:srgbClr val="FFFFFF"/>
                </a:solidFill>
                <a:latin typeface="Arial"/>
                <a:cs typeface="Arial"/>
              </a:rPr>
              <a:t> </a:t>
            </a:r>
            <a:r>
              <a:rPr sz="3600" spc="-30" dirty="0">
                <a:solidFill>
                  <a:srgbClr val="FFFFFF"/>
                </a:solidFill>
                <a:latin typeface="Arial"/>
                <a:cs typeface="Arial"/>
              </a:rPr>
              <a:t>gestures</a:t>
            </a:r>
            <a:endParaRPr sz="3600">
              <a:latin typeface="Arial"/>
              <a:cs typeface="Arial"/>
            </a:endParaRPr>
          </a:p>
          <a:p>
            <a:pPr marL="482600" indent="-469900">
              <a:lnSpc>
                <a:spcPct val="100000"/>
              </a:lnSpc>
              <a:spcBef>
                <a:spcPts val="2080"/>
              </a:spcBef>
              <a:buClr>
                <a:srgbClr val="646464"/>
              </a:buClr>
              <a:buSzPct val="90277"/>
              <a:buChar char="•"/>
              <a:tabLst>
                <a:tab pos="481965" algn="l"/>
                <a:tab pos="482600" algn="l"/>
              </a:tabLst>
            </a:pPr>
            <a:r>
              <a:rPr sz="3600" spc="20" dirty="0">
                <a:solidFill>
                  <a:srgbClr val="FFFFFF"/>
                </a:solidFill>
                <a:latin typeface="Arial"/>
                <a:cs typeface="Arial"/>
              </a:rPr>
              <a:t>Communicate </a:t>
            </a:r>
            <a:r>
              <a:rPr sz="3600" spc="45" dirty="0">
                <a:solidFill>
                  <a:srgbClr val="FFFFFF"/>
                </a:solidFill>
                <a:latin typeface="Arial"/>
                <a:cs typeface="Arial"/>
              </a:rPr>
              <a:t>with </a:t>
            </a:r>
            <a:r>
              <a:rPr sz="3600" b="1" spc="25" dirty="0">
                <a:solidFill>
                  <a:srgbClr val="FFFFFF"/>
                </a:solidFill>
                <a:latin typeface="Arial"/>
                <a:cs typeface="Arial"/>
              </a:rPr>
              <a:t>View </a:t>
            </a:r>
            <a:r>
              <a:rPr sz="3600" b="1" spc="-45" dirty="0">
                <a:solidFill>
                  <a:srgbClr val="FFFFFF"/>
                </a:solidFill>
                <a:latin typeface="Arial"/>
                <a:cs typeface="Arial"/>
              </a:rPr>
              <a:t>and</a:t>
            </a:r>
            <a:r>
              <a:rPr sz="3600" b="1" spc="-125" dirty="0">
                <a:solidFill>
                  <a:srgbClr val="FFFFFF"/>
                </a:solidFill>
                <a:latin typeface="Arial"/>
                <a:cs typeface="Arial"/>
              </a:rPr>
              <a:t> </a:t>
            </a:r>
            <a:r>
              <a:rPr sz="3600" b="1" spc="80" dirty="0">
                <a:solidFill>
                  <a:srgbClr val="FFFFFF"/>
                </a:solidFill>
                <a:latin typeface="Arial"/>
                <a:cs typeface="Arial"/>
              </a:rPr>
              <a:t>Model</a:t>
            </a:r>
            <a:endParaRPr sz="3600">
              <a:latin typeface="Arial"/>
              <a:cs typeface="Arial"/>
            </a:endParaRPr>
          </a:p>
        </p:txBody>
      </p:sp>
      <p:sp>
        <p:nvSpPr>
          <p:cNvPr id="4" name="object 4"/>
          <p:cNvSpPr/>
          <p:nvPr/>
        </p:nvSpPr>
        <p:spPr>
          <a:xfrm>
            <a:off x="1663700" y="5537200"/>
            <a:ext cx="9690100" cy="36449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58877" y="7635956"/>
            <a:ext cx="3487420" cy="1781175"/>
          </a:xfrm>
          <a:custGeom>
            <a:avLst/>
            <a:gdLst/>
            <a:ahLst/>
            <a:cxnLst/>
            <a:rect l="l" t="t" r="r" b="b"/>
            <a:pathLst>
              <a:path w="3487420" h="1781175">
                <a:moveTo>
                  <a:pt x="1465646" y="1765300"/>
                </a:moveTo>
                <a:lnTo>
                  <a:pt x="1455410" y="1765300"/>
                </a:lnTo>
                <a:lnTo>
                  <a:pt x="1457328" y="1778000"/>
                </a:lnTo>
                <a:lnTo>
                  <a:pt x="1465646" y="1765300"/>
                </a:lnTo>
                <a:close/>
              </a:path>
              <a:path w="3487420" h="1781175">
                <a:moveTo>
                  <a:pt x="1499568" y="1765300"/>
                </a:moveTo>
                <a:lnTo>
                  <a:pt x="1477540" y="1765300"/>
                </a:lnTo>
                <a:lnTo>
                  <a:pt x="1485463" y="1778000"/>
                </a:lnTo>
                <a:lnTo>
                  <a:pt x="1499568" y="1765300"/>
                </a:lnTo>
                <a:close/>
              </a:path>
              <a:path w="3487420" h="1781175">
                <a:moveTo>
                  <a:pt x="1529212" y="1765300"/>
                </a:moveTo>
                <a:lnTo>
                  <a:pt x="1520647" y="1765300"/>
                </a:lnTo>
                <a:lnTo>
                  <a:pt x="1528054" y="1778000"/>
                </a:lnTo>
                <a:lnTo>
                  <a:pt x="1535318" y="1778000"/>
                </a:lnTo>
                <a:lnTo>
                  <a:pt x="1529212" y="1765300"/>
                </a:lnTo>
                <a:close/>
              </a:path>
              <a:path w="3487420" h="1781175">
                <a:moveTo>
                  <a:pt x="1732892" y="1765300"/>
                </a:moveTo>
                <a:lnTo>
                  <a:pt x="1533216" y="1765300"/>
                </a:lnTo>
                <a:lnTo>
                  <a:pt x="1535318" y="1778000"/>
                </a:lnTo>
                <a:lnTo>
                  <a:pt x="1727376" y="1778000"/>
                </a:lnTo>
                <a:lnTo>
                  <a:pt x="1732892" y="1765300"/>
                </a:lnTo>
                <a:close/>
              </a:path>
              <a:path w="3487420" h="1781175">
                <a:moveTo>
                  <a:pt x="1768496" y="1765300"/>
                </a:moveTo>
                <a:lnTo>
                  <a:pt x="1732892" y="1765300"/>
                </a:lnTo>
                <a:lnTo>
                  <a:pt x="1736012" y="1778000"/>
                </a:lnTo>
                <a:lnTo>
                  <a:pt x="1773399" y="1778000"/>
                </a:lnTo>
                <a:lnTo>
                  <a:pt x="1768496" y="1765300"/>
                </a:lnTo>
                <a:close/>
              </a:path>
              <a:path w="3487420" h="1781175">
                <a:moveTo>
                  <a:pt x="1808902" y="1765300"/>
                </a:moveTo>
                <a:lnTo>
                  <a:pt x="1773989" y="1765300"/>
                </a:lnTo>
                <a:lnTo>
                  <a:pt x="1778597" y="1778000"/>
                </a:lnTo>
                <a:lnTo>
                  <a:pt x="1807898" y="1778000"/>
                </a:lnTo>
                <a:lnTo>
                  <a:pt x="1808902" y="1765300"/>
                </a:lnTo>
                <a:close/>
              </a:path>
              <a:path w="3487420" h="1781175">
                <a:moveTo>
                  <a:pt x="1818091" y="1765300"/>
                </a:moveTo>
                <a:lnTo>
                  <a:pt x="1808902" y="1765300"/>
                </a:lnTo>
                <a:lnTo>
                  <a:pt x="1807898" y="1778000"/>
                </a:lnTo>
                <a:lnTo>
                  <a:pt x="1811289" y="1778000"/>
                </a:lnTo>
                <a:lnTo>
                  <a:pt x="1818091" y="1765300"/>
                </a:lnTo>
                <a:close/>
              </a:path>
              <a:path w="3487420" h="1781175">
                <a:moveTo>
                  <a:pt x="1850351" y="1739900"/>
                </a:moveTo>
                <a:lnTo>
                  <a:pt x="1617862" y="1739900"/>
                </a:lnTo>
                <a:lnTo>
                  <a:pt x="1607545" y="1752600"/>
                </a:lnTo>
                <a:lnTo>
                  <a:pt x="1764775" y="1752600"/>
                </a:lnTo>
                <a:lnTo>
                  <a:pt x="1744589" y="1765300"/>
                </a:lnTo>
                <a:lnTo>
                  <a:pt x="1818091" y="1765300"/>
                </a:lnTo>
                <a:lnTo>
                  <a:pt x="1824982" y="1778000"/>
                </a:lnTo>
                <a:lnTo>
                  <a:pt x="1841617" y="1778000"/>
                </a:lnTo>
                <a:lnTo>
                  <a:pt x="1848525" y="1767602"/>
                </a:lnTo>
                <a:lnTo>
                  <a:pt x="1847189" y="1765300"/>
                </a:lnTo>
                <a:lnTo>
                  <a:pt x="1846897" y="1752600"/>
                </a:lnTo>
                <a:lnTo>
                  <a:pt x="1851498" y="1745042"/>
                </a:lnTo>
                <a:lnTo>
                  <a:pt x="1850351" y="1739900"/>
                </a:lnTo>
                <a:close/>
              </a:path>
              <a:path w="3487420" h="1781175">
                <a:moveTo>
                  <a:pt x="1894157" y="1765300"/>
                </a:moveTo>
                <a:lnTo>
                  <a:pt x="1850055" y="1765300"/>
                </a:lnTo>
                <a:lnTo>
                  <a:pt x="1848525" y="1767602"/>
                </a:lnTo>
                <a:lnTo>
                  <a:pt x="1854558" y="1778000"/>
                </a:lnTo>
                <a:lnTo>
                  <a:pt x="1884303" y="1778000"/>
                </a:lnTo>
                <a:lnTo>
                  <a:pt x="1894157" y="1765300"/>
                </a:lnTo>
                <a:close/>
              </a:path>
              <a:path w="3487420" h="1781175">
                <a:moveTo>
                  <a:pt x="1918300" y="1765300"/>
                </a:moveTo>
                <a:lnTo>
                  <a:pt x="1894157" y="1765300"/>
                </a:lnTo>
                <a:lnTo>
                  <a:pt x="1888666" y="1778000"/>
                </a:lnTo>
                <a:lnTo>
                  <a:pt x="1915483" y="1778000"/>
                </a:lnTo>
                <a:lnTo>
                  <a:pt x="1918300" y="1765300"/>
                </a:lnTo>
                <a:close/>
              </a:path>
              <a:path w="3487420" h="1781175">
                <a:moveTo>
                  <a:pt x="1939074" y="1765300"/>
                </a:moveTo>
                <a:lnTo>
                  <a:pt x="1918300" y="1765300"/>
                </a:lnTo>
                <a:lnTo>
                  <a:pt x="1919447" y="1778000"/>
                </a:lnTo>
                <a:lnTo>
                  <a:pt x="1934098" y="1778000"/>
                </a:lnTo>
                <a:lnTo>
                  <a:pt x="1939074" y="1765300"/>
                </a:lnTo>
                <a:close/>
              </a:path>
              <a:path w="3487420" h="1781175">
                <a:moveTo>
                  <a:pt x="1987764" y="1765300"/>
                </a:moveTo>
                <a:lnTo>
                  <a:pt x="1942977" y="1765300"/>
                </a:lnTo>
                <a:lnTo>
                  <a:pt x="1950445" y="1778000"/>
                </a:lnTo>
                <a:lnTo>
                  <a:pt x="1981133" y="1778000"/>
                </a:lnTo>
                <a:lnTo>
                  <a:pt x="1987764" y="1765300"/>
                </a:lnTo>
                <a:close/>
              </a:path>
              <a:path w="3487420" h="1781175">
                <a:moveTo>
                  <a:pt x="1851498" y="1745042"/>
                </a:moveTo>
                <a:lnTo>
                  <a:pt x="1846897" y="1752600"/>
                </a:lnTo>
                <a:lnTo>
                  <a:pt x="1847189" y="1765300"/>
                </a:lnTo>
                <a:lnTo>
                  <a:pt x="1848525" y="1767602"/>
                </a:lnTo>
                <a:lnTo>
                  <a:pt x="1850055" y="1765300"/>
                </a:lnTo>
                <a:lnTo>
                  <a:pt x="1857315" y="1765300"/>
                </a:lnTo>
                <a:lnTo>
                  <a:pt x="1853695" y="1752600"/>
                </a:lnTo>
                <a:lnTo>
                  <a:pt x="1853184" y="1752600"/>
                </a:lnTo>
                <a:lnTo>
                  <a:pt x="1851498" y="1745042"/>
                </a:lnTo>
                <a:close/>
              </a:path>
              <a:path w="3487420" h="1781175">
                <a:moveTo>
                  <a:pt x="1377341" y="1739900"/>
                </a:moveTo>
                <a:lnTo>
                  <a:pt x="1323352" y="1739900"/>
                </a:lnTo>
                <a:lnTo>
                  <a:pt x="1318891" y="1752600"/>
                </a:lnTo>
                <a:lnTo>
                  <a:pt x="1337694" y="1752600"/>
                </a:lnTo>
                <a:lnTo>
                  <a:pt x="1351695" y="1765300"/>
                </a:lnTo>
                <a:lnTo>
                  <a:pt x="1366145" y="1752600"/>
                </a:lnTo>
                <a:lnTo>
                  <a:pt x="1377341" y="1739900"/>
                </a:lnTo>
                <a:close/>
              </a:path>
              <a:path w="3487420" h="1781175">
                <a:moveTo>
                  <a:pt x="1380286" y="1724976"/>
                </a:moveTo>
                <a:lnTo>
                  <a:pt x="1378477" y="1727200"/>
                </a:lnTo>
                <a:lnTo>
                  <a:pt x="1374663" y="1727200"/>
                </a:lnTo>
                <a:lnTo>
                  <a:pt x="1380379" y="1739900"/>
                </a:lnTo>
                <a:lnTo>
                  <a:pt x="1374757" y="1752600"/>
                </a:lnTo>
                <a:lnTo>
                  <a:pt x="1376676" y="1765300"/>
                </a:lnTo>
                <a:lnTo>
                  <a:pt x="1395676" y="1765300"/>
                </a:lnTo>
                <a:lnTo>
                  <a:pt x="1400257" y="1752600"/>
                </a:lnTo>
                <a:lnTo>
                  <a:pt x="1505753" y="1752600"/>
                </a:lnTo>
                <a:lnTo>
                  <a:pt x="1497257" y="1739900"/>
                </a:lnTo>
                <a:lnTo>
                  <a:pt x="1381585" y="1739900"/>
                </a:lnTo>
                <a:lnTo>
                  <a:pt x="1381426" y="1727200"/>
                </a:lnTo>
                <a:lnTo>
                  <a:pt x="1380286" y="1724976"/>
                </a:lnTo>
                <a:close/>
              </a:path>
              <a:path w="3487420" h="1781175">
                <a:moveTo>
                  <a:pt x="1428163" y="1752600"/>
                </a:moveTo>
                <a:lnTo>
                  <a:pt x="1403948" y="1752600"/>
                </a:lnTo>
                <a:lnTo>
                  <a:pt x="1398476" y="1765300"/>
                </a:lnTo>
                <a:lnTo>
                  <a:pt x="1424754" y="1765300"/>
                </a:lnTo>
                <a:lnTo>
                  <a:pt x="1428163" y="1752600"/>
                </a:lnTo>
                <a:close/>
              </a:path>
              <a:path w="3487420" h="1781175">
                <a:moveTo>
                  <a:pt x="1730968" y="1752600"/>
                </a:moveTo>
                <a:lnTo>
                  <a:pt x="1428163" y="1752600"/>
                </a:lnTo>
                <a:lnTo>
                  <a:pt x="1428994" y="1765300"/>
                </a:lnTo>
                <a:lnTo>
                  <a:pt x="1744589" y="1765300"/>
                </a:lnTo>
                <a:lnTo>
                  <a:pt x="1730968" y="1752600"/>
                </a:lnTo>
                <a:close/>
              </a:path>
              <a:path w="3487420" h="1781175">
                <a:moveTo>
                  <a:pt x="2009613" y="1752600"/>
                </a:moveTo>
                <a:lnTo>
                  <a:pt x="1853695" y="1752600"/>
                </a:lnTo>
                <a:lnTo>
                  <a:pt x="1857315" y="1765300"/>
                </a:lnTo>
                <a:lnTo>
                  <a:pt x="2014947" y="1765300"/>
                </a:lnTo>
                <a:lnTo>
                  <a:pt x="2009613" y="1752600"/>
                </a:lnTo>
                <a:close/>
              </a:path>
              <a:path w="3487420" h="1781175">
                <a:moveTo>
                  <a:pt x="2066890" y="1752600"/>
                </a:moveTo>
                <a:lnTo>
                  <a:pt x="2030491" y="1752600"/>
                </a:lnTo>
                <a:lnTo>
                  <a:pt x="2031987" y="1765300"/>
                </a:lnTo>
                <a:lnTo>
                  <a:pt x="2073227" y="1765300"/>
                </a:lnTo>
                <a:lnTo>
                  <a:pt x="2066890" y="1752600"/>
                </a:lnTo>
                <a:close/>
              </a:path>
              <a:path w="3487420" h="1781175">
                <a:moveTo>
                  <a:pt x="2074215" y="1752600"/>
                </a:moveTo>
                <a:lnTo>
                  <a:pt x="2073227" y="1765300"/>
                </a:lnTo>
                <a:lnTo>
                  <a:pt x="2091528" y="1765300"/>
                </a:lnTo>
                <a:lnTo>
                  <a:pt x="2074215" y="1752600"/>
                </a:lnTo>
                <a:close/>
              </a:path>
              <a:path w="3487420" h="1781175">
                <a:moveTo>
                  <a:pt x="2140413" y="1752600"/>
                </a:moveTo>
                <a:lnTo>
                  <a:pt x="2109523" y="1752600"/>
                </a:lnTo>
                <a:lnTo>
                  <a:pt x="2102691" y="1765300"/>
                </a:lnTo>
                <a:lnTo>
                  <a:pt x="2127003" y="1765300"/>
                </a:lnTo>
                <a:lnTo>
                  <a:pt x="2140413" y="1752600"/>
                </a:lnTo>
                <a:close/>
              </a:path>
              <a:path w="3487420" h="1781175">
                <a:moveTo>
                  <a:pt x="1263462" y="1739900"/>
                </a:moveTo>
                <a:lnTo>
                  <a:pt x="1245346" y="1739900"/>
                </a:lnTo>
                <a:lnTo>
                  <a:pt x="1253516" y="1752600"/>
                </a:lnTo>
                <a:lnTo>
                  <a:pt x="1263462" y="1739900"/>
                </a:lnTo>
                <a:close/>
              </a:path>
              <a:path w="3487420" h="1781175">
                <a:moveTo>
                  <a:pt x="1303523" y="1739900"/>
                </a:moveTo>
                <a:lnTo>
                  <a:pt x="1263462" y="1739900"/>
                </a:lnTo>
                <a:lnTo>
                  <a:pt x="1261062" y="1752600"/>
                </a:lnTo>
                <a:lnTo>
                  <a:pt x="1300570" y="1752600"/>
                </a:lnTo>
                <a:lnTo>
                  <a:pt x="1303523" y="1739900"/>
                </a:lnTo>
                <a:close/>
              </a:path>
              <a:path w="3487420" h="1781175">
                <a:moveTo>
                  <a:pt x="1574454" y="1739900"/>
                </a:moveTo>
                <a:lnTo>
                  <a:pt x="1509606" y="1739900"/>
                </a:lnTo>
                <a:lnTo>
                  <a:pt x="1520028" y="1752600"/>
                </a:lnTo>
                <a:lnTo>
                  <a:pt x="1567780" y="1752600"/>
                </a:lnTo>
                <a:lnTo>
                  <a:pt x="1574454" y="1739900"/>
                </a:lnTo>
                <a:close/>
              </a:path>
              <a:path w="3487420" h="1781175">
                <a:moveTo>
                  <a:pt x="1591433" y="1739900"/>
                </a:moveTo>
                <a:lnTo>
                  <a:pt x="1574454" y="1739900"/>
                </a:lnTo>
                <a:lnTo>
                  <a:pt x="1574595" y="1752600"/>
                </a:lnTo>
                <a:lnTo>
                  <a:pt x="1588462" y="1752600"/>
                </a:lnTo>
                <a:lnTo>
                  <a:pt x="1591433" y="1739900"/>
                </a:lnTo>
                <a:close/>
              </a:path>
              <a:path w="3487420" h="1781175">
                <a:moveTo>
                  <a:pt x="1600533" y="1739900"/>
                </a:moveTo>
                <a:lnTo>
                  <a:pt x="1594948" y="1739900"/>
                </a:lnTo>
                <a:lnTo>
                  <a:pt x="1592519" y="1752600"/>
                </a:lnTo>
                <a:lnTo>
                  <a:pt x="1607545" y="1752600"/>
                </a:lnTo>
                <a:lnTo>
                  <a:pt x="1600533" y="1739900"/>
                </a:lnTo>
                <a:close/>
              </a:path>
              <a:path w="3487420" h="1781175">
                <a:moveTo>
                  <a:pt x="1887821" y="1727200"/>
                </a:moveTo>
                <a:lnTo>
                  <a:pt x="1871335" y="1727200"/>
                </a:lnTo>
                <a:lnTo>
                  <a:pt x="1854630" y="1739900"/>
                </a:lnTo>
                <a:lnTo>
                  <a:pt x="1851498" y="1745042"/>
                </a:lnTo>
                <a:lnTo>
                  <a:pt x="1853184" y="1752600"/>
                </a:lnTo>
                <a:lnTo>
                  <a:pt x="2227056" y="1752600"/>
                </a:lnTo>
                <a:lnTo>
                  <a:pt x="2225233" y="1739900"/>
                </a:lnTo>
                <a:lnTo>
                  <a:pt x="1880746" y="1739900"/>
                </a:lnTo>
                <a:lnTo>
                  <a:pt x="1887821" y="1727200"/>
                </a:lnTo>
                <a:close/>
              </a:path>
              <a:path w="3487420" h="1781175">
                <a:moveTo>
                  <a:pt x="2232415" y="1739900"/>
                </a:moveTo>
                <a:lnTo>
                  <a:pt x="2225233" y="1739900"/>
                </a:lnTo>
                <a:lnTo>
                  <a:pt x="2229525" y="1752600"/>
                </a:lnTo>
                <a:lnTo>
                  <a:pt x="2232415" y="1739900"/>
                </a:lnTo>
                <a:close/>
              </a:path>
              <a:path w="3487420" h="1781175">
                <a:moveTo>
                  <a:pt x="2256424" y="1739900"/>
                </a:moveTo>
                <a:lnTo>
                  <a:pt x="2236724" y="1739900"/>
                </a:lnTo>
                <a:lnTo>
                  <a:pt x="2245274" y="1752600"/>
                </a:lnTo>
                <a:lnTo>
                  <a:pt x="2256424" y="1739900"/>
                </a:lnTo>
                <a:close/>
              </a:path>
              <a:path w="3487420" h="1781175">
                <a:moveTo>
                  <a:pt x="1197486" y="1727200"/>
                </a:moveTo>
                <a:lnTo>
                  <a:pt x="1176902" y="1727200"/>
                </a:lnTo>
                <a:lnTo>
                  <a:pt x="1185294" y="1739900"/>
                </a:lnTo>
                <a:lnTo>
                  <a:pt x="1197486" y="1727200"/>
                </a:lnTo>
                <a:close/>
              </a:path>
              <a:path w="3487420" h="1781175">
                <a:moveTo>
                  <a:pt x="1374663" y="1727200"/>
                </a:moveTo>
                <a:lnTo>
                  <a:pt x="1197486" y="1727200"/>
                </a:lnTo>
                <a:lnTo>
                  <a:pt x="1217000" y="1739900"/>
                </a:lnTo>
                <a:lnTo>
                  <a:pt x="1380379" y="1739900"/>
                </a:lnTo>
                <a:lnTo>
                  <a:pt x="1374663" y="1727200"/>
                </a:lnTo>
                <a:close/>
              </a:path>
              <a:path w="3487420" h="1781175">
                <a:moveTo>
                  <a:pt x="1396680" y="1714500"/>
                </a:moveTo>
                <a:lnTo>
                  <a:pt x="1388814" y="1714500"/>
                </a:lnTo>
                <a:lnTo>
                  <a:pt x="1380286" y="1724976"/>
                </a:lnTo>
                <a:lnTo>
                  <a:pt x="1381426" y="1727200"/>
                </a:lnTo>
                <a:lnTo>
                  <a:pt x="1381585" y="1739900"/>
                </a:lnTo>
                <a:lnTo>
                  <a:pt x="1476741" y="1739900"/>
                </a:lnTo>
                <a:lnTo>
                  <a:pt x="1481237" y="1727200"/>
                </a:lnTo>
                <a:lnTo>
                  <a:pt x="1393078" y="1727200"/>
                </a:lnTo>
                <a:lnTo>
                  <a:pt x="1396680" y="1714500"/>
                </a:lnTo>
                <a:close/>
              </a:path>
              <a:path w="3487420" h="1781175">
                <a:moveTo>
                  <a:pt x="1503703" y="1727200"/>
                </a:moveTo>
                <a:lnTo>
                  <a:pt x="1484859" y="1727200"/>
                </a:lnTo>
                <a:lnTo>
                  <a:pt x="1479489" y="1739900"/>
                </a:lnTo>
                <a:lnTo>
                  <a:pt x="1497256" y="1739900"/>
                </a:lnTo>
                <a:lnTo>
                  <a:pt x="1503703" y="1727200"/>
                </a:lnTo>
                <a:close/>
              </a:path>
              <a:path w="3487420" h="1781175">
                <a:moveTo>
                  <a:pt x="1535682" y="1727200"/>
                </a:moveTo>
                <a:lnTo>
                  <a:pt x="1534906" y="1727200"/>
                </a:lnTo>
                <a:lnTo>
                  <a:pt x="1530962" y="1739900"/>
                </a:lnTo>
                <a:lnTo>
                  <a:pt x="1537936" y="1739900"/>
                </a:lnTo>
                <a:lnTo>
                  <a:pt x="1535682" y="1727200"/>
                </a:lnTo>
                <a:close/>
              </a:path>
              <a:path w="3487420" h="1781175">
                <a:moveTo>
                  <a:pt x="1561650" y="1727200"/>
                </a:moveTo>
                <a:lnTo>
                  <a:pt x="1559443" y="1727200"/>
                </a:lnTo>
                <a:lnTo>
                  <a:pt x="1556959" y="1739900"/>
                </a:lnTo>
                <a:lnTo>
                  <a:pt x="1561512" y="1739900"/>
                </a:lnTo>
                <a:lnTo>
                  <a:pt x="1561650" y="1727200"/>
                </a:lnTo>
                <a:close/>
              </a:path>
              <a:path w="3487420" h="1781175">
                <a:moveTo>
                  <a:pt x="1573960" y="1727200"/>
                </a:moveTo>
                <a:lnTo>
                  <a:pt x="1568997" y="1727200"/>
                </a:lnTo>
                <a:lnTo>
                  <a:pt x="1564821" y="1739900"/>
                </a:lnTo>
                <a:lnTo>
                  <a:pt x="1572172" y="1739900"/>
                </a:lnTo>
                <a:lnTo>
                  <a:pt x="1573960" y="1727200"/>
                </a:lnTo>
                <a:close/>
              </a:path>
              <a:path w="3487420" h="1781175">
                <a:moveTo>
                  <a:pt x="1599544" y="1727200"/>
                </a:moveTo>
                <a:lnTo>
                  <a:pt x="1573960" y="1727200"/>
                </a:lnTo>
                <a:lnTo>
                  <a:pt x="1583959" y="1739900"/>
                </a:lnTo>
                <a:lnTo>
                  <a:pt x="1597093" y="1739900"/>
                </a:lnTo>
                <a:lnTo>
                  <a:pt x="1599544" y="1727200"/>
                </a:lnTo>
                <a:close/>
              </a:path>
              <a:path w="3487420" h="1781175">
                <a:moveTo>
                  <a:pt x="1622956" y="1727200"/>
                </a:moveTo>
                <a:lnTo>
                  <a:pt x="1611074" y="1727200"/>
                </a:lnTo>
                <a:lnTo>
                  <a:pt x="1622150" y="1739900"/>
                </a:lnTo>
                <a:lnTo>
                  <a:pt x="1629110" y="1739900"/>
                </a:lnTo>
                <a:lnTo>
                  <a:pt x="1630130" y="1738281"/>
                </a:lnTo>
                <a:lnTo>
                  <a:pt x="1622956" y="1727200"/>
                </a:lnTo>
                <a:close/>
              </a:path>
              <a:path w="3487420" h="1781175">
                <a:moveTo>
                  <a:pt x="1630130" y="1738281"/>
                </a:moveTo>
                <a:lnTo>
                  <a:pt x="1629110" y="1739900"/>
                </a:lnTo>
                <a:lnTo>
                  <a:pt x="1631178" y="1739900"/>
                </a:lnTo>
                <a:lnTo>
                  <a:pt x="1630130" y="1738281"/>
                </a:lnTo>
                <a:close/>
              </a:path>
              <a:path w="3487420" h="1781175">
                <a:moveTo>
                  <a:pt x="1648767" y="1727200"/>
                </a:moveTo>
                <a:lnTo>
                  <a:pt x="1637120" y="1727200"/>
                </a:lnTo>
                <a:lnTo>
                  <a:pt x="1630130" y="1738281"/>
                </a:lnTo>
                <a:lnTo>
                  <a:pt x="1631178" y="1739900"/>
                </a:lnTo>
                <a:lnTo>
                  <a:pt x="1656599" y="1739900"/>
                </a:lnTo>
                <a:lnTo>
                  <a:pt x="1648767" y="1727200"/>
                </a:lnTo>
                <a:close/>
              </a:path>
              <a:path w="3487420" h="1781175">
                <a:moveTo>
                  <a:pt x="1701777" y="1727200"/>
                </a:moveTo>
                <a:lnTo>
                  <a:pt x="1698130" y="1727200"/>
                </a:lnTo>
                <a:lnTo>
                  <a:pt x="1692732" y="1739900"/>
                </a:lnTo>
                <a:lnTo>
                  <a:pt x="1694656" y="1739900"/>
                </a:lnTo>
                <a:lnTo>
                  <a:pt x="1701777" y="1727200"/>
                </a:lnTo>
                <a:close/>
              </a:path>
              <a:path w="3487420" h="1781175">
                <a:moveTo>
                  <a:pt x="1741122" y="1727200"/>
                </a:moveTo>
                <a:lnTo>
                  <a:pt x="1723488" y="1727200"/>
                </a:lnTo>
                <a:lnTo>
                  <a:pt x="1719151" y="1739900"/>
                </a:lnTo>
                <a:lnTo>
                  <a:pt x="1739490" y="1739900"/>
                </a:lnTo>
                <a:lnTo>
                  <a:pt x="1741122" y="1727200"/>
                </a:lnTo>
                <a:close/>
              </a:path>
              <a:path w="3487420" h="1781175">
                <a:moveTo>
                  <a:pt x="1802709" y="1730253"/>
                </a:moveTo>
                <a:lnTo>
                  <a:pt x="1801079" y="1739900"/>
                </a:lnTo>
                <a:lnTo>
                  <a:pt x="1805853" y="1739900"/>
                </a:lnTo>
                <a:lnTo>
                  <a:pt x="1802709" y="1730253"/>
                </a:lnTo>
                <a:close/>
              </a:path>
              <a:path w="3487420" h="1781175">
                <a:moveTo>
                  <a:pt x="1816340" y="1727200"/>
                </a:moveTo>
                <a:lnTo>
                  <a:pt x="1806503" y="1727200"/>
                </a:lnTo>
                <a:lnTo>
                  <a:pt x="1812864" y="1739900"/>
                </a:lnTo>
                <a:lnTo>
                  <a:pt x="1816340" y="1727200"/>
                </a:lnTo>
                <a:close/>
              </a:path>
              <a:path w="3487420" h="1781175">
                <a:moveTo>
                  <a:pt x="1915617" y="1727200"/>
                </a:moveTo>
                <a:lnTo>
                  <a:pt x="1890309" y="1727200"/>
                </a:lnTo>
                <a:lnTo>
                  <a:pt x="1895460" y="1739900"/>
                </a:lnTo>
                <a:lnTo>
                  <a:pt x="1911924" y="1739900"/>
                </a:lnTo>
                <a:lnTo>
                  <a:pt x="1915617" y="1727200"/>
                </a:lnTo>
                <a:close/>
              </a:path>
              <a:path w="3487420" h="1781175">
                <a:moveTo>
                  <a:pt x="1929590" y="1727200"/>
                </a:moveTo>
                <a:lnTo>
                  <a:pt x="1921736" y="1727200"/>
                </a:lnTo>
                <a:lnTo>
                  <a:pt x="1912650" y="1739900"/>
                </a:lnTo>
                <a:lnTo>
                  <a:pt x="1925678" y="1739900"/>
                </a:lnTo>
                <a:lnTo>
                  <a:pt x="1931569" y="1728635"/>
                </a:lnTo>
                <a:lnTo>
                  <a:pt x="1929590" y="1727200"/>
                </a:lnTo>
                <a:close/>
              </a:path>
              <a:path w="3487420" h="1781175">
                <a:moveTo>
                  <a:pt x="1931738" y="1728758"/>
                </a:moveTo>
                <a:lnTo>
                  <a:pt x="1927579" y="1739900"/>
                </a:lnTo>
                <a:lnTo>
                  <a:pt x="1947096" y="1739900"/>
                </a:lnTo>
                <a:lnTo>
                  <a:pt x="1931738" y="1728758"/>
                </a:lnTo>
                <a:close/>
              </a:path>
              <a:path w="3487420" h="1781175">
                <a:moveTo>
                  <a:pt x="1961391" y="1727200"/>
                </a:moveTo>
                <a:lnTo>
                  <a:pt x="1947096" y="1739900"/>
                </a:lnTo>
                <a:lnTo>
                  <a:pt x="1963459" y="1739900"/>
                </a:lnTo>
                <a:lnTo>
                  <a:pt x="1961391" y="1727200"/>
                </a:lnTo>
                <a:close/>
              </a:path>
              <a:path w="3487420" h="1781175">
                <a:moveTo>
                  <a:pt x="2102818" y="1727200"/>
                </a:moveTo>
                <a:lnTo>
                  <a:pt x="1991428" y="1727200"/>
                </a:lnTo>
                <a:lnTo>
                  <a:pt x="1978045" y="1739900"/>
                </a:lnTo>
                <a:lnTo>
                  <a:pt x="2103800" y="1739900"/>
                </a:lnTo>
                <a:lnTo>
                  <a:pt x="2102818" y="1727200"/>
                </a:lnTo>
                <a:close/>
              </a:path>
              <a:path w="3487420" h="1781175">
                <a:moveTo>
                  <a:pt x="2288826" y="1727200"/>
                </a:moveTo>
                <a:lnTo>
                  <a:pt x="2107228" y="1727200"/>
                </a:lnTo>
                <a:lnTo>
                  <a:pt x="2103800" y="1739900"/>
                </a:lnTo>
                <a:lnTo>
                  <a:pt x="2287631" y="1739900"/>
                </a:lnTo>
                <a:lnTo>
                  <a:pt x="2288826" y="1727200"/>
                </a:lnTo>
                <a:close/>
              </a:path>
              <a:path w="3487420" h="1781175">
                <a:moveTo>
                  <a:pt x="2317176" y="1727200"/>
                </a:moveTo>
                <a:lnTo>
                  <a:pt x="2301103" y="1727200"/>
                </a:lnTo>
                <a:lnTo>
                  <a:pt x="2307097" y="1739900"/>
                </a:lnTo>
                <a:lnTo>
                  <a:pt x="2314530" y="1739900"/>
                </a:lnTo>
                <a:lnTo>
                  <a:pt x="2317176" y="1727200"/>
                </a:lnTo>
                <a:close/>
              </a:path>
              <a:path w="3487420" h="1781175">
                <a:moveTo>
                  <a:pt x="1803225" y="1727200"/>
                </a:moveTo>
                <a:lnTo>
                  <a:pt x="1801714" y="1727200"/>
                </a:lnTo>
                <a:lnTo>
                  <a:pt x="1802709" y="1730253"/>
                </a:lnTo>
                <a:lnTo>
                  <a:pt x="1803225" y="1727200"/>
                </a:lnTo>
                <a:close/>
              </a:path>
              <a:path w="3487420" h="1781175">
                <a:moveTo>
                  <a:pt x="1932320" y="1727200"/>
                </a:moveTo>
                <a:lnTo>
                  <a:pt x="1931569" y="1728635"/>
                </a:lnTo>
                <a:lnTo>
                  <a:pt x="1931738" y="1728758"/>
                </a:lnTo>
                <a:lnTo>
                  <a:pt x="1932320" y="1727200"/>
                </a:lnTo>
                <a:close/>
              </a:path>
              <a:path w="3487420" h="1781175">
                <a:moveTo>
                  <a:pt x="1122523" y="1722056"/>
                </a:moveTo>
                <a:lnTo>
                  <a:pt x="1122747" y="1727200"/>
                </a:lnTo>
                <a:lnTo>
                  <a:pt x="1124787" y="1723200"/>
                </a:lnTo>
                <a:lnTo>
                  <a:pt x="1122523" y="1722056"/>
                </a:lnTo>
                <a:close/>
              </a:path>
              <a:path w="3487420" h="1781175">
                <a:moveTo>
                  <a:pt x="1139561" y="1701800"/>
                </a:moveTo>
                <a:lnTo>
                  <a:pt x="1047613" y="1701800"/>
                </a:lnTo>
                <a:lnTo>
                  <a:pt x="1052236" y="1714500"/>
                </a:lnTo>
                <a:lnTo>
                  <a:pt x="1129223" y="1714500"/>
                </a:lnTo>
                <a:lnTo>
                  <a:pt x="1124787" y="1723200"/>
                </a:lnTo>
                <a:lnTo>
                  <a:pt x="1132703" y="1727200"/>
                </a:lnTo>
                <a:lnTo>
                  <a:pt x="1142387" y="1727200"/>
                </a:lnTo>
                <a:lnTo>
                  <a:pt x="1142660" y="1714500"/>
                </a:lnTo>
                <a:lnTo>
                  <a:pt x="1139561" y="1701800"/>
                </a:lnTo>
                <a:close/>
              </a:path>
              <a:path w="3487420" h="1781175">
                <a:moveTo>
                  <a:pt x="1319001" y="1714500"/>
                </a:moveTo>
                <a:lnTo>
                  <a:pt x="1146016" y="1714500"/>
                </a:lnTo>
                <a:lnTo>
                  <a:pt x="1150092" y="1727200"/>
                </a:lnTo>
                <a:lnTo>
                  <a:pt x="1321845" y="1727200"/>
                </a:lnTo>
                <a:lnTo>
                  <a:pt x="1319001" y="1714500"/>
                </a:lnTo>
                <a:close/>
              </a:path>
              <a:path w="3487420" h="1781175">
                <a:moveTo>
                  <a:pt x="1367226" y="1701800"/>
                </a:moveTo>
                <a:lnTo>
                  <a:pt x="1363538" y="1714500"/>
                </a:lnTo>
                <a:lnTo>
                  <a:pt x="1368475" y="1714500"/>
                </a:lnTo>
                <a:lnTo>
                  <a:pt x="1355908" y="1727200"/>
                </a:lnTo>
                <a:lnTo>
                  <a:pt x="1378477" y="1727200"/>
                </a:lnTo>
                <a:lnTo>
                  <a:pt x="1380286" y="1724976"/>
                </a:lnTo>
                <a:lnTo>
                  <a:pt x="1374914" y="1714500"/>
                </a:lnTo>
                <a:lnTo>
                  <a:pt x="1367226" y="1701800"/>
                </a:lnTo>
                <a:close/>
              </a:path>
              <a:path w="3487420" h="1781175">
                <a:moveTo>
                  <a:pt x="1458750" y="1714500"/>
                </a:moveTo>
                <a:lnTo>
                  <a:pt x="1423952" y="1714500"/>
                </a:lnTo>
                <a:lnTo>
                  <a:pt x="1429426" y="1727200"/>
                </a:lnTo>
                <a:lnTo>
                  <a:pt x="1444026" y="1727200"/>
                </a:lnTo>
                <a:lnTo>
                  <a:pt x="1458750" y="1714500"/>
                </a:lnTo>
                <a:close/>
              </a:path>
              <a:path w="3487420" h="1781175">
                <a:moveTo>
                  <a:pt x="1488410" y="1714500"/>
                </a:moveTo>
                <a:lnTo>
                  <a:pt x="1468300" y="1714500"/>
                </a:lnTo>
                <a:lnTo>
                  <a:pt x="1480410" y="1727200"/>
                </a:lnTo>
                <a:lnTo>
                  <a:pt x="1482829" y="1727200"/>
                </a:lnTo>
                <a:lnTo>
                  <a:pt x="1488410" y="1714500"/>
                </a:lnTo>
                <a:close/>
              </a:path>
              <a:path w="3487420" h="1781175">
                <a:moveTo>
                  <a:pt x="1500741" y="1714500"/>
                </a:moveTo>
                <a:lnTo>
                  <a:pt x="1497422" y="1727200"/>
                </a:lnTo>
                <a:lnTo>
                  <a:pt x="1501600" y="1727200"/>
                </a:lnTo>
                <a:lnTo>
                  <a:pt x="1500741" y="1714500"/>
                </a:lnTo>
                <a:close/>
              </a:path>
              <a:path w="3487420" h="1781175">
                <a:moveTo>
                  <a:pt x="2014553" y="1714500"/>
                </a:moveTo>
                <a:lnTo>
                  <a:pt x="2002333" y="1727200"/>
                </a:lnTo>
                <a:lnTo>
                  <a:pt x="2007601" y="1727200"/>
                </a:lnTo>
                <a:lnTo>
                  <a:pt x="2014553" y="1714500"/>
                </a:lnTo>
                <a:close/>
              </a:path>
              <a:path w="3487420" h="1781175">
                <a:moveTo>
                  <a:pt x="2054252" y="1714500"/>
                </a:moveTo>
                <a:lnTo>
                  <a:pt x="2030473" y="1714500"/>
                </a:lnTo>
                <a:lnTo>
                  <a:pt x="2026300" y="1727200"/>
                </a:lnTo>
                <a:lnTo>
                  <a:pt x="2051773" y="1727200"/>
                </a:lnTo>
                <a:lnTo>
                  <a:pt x="2054252" y="1714500"/>
                </a:lnTo>
                <a:close/>
              </a:path>
              <a:path w="3487420" h="1781175">
                <a:moveTo>
                  <a:pt x="2066369" y="1714500"/>
                </a:moveTo>
                <a:lnTo>
                  <a:pt x="2058774" y="1714500"/>
                </a:lnTo>
                <a:lnTo>
                  <a:pt x="2052795" y="1727200"/>
                </a:lnTo>
                <a:lnTo>
                  <a:pt x="2062008" y="1727200"/>
                </a:lnTo>
                <a:lnTo>
                  <a:pt x="2066369" y="1714500"/>
                </a:lnTo>
                <a:close/>
              </a:path>
              <a:path w="3487420" h="1781175">
                <a:moveTo>
                  <a:pt x="2077316" y="1714500"/>
                </a:moveTo>
                <a:lnTo>
                  <a:pt x="2069226" y="1714500"/>
                </a:lnTo>
                <a:lnTo>
                  <a:pt x="2069115" y="1727200"/>
                </a:lnTo>
                <a:lnTo>
                  <a:pt x="2073105" y="1727200"/>
                </a:lnTo>
                <a:lnTo>
                  <a:pt x="2077316" y="1714500"/>
                </a:lnTo>
                <a:close/>
              </a:path>
              <a:path w="3487420" h="1781175">
                <a:moveTo>
                  <a:pt x="2217994" y="1714500"/>
                </a:moveTo>
                <a:lnTo>
                  <a:pt x="2100436" y="1714500"/>
                </a:lnTo>
                <a:lnTo>
                  <a:pt x="2089051" y="1727200"/>
                </a:lnTo>
                <a:lnTo>
                  <a:pt x="2216965" y="1727200"/>
                </a:lnTo>
                <a:lnTo>
                  <a:pt x="2217994" y="1714500"/>
                </a:lnTo>
                <a:close/>
              </a:path>
              <a:path w="3487420" h="1781175">
                <a:moveTo>
                  <a:pt x="2230389" y="1714500"/>
                </a:moveTo>
                <a:lnTo>
                  <a:pt x="2216965" y="1727200"/>
                </a:lnTo>
                <a:lnTo>
                  <a:pt x="2232625" y="1727200"/>
                </a:lnTo>
                <a:lnTo>
                  <a:pt x="2230389" y="1714500"/>
                </a:lnTo>
                <a:close/>
              </a:path>
              <a:path w="3487420" h="1781175">
                <a:moveTo>
                  <a:pt x="2307668" y="1714500"/>
                </a:moveTo>
                <a:lnTo>
                  <a:pt x="2236425" y="1714500"/>
                </a:lnTo>
                <a:lnTo>
                  <a:pt x="2232625" y="1727200"/>
                </a:lnTo>
                <a:lnTo>
                  <a:pt x="2308812" y="1727200"/>
                </a:lnTo>
                <a:lnTo>
                  <a:pt x="2307668" y="1714500"/>
                </a:lnTo>
                <a:close/>
              </a:path>
              <a:path w="3487420" h="1781175">
                <a:moveTo>
                  <a:pt x="2452462" y="1701800"/>
                </a:moveTo>
                <a:lnTo>
                  <a:pt x="2319856" y="1701800"/>
                </a:lnTo>
                <a:lnTo>
                  <a:pt x="2318447" y="1708855"/>
                </a:lnTo>
                <a:lnTo>
                  <a:pt x="2319630" y="1714500"/>
                </a:lnTo>
                <a:lnTo>
                  <a:pt x="2330605" y="1727200"/>
                </a:lnTo>
                <a:lnTo>
                  <a:pt x="2361107" y="1727200"/>
                </a:lnTo>
                <a:lnTo>
                  <a:pt x="2362114" y="1714500"/>
                </a:lnTo>
                <a:lnTo>
                  <a:pt x="2433394" y="1714500"/>
                </a:lnTo>
                <a:lnTo>
                  <a:pt x="2452462" y="1701800"/>
                </a:lnTo>
                <a:close/>
              </a:path>
              <a:path w="3487420" h="1781175">
                <a:moveTo>
                  <a:pt x="2374414" y="1714500"/>
                </a:moveTo>
                <a:lnTo>
                  <a:pt x="2368393" y="1714500"/>
                </a:lnTo>
                <a:lnTo>
                  <a:pt x="2365629" y="1727200"/>
                </a:lnTo>
                <a:lnTo>
                  <a:pt x="2378293" y="1727200"/>
                </a:lnTo>
                <a:lnTo>
                  <a:pt x="2374414" y="1714500"/>
                </a:lnTo>
                <a:close/>
              </a:path>
              <a:path w="3487420" h="1781175">
                <a:moveTo>
                  <a:pt x="1122194" y="1714500"/>
                </a:moveTo>
                <a:lnTo>
                  <a:pt x="1107570" y="1714500"/>
                </a:lnTo>
                <a:lnTo>
                  <a:pt x="1122523" y="1722056"/>
                </a:lnTo>
                <a:lnTo>
                  <a:pt x="1122194" y="1714500"/>
                </a:lnTo>
                <a:close/>
              </a:path>
              <a:path w="3487420" h="1781175">
                <a:moveTo>
                  <a:pt x="1153899" y="1701800"/>
                </a:moveTo>
                <a:lnTo>
                  <a:pt x="1148403" y="1701800"/>
                </a:lnTo>
                <a:lnTo>
                  <a:pt x="1153631" y="1714500"/>
                </a:lnTo>
                <a:lnTo>
                  <a:pt x="1153899" y="1701800"/>
                </a:lnTo>
                <a:close/>
              </a:path>
              <a:path w="3487420" h="1781175">
                <a:moveTo>
                  <a:pt x="1271588" y="1701800"/>
                </a:moveTo>
                <a:lnTo>
                  <a:pt x="1155641" y="1701800"/>
                </a:lnTo>
                <a:lnTo>
                  <a:pt x="1159625" y="1714500"/>
                </a:lnTo>
                <a:lnTo>
                  <a:pt x="1278550" y="1714500"/>
                </a:lnTo>
                <a:lnTo>
                  <a:pt x="1271588" y="1701800"/>
                </a:lnTo>
                <a:close/>
              </a:path>
              <a:path w="3487420" h="1781175">
                <a:moveTo>
                  <a:pt x="1292602" y="1701800"/>
                </a:moveTo>
                <a:lnTo>
                  <a:pt x="1291510" y="1714500"/>
                </a:lnTo>
                <a:lnTo>
                  <a:pt x="1296863" y="1714500"/>
                </a:lnTo>
                <a:lnTo>
                  <a:pt x="1292602" y="1701800"/>
                </a:lnTo>
                <a:close/>
              </a:path>
              <a:path w="3487420" h="1781175">
                <a:moveTo>
                  <a:pt x="1310617" y="1701800"/>
                </a:moveTo>
                <a:lnTo>
                  <a:pt x="1305316" y="1701800"/>
                </a:lnTo>
                <a:lnTo>
                  <a:pt x="1303996" y="1714500"/>
                </a:lnTo>
                <a:lnTo>
                  <a:pt x="1311967" y="1714500"/>
                </a:lnTo>
                <a:lnTo>
                  <a:pt x="1310617" y="1701800"/>
                </a:lnTo>
                <a:close/>
              </a:path>
              <a:path w="3487420" h="1781175">
                <a:moveTo>
                  <a:pt x="1316608" y="1701800"/>
                </a:moveTo>
                <a:lnTo>
                  <a:pt x="1314668" y="1701800"/>
                </a:lnTo>
                <a:lnTo>
                  <a:pt x="1314218" y="1714500"/>
                </a:lnTo>
                <a:lnTo>
                  <a:pt x="1322731" y="1714500"/>
                </a:lnTo>
                <a:lnTo>
                  <a:pt x="1316608" y="1701800"/>
                </a:lnTo>
                <a:close/>
              </a:path>
              <a:path w="3487420" h="1781175">
                <a:moveTo>
                  <a:pt x="1329794" y="1701800"/>
                </a:moveTo>
                <a:lnTo>
                  <a:pt x="1324678" y="1701800"/>
                </a:lnTo>
                <a:lnTo>
                  <a:pt x="1323208" y="1714500"/>
                </a:lnTo>
                <a:lnTo>
                  <a:pt x="1325031" y="1714500"/>
                </a:lnTo>
                <a:lnTo>
                  <a:pt x="1329794" y="1701800"/>
                </a:lnTo>
                <a:close/>
              </a:path>
              <a:path w="3487420" h="1781175">
                <a:moveTo>
                  <a:pt x="1343428" y="1701800"/>
                </a:moveTo>
                <a:lnTo>
                  <a:pt x="1335890" y="1701800"/>
                </a:lnTo>
                <a:lnTo>
                  <a:pt x="1329910" y="1714500"/>
                </a:lnTo>
                <a:lnTo>
                  <a:pt x="1345974" y="1714500"/>
                </a:lnTo>
                <a:lnTo>
                  <a:pt x="1343428" y="1701800"/>
                </a:lnTo>
                <a:close/>
              </a:path>
              <a:path w="3487420" h="1781175">
                <a:moveTo>
                  <a:pt x="1360987" y="1701800"/>
                </a:moveTo>
                <a:lnTo>
                  <a:pt x="1349543" y="1701800"/>
                </a:lnTo>
                <a:lnTo>
                  <a:pt x="1345974" y="1714500"/>
                </a:lnTo>
                <a:lnTo>
                  <a:pt x="1363485" y="1714500"/>
                </a:lnTo>
                <a:lnTo>
                  <a:pt x="1360987" y="1701800"/>
                </a:lnTo>
                <a:close/>
              </a:path>
              <a:path w="3487420" h="1781175">
                <a:moveTo>
                  <a:pt x="2123697" y="1701800"/>
                </a:moveTo>
                <a:lnTo>
                  <a:pt x="2124059" y="1714500"/>
                </a:lnTo>
                <a:lnTo>
                  <a:pt x="2131758" y="1714500"/>
                </a:lnTo>
                <a:lnTo>
                  <a:pt x="2123697" y="1701800"/>
                </a:lnTo>
                <a:close/>
              </a:path>
              <a:path w="3487420" h="1781175">
                <a:moveTo>
                  <a:pt x="2169912" y="1701800"/>
                </a:moveTo>
                <a:lnTo>
                  <a:pt x="2139932" y="1701800"/>
                </a:lnTo>
                <a:lnTo>
                  <a:pt x="2150557" y="1714500"/>
                </a:lnTo>
                <a:lnTo>
                  <a:pt x="2161120" y="1714500"/>
                </a:lnTo>
                <a:lnTo>
                  <a:pt x="2169912" y="1701800"/>
                </a:lnTo>
                <a:close/>
              </a:path>
              <a:path w="3487420" h="1781175">
                <a:moveTo>
                  <a:pt x="2173128" y="1709324"/>
                </a:moveTo>
                <a:lnTo>
                  <a:pt x="2166446" y="1714500"/>
                </a:lnTo>
                <a:lnTo>
                  <a:pt x="2175339" y="1714500"/>
                </a:lnTo>
                <a:lnTo>
                  <a:pt x="2173128" y="1709324"/>
                </a:lnTo>
                <a:close/>
              </a:path>
              <a:path w="3487420" h="1781175">
                <a:moveTo>
                  <a:pt x="2311991" y="1688643"/>
                </a:moveTo>
                <a:lnTo>
                  <a:pt x="2311733" y="1689100"/>
                </a:lnTo>
                <a:lnTo>
                  <a:pt x="2279264" y="1689100"/>
                </a:lnTo>
                <a:lnTo>
                  <a:pt x="2285774" y="1701800"/>
                </a:lnTo>
                <a:lnTo>
                  <a:pt x="2199935" y="1701800"/>
                </a:lnTo>
                <a:lnTo>
                  <a:pt x="2211404" y="1714500"/>
                </a:lnTo>
                <a:lnTo>
                  <a:pt x="2317321" y="1714500"/>
                </a:lnTo>
                <a:lnTo>
                  <a:pt x="2318447" y="1708855"/>
                </a:lnTo>
                <a:lnTo>
                  <a:pt x="2316968" y="1701800"/>
                </a:lnTo>
                <a:lnTo>
                  <a:pt x="2316810" y="1698212"/>
                </a:lnTo>
                <a:lnTo>
                  <a:pt x="2312418" y="1689100"/>
                </a:lnTo>
                <a:lnTo>
                  <a:pt x="2311991" y="1688643"/>
                </a:lnTo>
                <a:close/>
              </a:path>
              <a:path w="3487420" h="1781175">
                <a:moveTo>
                  <a:pt x="2182841" y="1701800"/>
                </a:moveTo>
                <a:lnTo>
                  <a:pt x="2169912" y="1701800"/>
                </a:lnTo>
                <a:lnTo>
                  <a:pt x="2173128" y="1709324"/>
                </a:lnTo>
                <a:lnTo>
                  <a:pt x="2182841" y="1701800"/>
                </a:lnTo>
                <a:close/>
              </a:path>
              <a:path w="3487420" h="1781175">
                <a:moveTo>
                  <a:pt x="2316810" y="1698212"/>
                </a:moveTo>
                <a:lnTo>
                  <a:pt x="2316968" y="1701800"/>
                </a:lnTo>
                <a:lnTo>
                  <a:pt x="2318447" y="1708855"/>
                </a:lnTo>
                <a:lnTo>
                  <a:pt x="2319856" y="1701800"/>
                </a:lnTo>
                <a:lnTo>
                  <a:pt x="2318538" y="1701800"/>
                </a:lnTo>
                <a:lnTo>
                  <a:pt x="2316810" y="1698212"/>
                </a:lnTo>
                <a:close/>
              </a:path>
              <a:path w="3487420" h="1781175">
                <a:moveTo>
                  <a:pt x="1190005" y="1689100"/>
                </a:moveTo>
                <a:lnTo>
                  <a:pt x="993720" y="1689100"/>
                </a:lnTo>
                <a:lnTo>
                  <a:pt x="1002236" y="1701800"/>
                </a:lnTo>
                <a:lnTo>
                  <a:pt x="1182335" y="1701800"/>
                </a:lnTo>
                <a:lnTo>
                  <a:pt x="1190005" y="1689100"/>
                </a:lnTo>
                <a:close/>
              </a:path>
              <a:path w="3487420" h="1781175">
                <a:moveTo>
                  <a:pt x="1212128" y="1689100"/>
                </a:moveTo>
                <a:lnTo>
                  <a:pt x="1190005" y="1689100"/>
                </a:lnTo>
                <a:lnTo>
                  <a:pt x="1186907" y="1701800"/>
                </a:lnTo>
                <a:lnTo>
                  <a:pt x="1207176" y="1701800"/>
                </a:lnTo>
                <a:lnTo>
                  <a:pt x="1212128" y="1689100"/>
                </a:lnTo>
                <a:close/>
              </a:path>
              <a:path w="3487420" h="1781175">
                <a:moveTo>
                  <a:pt x="1213805" y="1689100"/>
                </a:moveTo>
                <a:lnTo>
                  <a:pt x="1211682" y="1701800"/>
                </a:lnTo>
                <a:lnTo>
                  <a:pt x="1219593" y="1701800"/>
                </a:lnTo>
                <a:lnTo>
                  <a:pt x="1213805" y="1689100"/>
                </a:lnTo>
                <a:close/>
              </a:path>
              <a:path w="3487420" h="1781175">
                <a:moveTo>
                  <a:pt x="1254537" y="1689100"/>
                </a:moveTo>
                <a:lnTo>
                  <a:pt x="1239721" y="1689100"/>
                </a:lnTo>
                <a:lnTo>
                  <a:pt x="1239378" y="1701800"/>
                </a:lnTo>
                <a:lnTo>
                  <a:pt x="1251219" y="1701800"/>
                </a:lnTo>
                <a:lnTo>
                  <a:pt x="1254537" y="1689100"/>
                </a:lnTo>
                <a:close/>
              </a:path>
              <a:path w="3487420" h="1781175">
                <a:moveTo>
                  <a:pt x="2244340" y="1689100"/>
                </a:moveTo>
                <a:lnTo>
                  <a:pt x="2241032" y="1701800"/>
                </a:lnTo>
                <a:lnTo>
                  <a:pt x="2250620" y="1701800"/>
                </a:lnTo>
                <a:lnTo>
                  <a:pt x="2244340" y="1689100"/>
                </a:lnTo>
                <a:close/>
              </a:path>
              <a:path w="3487420" h="1781175">
                <a:moveTo>
                  <a:pt x="2279264" y="1689100"/>
                </a:moveTo>
                <a:lnTo>
                  <a:pt x="2270572" y="1689100"/>
                </a:lnTo>
                <a:lnTo>
                  <a:pt x="2259491" y="1701800"/>
                </a:lnTo>
                <a:lnTo>
                  <a:pt x="2280702" y="1701800"/>
                </a:lnTo>
                <a:lnTo>
                  <a:pt x="2279264" y="1689100"/>
                </a:lnTo>
                <a:close/>
              </a:path>
              <a:path w="3487420" h="1781175">
                <a:moveTo>
                  <a:pt x="2432934" y="1689100"/>
                </a:moveTo>
                <a:lnTo>
                  <a:pt x="2316407" y="1689100"/>
                </a:lnTo>
                <a:lnTo>
                  <a:pt x="2316810" y="1698212"/>
                </a:lnTo>
                <a:lnTo>
                  <a:pt x="2318538" y="1701800"/>
                </a:lnTo>
                <a:lnTo>
                  <a:pt x="2437531" y="1701800"/>
                </a:lnTo>
                <a:lnTo>
                  <a:pt x="2432934" y="1689100"/>
                </a:lnTo>
                <a:close/>
              </a:path>
              <a:path w="3487420" h="1781175">
                <a:moveTo>
                  <a:pt x="2485730" y="1689100"/>
                </a:moveTo>
                <a:lnTo>
                  <a:pt x="2437044" y="1689100"/>
                </a:lnTo>
                <a:lnTo>
                  <a:pt x="2437531" y="1701800"/>
                </a:lnTo>
                <a:lnTo>
                  <a:pt x="2474334" y="1701800"/>
                </a:lnTo>
                <a:lnTo>
                  <a:pt x="2485730" y="1689100"/>
                </a:lnTo>
                <a:close/>
              </a:path>
              <a:path w="3487420" h="1781175">
                <a:moveTo>
                  <a:pt x="2495476" y="1689100"/>
                </a:moveTo>
                <a:lnTo>
                  <a:pt x="2489228" y="1689100"/>
                </a:lnTo>
                <a:lnTo>
                  <a:pt x="2494994" y="1701800"/>
                </a:lnTo>
                <a:lnTo>
                  <a:pt x="2495476" y="1689100"/>
                </a:lnTo>
                <a:close/>
              </a:path>
              <a:path w="3487420" h="1781175">
                <a:moveTo>
                  <a:pt x="964211" y="1638300"/>
                </a:moveTo>
                <a:lnTo>
                  <a:pt x="931422" y="1638300"/>
                </a:lnTo>
                <a:lnTo>
                  <a:pt x="928569" y="1651000"/>
                </a:lnTo>
                <a:lnTo>
                  <a:pt x="924509" y="1658831"/>
                </a:lnTo>
                <a:lnTo>
                  <a:pt x="923569" y="1663700"/>
                </a:lnTo>
                <a:lnTo>
                  <a:pt x="929033" y="1676400"/>
                </a:lnTo>
                <a:lnTo>
                  <a:pt x="931344" y="1689100"/>
                </a:lnTo>
                <a:lnTo>
                  <a:pt x="941492" y="1676400"/>
                </a:lnTo>
                <a:lnTo>
                  <a:pt x="1040364" y="1676400"/>
                </a:lnTo>
                <a:lnTo>
                  <a:pt x="1024207" y="1663700"/>
                </a:lnTo>
                <a:lnTo>
                  <a:pt x="1018182" y="1663700"/>
                </a:lnTo>
                <a:lnTo>
                  <a:pt x="1006317" y="1651000"/>
                </a:lnTo>
                <a:lnTo>
                  <a:pt x="958671" y="1651000"/>
                </a:lnTo>
                <a:lnTo>
                  <a:pt x="968176" y="1640648"/>
                </a:lnTo>
                <a:lnTo>
                  <a:pt x="964211" y="1638300"/>
                </a:lnTo>
                <a:close/>
              </a:path>
              <a:path w="3487420" h="1781175">
                <a:moveTo>
                  <a:pt x="960681" y="1676400"/>
                </a:moveTo>
                <a:lnTo>
                  <a:pt x="946000" y="1676400"/>
                </a:lnTo>
                <a:lnTo>
                  <a:pt x="950841" y="1689100"/>
                </a:lnTo>
                <a:lnTo>
                  <a:pt x="958183" y="1689100"/>
                </a:lnTo>
                <a:lnTo>
                  <a:pt x="960681" y="1676400"/>
                </a:lnTo>
                <a:close/>
              </a:path>
              <a:path w="3487420" h="1781175">
                <a:moveTo>
                  <a:pt x="991883" y="1676400"/>
                </a:moveTo>
                <a:lnTo>
                  <a:pt x="960681" y="1676400"/>
                </a:lnTo>
                <a:lnTo>
                  <a:pt x="965973" y="1689100"/>
                </a:lnTo>
                <a:lnTo>
                  <a:pt x="993209" y="1689100"/>
                </a:lnTo>
                <a:lnTo>
                  <a:pt x="991883" y="1676400"/>
                </a:lnTo>
                <a:close/>
              </a:path>
              <a:path w="3487420" h="1781175">
                <a:moveTo>
                  <a:pt x="1125093" y="1676400"/>
                </a:moveTo>
                <a:lnTo>
                  <a:pt x="1011139" y="1676400"/>
                </a:lnTo>
                <a:lnTo>
                  <a:pt x="1005517" y="1689100"/>
                </a:lnTo>
                <a:lnTo>
                  <a:pt x="1123929" y="1689100"/>
                </a:lnTo>
                <a:lnTo>
                  <a:pt x="1125093" y="1676400"/>
                </a:lnTo>
                <a:close/>
              </a:path>
              <a:path w="3487420" h="1781175">
                <a:moveTo>
                  <a:pt x="1148148" y="1676400"/>
                </a:moveTo>
                <a:lnTo>
                  <a:pt x="1129845" y="1676400"/>
                </a:lnTo>
                <a:lnTo>
                  <a:pt x="1123929" y="1689100"/>
                </a:lnTo>
                <a:lnTo>
                  <a:pt x="1153883" y="1689100"/>
                </a:lnTo>
                <a:lnTo>
                  <a:pt x="1148148" y="1676400"/>
                </a:lnTo>
                <a:close/>
              </a:path>
              <a:path w="3487420" h="1781175">
                <a:moveTo>
                  <a:pt x="1188052" y="1676400"/>
                </a:moveTo>
                <a:lnTo>
                  <a:pt x="1181766" y="1676400"/>
                </a:lnTo>
                <a:lnTo>
                  <a:pt x="1180267" y="1689100"/>
                </a:lnTo>
                <a:lnTo>
                  <a:pt x="1198387" y="1689100"/>
                </a:lnTo>
                <a:lnTo>
                  <a:pt x="1188052" y="1676400"/>
                </a:lnTo>
                <a:close/>
              </a:path>
              <a:path w="3487420" h="1781175">
                <a:moveTo>
                  <a:pt x="2295388" y="1676400"/>
                </a:moveTo>
                <a:lnTo>
                  <a:pt x="2289089" y="1689100"/>
                </a:lnTo>
                <a:lnTo>
                  <a:pt x="2294169" y="1689100"/>
                </a:lnTo>
                <a:lnTo>
                  <a:pt x="2295388" y="1676400"/>
                </a:lnTo>
                <a:close/>
              </a:path>
              <a:path w="3487420" h="1781175">
                <a:moveTo>
                  <a:pt x="2300544" y="1676400"/>
                </a:moveTo>
                <a:lnTo>
                  <a:pt x="2299528" y="1676400"/>
                </a:lnTo>
                <a:lnTo>
                  <a:pt x="2294435" y="1689100"/>
                </a:lnTo>
                <a:lnTo>
                  <a:pt x="2311733" y="1689100"/>
                </a:lnTo>
                <a:lnTo>
                  <a:pt x="2311991" y="1688643"/>
                </a:lnTo>
                <a:lnTo>
                  <a:pt x="2300544" y="1676400"/>
                </a:lnTo>
                <a:close/>
              </a:path>
              <a:path w="3487420" h="1781175">
                <a:moveTo>
                  <a:pt x="2318916" y="1676400"/>
                </a:moveTo>
                <a:lnTo>
                  <a:pt x="2311991" y="1688643"/>
                </a:lnTo>
                <a:lnTo>
                  <a:pt x="2312418" y="1689100"/>
                </a:lnTo>
                <a:lnTo>
                  <a:pt x="2322123" y="1689100"/>
                </a:lnTo>
                <a:lnTo>
                  <a:pt x="2318916" y="1676400"/>
                </a:lnTo>
                <a:close/>
              </a:path>
              <a:path w="3487420" h="1781175">
                <a:moveTo>
                  <a:pt x="2328294" y="1676400"/>
                </a:moveTo>
                <a:lnTo>
                  <a:pt x="2324276" y="1689100"/>
                </a:lnTo>
                <a:lnTo>
                  <a:pt x="2332919" y="1689100"/>
                </a:lnTo>
                <a:lnTo>
                  <a:pt x="2328294" y="1676400"/>
                </a:lnTo>
                <a:close/>
              </a:path>
              <a:path w="3487420" h="1781175">
                <a:moveTo>
                  <a:pt x="2354887" y="1676400"/>
                </a:moveTo>
                <a:lnTo>
                  <a:pt x="2347414" y="1676400"/>
                </a:lnTo>
                <a:lnTo>
                  <a:pt x="2337266" y="1689100"/>
                </a:lnTo>
                <a:lnTo>
                  <a:pt x="2344342" y="1689100"/>
                </a:lnTo>
                <a:lnTo>
                  <a:pt x="2354887" y="1676400"/>
                </a:lnTo>
                <a:close/>
              </a:path>
              <a:path w="3487420" h="1781175">
                <a:moveTo>
                  <a:pt x="2368883" y="1676400"/>
                </a:moveTo>
                <a:lnTo>
                  <a:pt x="2354887" y="1676400"/>
                </a:lnTo>
                <a:lnTo>
                  <a:pt x="2357825" y="1689100"/>
                </a:lnTo>
                <a:lnTo>
                  <a:pt x="2360514" y="1689100"/>
                </a:lnTo>
                <a:lnTo>
                  <a:pt x="2368883" y="1676400"/>
                </a:lnTo>
                <a:close/>
              </a:path>
              <a:path w="3487420" h="1781175">
                <a:moveTo>
                  <a:pt x="2526398" y="1676400"/>
                </a:moveTo>
                <a:lnTo>
                  <a:pt x="2377081" y="1676400"/>
                </a:lnTo>
                <a:lnTo>
                  <a:pt x="2370369" y="1689100"/>
                </a:lnTo>
                <a:lnTo>
                  <a:pt x="2524712" y="1689100"/>
                </a:lnTo>
                <a:lnTo>
                  <a:pt x="2526398" y="1676400"/>
                </a:lnTo>
                <a:close/>
              </a:path>
              <a:path w="3487420" h="1781175">
                <a:moveTo>
                  <a:pt x="2538855" y="1663700"/>
                </a:moveTo>
                <a:lnTo>
                  <a:pt x="2448588" y="1663700"/>
                </a:lnTo>
                <a:lnTo>
                  <a:pt x="2438432" y="1676400"/>
                </a:lnTo>
                <a:lnTo>
                  <a:pt x="2530198" y="1676400"/>
                </a:lnTo>
                <a:lnTo>
                  <a:pt x="2525769" y="1689100"/>
                </a:lnTo>
                <a:lnTo>
                  <a:pt x="2537354" y="1689100"/>
                </a:lnTo>
                <a:lnTo>
                  <a:pt x="2543498" y="1676400"/>
                </a:lnTo>
                <a:lnTo>
                  <a:pt x="2538855" y="1663700"/>
                </a:lnTo>
                <a:close/>
              </a:path>
              <a:path w="3487420" h="1781175">
                <a:moveTo>
                  <a:pt x="917947" y="1663700"/>
                </a:moveTo>
                <a:lnTo>
                  <a:pt x="903582" y="1663700"/>
                </a:lnTo>
                <a:lnTo>
                  <a:pt x="904217" y="1676400"/>
                </a:lnTo>
                <a:lnTo>
                  <a:pt x="912045" y="1676400"/>
                </a:lnTo>
                <a:lnTo>
                  <a:pt x="917947" y="1663700"/>
                </a:lnTo>
                <a:close/>
              </a:path>
              <a:path w="3487420" h="1781175">
                <a:moveTo>
                  <a:pt x="1060897" y="1663700"/>
                </a:moveTo>
                <a:lnTo>
                  <a:pt x="1048733" y="1676400"/>
                </a:lnTo>
                <a:lnTo>
                  <a:pt x="1059732" y="1676400"/>
                </a:lnTo>
                <a:lnTo>
                  <a:pt x="1060897" y="1663700"/>
                </a:lnTo>
                <a:close/>
              </a:path>
              <a:path w="3487420" h="1781175">
                <a:moveTo>
                  <a:pt x="1092073" y="1663700"/>
                </a:moveTo>
                <a:lnTo>
                  <a:pt x="1062688" y="1663700"/>
                </a:lnTo>
                <a:lnTo>
                  <a:pt x="1059732" y="1676400"/>
                </a:lnTo>
                <a:lnTo>
                  <a:pt x="1096758" y="1676400"/>
                </a:lnTo>
                <a:lnTo>
                  <a:pt x="1092073" y="1663700"/>
                </a:lnTo>
                <a:close/>
              </a:path>
              <a:path w="3487420" h="1781175">
                <a:moveTo>
                  <a:pt x="1117882" y="1663700"/>
                </a:moveTo>
                <a:lnTo>
                  <a:pt x="1111477" y="1676400"/>
                </a:lnTo>
                <a:lnTo>
                  <a:pt x="1125641" y="1676400"/>
                </a:lnTo>
                <a:lnTo>
                  <a:pt x="1117882" y="1663700"/>
                </a:lnTo>
                <a:close/>
              </a:path>
              <a:path w="3487420" h="1781175">
                <a:moveTo>
                  <a:pt x="2369200" y="1663700"/>
                </a:moveTo>
                <a:lnTo>
                  <a:pt x="2363134" y="1663700"/>
                </a:lnTo>
                <a:lnTo>
                  <a:pt x="2363166" y="1676400"/>
                </a:lnTo>
                <a:lnTo>
                  <a:pt x="2366216" y="1676400"/>
                </a:lnTo>
                <a:lnTo>
                  <a:pt x="2369200" y="1663700"/>
                </a:lnTo>
                <a:close/>
              </a:path>
              <a:path w="3487420" h="1781175">
                <a:moveTo>
                  <a:pt x="2385792" y="1663700"/>
                </a:moveTo>
                <a:lnTo>
                  <a:pt x="2383976" y="1663700"/>
                </a:lnTo>
                <a:lnTo>
                  <a:pt x="2379222" y="1676400"/>
                </a:lnTo>
                <a:lnTo>
                  <a:pt x="2383899" y="1676400"/>
                </a:lnTo>
                <a:lnTo>
                  <a:pt x="2385792" y="1663700"/>
                </a:lnTo>
                <a:close/>
              </a:path>
              <a:path w="3487420" h="1781175">
                <a:moveTo>
                  <a:pt x="2398525" y="1663700"/>
                </a:moveTo>
                <a:lnTo>
                  <a:pt x="2389647" y="1663700"/>
                </a:lnTo>
                <a:lnTo>
                  <a:pt x="2384881" y="1676400"/>
                </a:lnTo>
                <a:lnTo>
                  <a:pt x="2392798" y="1676400"/>
                </a:lnTo>
                <a:lnTo>
                  <a:pt x="2398525" y="1663700"/>
                </a:lnTo>
                <a:close/>
              </a:path>
              <a:path w="3487420" h="1781175">
                <a:moveTo>
                  <a:pt x="2429019" y="1663700"/>
                </a:moveTo>
                <a:lnTo>
                  <a:pt x="2425039" y="1676400"/>
                </a:lnTo>
                <a:lnTo>
                  <a:pt x="2431601" y="1676400"/>
                </a:lnTo>
                <a:lnTo>
                  <a:pt x="2429019" y="1663700"/>
                </a:lnTo>
                <a:close/>
              </a:path>
              <a:path w="3487420" h="1781175">
                <a:moveTo>
                  <a:pt x="2595895" y="1663700"/>
                </a:moveTo>
                <a:lnTo>
                  <a:pt x="2543166" y="1663700"/>
                </a:lnTo>
                <a:lnTo>
                  <a:pt x="2544146" y="1676400"/>
                </a:lnTo>
                <a:lnTo>
                  <a:pt x="2587075" y="1676400"/>
                </a:lnTo>
                <a:lnTo>
                  <a:pt x="2595895" y="1663700"/>
                </a:lnTo>
                <a:close/>
              </a:path>
              <a:path w="3487420" h="1781175">
                <a:moveTo>
                  <a:pt x="2609205" y="1663700"/>
                </a:moveTo>
                <a:lnTo>
                  <a:pt x="2599921" y="1663700"/>
                </a:lnTo>
                <a:lnTo>
                  <a:pt x="2606424" y="1676400"/>
                </a:lnTo>
                <a:lnTo>
                  <a:pt x="2609205" y="1663700"/>
                </a:lnTo>
                <a:close/>
              </a:path>
              <a:path w="3487420" h="1781175">
                <a:moveTo>
                  <a:pt x="858523" y="1651000"/>
                </a:moveTo>
                <a:lnTo>
                  <a:pt x="841742" y="1651000"/>
                </a:lnTo>
                <a:lnTo>
                  <a:pt x="847220" y="1663700"/>
                </a:lnTo>
                <a:lnTo>
                  <a:pt x="863093" y="1663700"/>
                </a:lnTo>
                <a:lnTo>
                  <a:pt x="858523" y="1651000"/>
                </a:lnTo>
                <a:close/>
              </a:path>
              <a:path w="3487420" h="1781175">
                <a:moveTo>
                  <a:pt x="915446" y="1651000"/>
                </a:moveTo>
                <a:lnTo>
                  <a:pt x="860275" y="1651000"/>
                </a:lnTo>
                <a:lnTo>
                  <a:pt x="863093" y="1663700"/>
                </a:lnTo>
                <a:lnTo>
                  <a:pt x="912802" y="1663700"/>
                </a:lnTo>
                <a:lnTo>
                  <a:pt x="915446" y="1651000"/>
                </a:lnTo>
                <a:close/>
              </a:path>
              <a:path w="3487420" h="1781175">
                <a:moveTo>
                  <a:pt x="930476" y="1638300"/>
                </a:moveTo>
                <a:lnTo>
                  <a:pt x="814057" y="1638300"/>
                </a:lnTo>
                <a:lnTo>
                  <a:pt x="823309" y="1651000"/>
                </a:lnTo>
                <a:lnTo>
                  <a:pt x="915950" y="1651000"/>
                </a:lnTo>
                <a:lnTo>
                  <a:pt x="917176" y="1663700"/>
                </a:lnTo>
                <a:lnTo>
                  <a:pt x="921985" y="1663700"/>
                </a:lnTo>
                <a:lnTo>
                  <a:pt x="924509" y="1658831"/>
                </a:lnTo>
                <a:lnTo>
                  <a:pt x="926020" y="1651000"/>
                </a:lnTo>
                <a:lnTo>
                  <a:pt x="930476" y="1638300"/>
                </a:lnTo>
                <a:close/>
              </a:path>
              <a:path w="3487420" h="1781175">
                <a:moveTo>
                  <a:pt x="1063678" y="1651000"/>
                </a:moveTo>
                <a:lnTo>
                  <a:pt x="1058687" y="1663700"/>
                </a:lnTo>
                <a:lnTo>
                  <a:pt x="1067044" y="1663700"/>
                </a:lnTo>
                <a:lnTo>
                  <a:pt x="1063678" y="1651000"/>
                </a:lnTo>
                <a:close/>
              </a:path>
              <a:path w="3487420" h="1781175">
                <a:moveTo>
                  <a:pt x="2452219" y="1651000"/>
                </a:moveTo>
                <a:lnTo>
                  <a:pt x="2449917" y="1663700"/>
                </a:lnTo>
                <a:lnTo>
                  <a:pt x="2458723" y="1663700"/>
                </a:lnTo>
                <a:lnTo>
                  <a:pt x="2452219" y="1651000"/>
                </a:lnTo>
                <a:close/>
              </a:path>
              <a:path w="3487420" h="1781175">
                <a:moveTo>
                  <a:pt x="2481974" y="1651000"/>
                </a:moveTo>
                <a:lnTo>
                  <a:pt x="2464849" y="1651000"/>
                </a:lnTo>
                <a:lnTo>
                  <a:pt x="2458723" y="1663700"/>
                </a:lnTo>
                <a:lnTo>
                  <a:pt x="2473505" y="1663700"/>
                </a:lnTo>
                <a:lnTo>
                  <a:pt x="2481974" y="1651000"/>
                </a:lnTo>
                <a:close/>
              </a:path>
              <a:path w="3487420" h="1781175">
                <a:moveTo>
                  <a:pt x="2506094" y="1651000"/>
                </a:moveTo>
                <a:lnTo>
                  <a:pt x="2493252" y="1651000"/>
                </a:lnTo>
                <a:lnTo>
                  <a:pt x="2473505" y="1663700"/>
                </a:lnTo>
                <a:lnTo>
                  <a:pt x="2498669" y="1663700"/>
                </a:lnTo>
                <a:lnTo>
                  <a:pt x="2506094" y="1651000"/>
                </a:lnTo>
                <a:close/>
              </a:path>
              <a:path w="3487420" h="1781175">
                <a:moveTo>
                  <a:pt x="2547677" y="1651000"/>
                </a:moveTo>
                <a:lnTo>
                  <a:pt x="2506094" y="1651000"/>
                </a:lnTo>
                <a:lnTo>
                  <a:pt x="2501890" y="1663700"/>
                </a:lnTo>
                <a:lnTo>
                  <a:pt x="2532586" y="1663700"/>
                </a:lnTo>
                <a:lnTo>
                  <a:pt x="2547677" y="1651000"/>
                </a:lnTo>
                <a:close/>
              </a:path>
              <a:path w="3487420" h="1781175">
                <a:moveTo>
                  <a:pt x="2623848" y="1651000"/>
                </a:moveTo>
                <a:lnTo>
                  <a:pt x="2547677" y="1651000"/>
                </a:lnTo>
                <a:lnTo>
                  <a:pt x="2553211" y="1663700"/>
                </a:lnTo>
                <a:lnTo>
                  <a:pt x="2621558" y="1663700"/>
                </a:lnTo>
                <a:lnTo>
                  <a:pt x="2623848" y="1651000"/>
                </a:lnTo>
                <a:close/>
              </a:path>
              <a:path w="3487420" h="1781175">
                <a:moveTo>
                  <a:pt x="938460" y="1625600"/>
                </a:moveTo>
                <a:lnTo>
                  <a:pt x="931027" y="1625600"/>
                </a:lnTo>
                <a:lnTo>
                  <a:pt x="930476" y="1638300"/>
                </a:lnTo>
                <a:lnTo>
                  <a:pt x="926020" y="1651000"/>
                </a:lnTo>
                <a:lnTo>
                  <a:pt x="924509" y="1658831"/>
                </a:lnTo>
                <a:lnTo>
                  <a:pt x="928569" y="1651000"/>
                </a:lnTo>
                <a:lnTo>
                  <a:pt x="931422" y="1638300"/>
                </a:lnTo>
                <a:lnTo>
                  <a:pt x="940150" y="1638300"/>
                </a:lnTo>
                <a:lnTo>
                  <a:pt x="938460" y="1625600"/>
                </a:lnTo>
                <a:close/>
              </a:path>
              <a:path w="3487420" h="1781175">
                <a:moveTo>
                  <a:pt x="808358" y="1638300"/>
                </a:moveTo>
                <a:lnTo>
                  <a:pt x="792292" y="1638300"/>
                </a:lnTo>
                <a:lnTo>
                  <a:pt x="792103" y="1642703"/>
                </a:lnTo>
                <a:lnTo>
                  <a:pt x="804811" y="1651000"/>
                </a:lnTo>
                <a:lnTo>
                  <a:pt x="808358" y="1638300"/>
                </a:lnTo>
                <a:close/>
              </a:path>
              <a:path w="3487420" h="1781175">
                <a:moveTo>
                  <a:pt x="970242" y="1641872"/>
                </a:moveTo>
                <a:lnTo>
                  <a:pt x="970008" y="1651000"/>
                </a:lnTo>
                <a:lnTo>
                  <a:pt x="985650" y="1651000"/>
                </a:lnTo>
                <a:lnTo>
                  <a:pt x="970242" y="1641872"/>
                </a:lnTo>
                <a:close/>
              </a:path>
              <a:path w="3487420" h="1781175">
                <a:moveTo>
                  <a:pt x="1002107" y="1638300"/>
                </a:moveTo>
                <a:lnTo>
                  <a:pt x="995872" y="1651000"/>
                </a:lnTo>
                <a:lnTo>
                  <a:pt x="1013539" y="1651000"/>
                </a:lnTo>
                <a:lnTo>
                  <a:pt x="1002107" y="1638300"/>
                </a:lnTo>
                <a:close/>
              </a:path>
              <a:path w="3487420" h="1781175">
                <a:moveTo>
                  <a:pt x="2508174" y="1638300"/>
                </a:moveTo>
                <a:lnTo>
                  <a:pt x="2499083" y="1638300"/>
                </a:lnTo>
                <a:lnTo>
                  <a:pt x="2495846" y="1651000"/>
                </a:lnTo>
                <a:lnTo>
                  <a:pt x="2510888" y="1651000"/>
                </a:lnTo>
                <a:lnTo>
                  <a:pt x="2508174" y="1638300"/>
                </a:lnTo>
                <a:close/>
              </a:path>
              <a:path w="3487420" h="1781175">
                <a:moveTo>
                  <a:pt x="2543491" y="1638300"/>
                </a:moveTo>
                <a:lnTo>
                  <a:pt x="2513625" y="1638300"/>
                </a:lnTo>
                <a:lnTo>
                  <a:pt x="2511335" y="1651000"/>
                </a:lnTo>
                <a:lnTo>
                  <a:pt x="2545426" y="1651000"/>
                </a:lnTo>
                <a:lnTo>
                  <a:pt x="2543491" y="1638300"/>
                </a:lnTo>
                <a:close/>
              </a:path>
              <a:path w="3487420" h="1781175">
                <a:moveTo>
                  <a:pt x="2674013" y="1638300"/>
                </a:moveTo>
                <a:lnTo>
                  <a:pt x="2561706" y="1638300"/>
                </a:lnTo>
                <a:lnTo>
                  <a:pt x="2545426" y="1651000"/>
                </a:lnTo>
                <a:lnTo>
                  <a:pt x="2670287" y="1651000"/>
                </a:lnTo>
                <a:lnTo>
                  <a:pt x="2674013" y="1638300"/>
                </a:lnTo>
                <a:close/>
              </a:path>
              <a:path w="3487420" h="1781175">
                <a:moveTo>
                  <a:pt x="898932" y="1625600"/>
                </a:moveTo>
                <a:lnTo>
                  <a:pt x="772267" y="1625600"/>
                </a:lnTo>
                <a:lnTo>
                  <a:pt x="785358" y="1638300"/>
                </a:lnTo>
                <a:lnTo>
                  <a:pt x="792103" y="1642703"/>
                </a:lnTo>
                <a:lnTo>
                  <a:pt x="792292" y="1638300"/>
                </a:lnTo>
                <a:lnTo>
                  <a:pt x="900682" y="1638300"/>
                </a:lnTo>
                <a:lnTo>
                  <a:pt x="898932" y="1625600"/>
                </a:lnTo>
                <a:close/>
              </a:path>
              <a:path w="3487420" h="1781175">
                <a:moveTo>
                  <a:pt x="970333" y="1638300"/>
                </a:moveTo>
                <a:lnTo>
                  <a:pt x="968176" y="1640648"/>
                </a:lnTo>
                <a:lnTo>
                  <a:pt x="970242" y="1641872"/>
                </a:lnTo>
                <a:lnTo>
                  <a:pt x="970333" y="1638300"/>
                </a:lnTo>
                <a:close/>
              </a:path>
              <a:path w="3487420" h="1781175">
                <a:moveTo>
                  <a:pt x="922620" y="1625600"/>
                </a:moveTo>
                <a:lnTo>
                  <a:pt x="903252" y="1625600"/>
                </a:lnTo>
                <a:lnTo>
                  <a:pt x="900682" y="1638300"/>
                </a:lnTo>
                <a:lnTo>
                  <a:pt x="929716" y="1638300"/>
                </a:lnTo>
                <a:lnTo>
                  <a:pt x="922620" y="1625600"/>
                </a:lnTo>
                <a:close/>
              </a:path>
              <a:path w="3487420" h="1781175">
                <a:moveTo>
                  <a:pt x="949899" y="1625600"/>
                </a:moveTo>
                <a:lnTo>
                  <a:pt x="944984" y="1625600"/>
                </a:lnTo>
                <a:lnTo>
                  <a:pt x="952947" y="1638300"/>
                </a:lnTo>
                <a:lnTo>
                  <a:pt x="949899" y="1625600"/>
                </a:lnTo>
                <a:close/>
              </a:path>
              <a:path w="3487420" h="1781175">
                <a:moveTo>
                  <a:pt x="2690769" y="1625600"/>
                </a:moveTo>
                <a:lnTo>
                  <a:pt x="2562218" y="1625600"/>
                </a:lnTo>
                <a:lnTo>
                  <a:pt x="2567244" y="1638300"/>
                </a:lnTo>
                <a:lnTo>
                  <a:pt x="2691225" y="1638300"/>
                </a:lnTo>
                <a:lnTo>
                  <a:pt x="2690769" y="1625600"/>
                </a:lnTo>
                <a:close/>
              </a:path>
              <a:path w="3487420" h="1781175">
                <a:moveTo>
                  <a:pt x="2714602" y="1625600"/>
                </a:moveTo>
                <a:lnTo>
                  <a:pt x="2705119" y="1625600"/>
                </a:lnTo>
                <a:lnTo>
                  <a:pt x="2702024" y="1638300"/>
                </a:lnTo>
                <a:lnTo>
                  <a:pt x="2713307" y="1638300"/>
                </a:lnTo>
                <a:lnTo>
                  <a:pt x="2715975" y="1627999"/>
                </a:lnTo>
                <a:lnTo>
                  <a:pt x="2714602" y="1625600"/>
                </a:lnTo>
                <a:close/>
              </a:path>
              <a:path w="3487420" h="1781175">
                <a:moveTo>
                  <a:pt x="2723988" y="1625600"/>
                </a:moveTo>
                <a:lnTo>
                  <a:pt x="2716596" y="1625600"/>
                </a:lnTo>
                <a:lnTo>
                  <a:pt x="2715975" y="1627999"/>
                </a:lnTo>
                <a:lnTo>
                  <a:pt x="2721867" y="1638300"/>
                </a:lnTo>
                <a:lnTo>
                  <a:pt x="2723988" y="1625600"/>
                </a:lnTo>
                <a:close/>
              </a:path>
              <a:path w="3487420" h="1781175">
                <a:moveTo>
                  <a:pt x="840243" y="1612900"/>
                </a:moveTo>
                <a:lnTo>
                  <a:pt x="729131" y="1612900"/>
                </a:lnTo>
                <a:lnTo>
                  <a:pt x="742297" y="1625600"/>
                </a:lnTo>
                <a:lnTo>
                  <a:pt x="835726" y="1625600"/>
                </a:lnTo>
                <a:lnTo>
                  <a:pt x="840243" y="1612900"/>
                </a:lnTo>
                <a:close/>
              </a:path>
              <a:path w="3487420" h="1781175">
                <a:moveTo>
                  <a:pt x="855046" y="1612900"/>
                </a:moveTo>
                <a:lnTo>
                  <a:pt x="840243" y="1612900"/>
                </a:lnTo>
                <a:lnTo>
                  <a:pt x="847923" y="1625600"/>
                </a:lnTo>
                <a:lnTo>
                  <a:pt x="861406" y="1625600"/>
                </a:lnTo>
                <a:lnTo>
                  <a:pt x="855046" y="1612900"/>
                </a:lnTo>
                <a:close/>
              </a:path>
              <a:path w="3487420" h="1781175">
                <a:moveTo>
                  <a:pt x="871462" y="1612900"/>
                </a:moveTo>
                <a:lnTo>
                  <a:pt x="863692" y="1612900"/>
                </a:lnTo>
                <a:lnTo>
                  <a:pt x="861406" y="1625600"/>
                </a:lnTo>
                <a:lnTo>
                  <a:pt x="877166" y="1625600"/>
                </a:lnTo>
                <a:lnTo>
                  <a:pt x="871462" y="1612900"/>
                </a:lnTo>
                <a:close/>
              </a:path>
              <a:path w="3487420" h="1781175">
                <a:moveTo>
                  <a:pt x="919178" y="1612900"/>
                </a:moveTo>
                <a:lnTo>
                  <a:pt x="910885" y="1625600"/>
                </a:lnTo>
                <a:lnTo>
                  <a:pt x="913742" y="1625600"/>
                </a:lnTo>
                <a:lnTo>
                  <a:pt x="919178" y="1612900"/>
                </a:lnTo>
                <a:close/>
              </a:path>
              <a:path w="3487420" h="1781175">
                <a:moveTo>
                  <a:pt x="2589637" y="1612900"/>
                </a:moveTo>
                <a:lnTo>
                  <a:pt x="2584891" y="1625600"/>
                </a:lnTo>
                <a:lnTo>
                  <a:pt x="2590498" y="1625600"/>
                </a:lnTo>
                <a:lnTo>
                  <a:pt x="2589637" y="1612900"/>
                </a:lnTo>
                <a:close/>
              </a:path>
              <a:path w="3487420" h="1781175">
                <a:moveTo>
                  <a:pt x="2683856" y="1612900"/>
                </a:moveTo>
                <a:lnTo>
                  <a:pt x="2618986" y="1612900"/>
                </a:lnTo>
                <a:lnTo>
                  <a:pt x="2616545" y="1625600"/>
                </a:lnTo>
                <a:lnTo>
                  <a:pt x="2684249" y="1625600"/>
                </a:lnTo>
                <a:lnTo>
                  <a:pt x="2683856" y="1612900"/>
                </a:lnTo>
                <a:close/>
              </a:path>
              <a:path w="3487420" h="1781175">
                <a:moveTo>
                  <a:pt x="2736749" y="1574800"/>
                </a:moveTo>
                <a:lnTo>
                  <a:pt x="2714489" y="1574800"/>
                </a:lnTo>
                <a:lnTo>
                  <a:pt x="2713199" y="1576089"/>
                </a:lnTo>
                <a:lnTo>
                  <a:pt x="2711574" y="1587500"/>
                </a:lnTo>
                <a:lnTo>
                  <a:pt x="2717401" y="1587500"/>
                </a:lnTo>
                <a:lnTo>
                  <a:pt x="2700131" y="1600200"/>
                </a:lnTo>
                <a:lnTo>
                  <a:pt x="2673964" y="1600200"/>
                </a:lnTo>
                <a:lnTo>
                  <a:pt x="2655928" y="1612900"/>
                </a:lnTo>
                <a:lnTo>
                  <a:pt x="2683856" y="1612900"/>
                </a:lnTo>
                <a:lnTo>
                  <a:pt x="2684249" y="1625600"/>
                </a:lnTo>
                <a:lnTo>
                  <a:pt x="2738856" y="1625600"/>
                </a:lnTo>
                <a:lnTo>
                  <a:pt x="2747902" y="1612900"/>
                </a:lnTo>
                <a:lnTo>
                  <a:pt x="2750515" y="1603626"/>
                </a:lnTo>
                <a:lnTo>
                  <a:pt x="2747876" y="1600200"/>
                </a:lnTo>
                <a:lnTo>
                  <a:pt x="2744146" y="1587500"/>
                </a:lnTo>
                <a:lnTo>
                  <a:pt x="2744872" y="1584491"/>
                </a:lnTo>
                <a:lnTo>
                  <a:pt x="2736749" y="1574800"/>
                </a:lnTo>
                <a:close/>
              </a:path>
              <a:path w="3487420" h="1781175">
                <a:moveTo>
                  <a:pt x="701225" y="1600200"/>
                </a:moveTo>
                <a:lnTo>
                  <a:pt x="699274" y="1600200"/>
                </a:lnTo>
                <a:lnTo>
                  <a:pt x="708131" y="1612900"/>
                </a:lnTo>
                <a:lnTo>
                  <a:pt x="712562" y="1612900"/>
                </a:lnTo>
                <a:lnTo>
                  <a:pt x="701225" y="1600200"/>
                </a:lnTo>
                <a:close/>
              </a:path>
              <a:path w="3487420" h="1781175">
                <a:moveTo>
                  <a:pt x="812230" y="1600200"/>
                </a:moveTo>
                <a:lnTo>
                  <a:pt x="711845" y="1600200"/>
                </a:lnTo>
                <a:lnTo>
                  <a:pt x="719547" y="1612900"/>
                </a:lnTo>
                <a:lnTo>
                  <a:pt x="832707" y="1612900"/>
                </a:lnTo>
                <a:lnTo>
                  <a:pt x="812230" y="1600200"/>
                </a:lnTo>
                <a:close/>
              </a:path>
              <a:path w="3487420" h="1781175">
                <a:moveTo>
                  <a:pt x="837607" y="1600200"/>
                </a:moveTo>
                <a:lnTo>
                  <a:pt x="826519" y="1600200"/>
                </a:lnTo>
                <a:lnTo>
                  <a:pt x="832707" y="1612900"/>
                </a:lnTo>
                <a:lnTo>
                  <a:pt x="849544" y="1612900"/>
                </a:lnTo>
                <a:lnTo>
                  <a:pt x="837607" y="1600200"/>
                </a:lnTo>
                <a:close/>
              </a:path>
              <a:path w="3487420" h="1781175">
                <a:moveTo>
                  <a:pt x="2628710" y="1600200"/>
                </a:moveTo>
                <a:lnTo>
                  <a:pt x="2626109" y="1600200"/>
                </a:lnTo>
                <a:lnTo>
                  <a:pt x="2616085" y="1612900"/>
                </a:lnTo>
                <a:lnTo>
                  <a:pt x="2627361" y="1612900"/>
                </a:lnTo>
                <a:lnTo>
                  <a:pt x="2628710" y="1600200"/>
                </a:lnTo>
                <a:close/>
              </a:path>
              <a:path w="3487420" h="1781175">
                <a:moveTo>
                  <a:pt x="2646521" y="1600669"/>
                </a:moveTo>
                <a:lnTo>
                  <a:pt x="2644702" y="1612900"/>
                </a:lnTo>
                <a:lnTo>
                  <a:pt x="2655928" y="1612900"/>
                </a:lnTo>
                <a:lnTo>
                  <a:pt x="2646521" y="1600669"/>
                </a:lnTo>
                <a:close/>
              </a:path>
              <a:path w="3487420" h="1781175">
                <a:moveTo>
                  <a:pt x="2810919" y="1587500"/>
                </a:moveTo>
                <a:lnTo>
                  <a:pt x="2751229" y="1587500"/>
                </a:lnTo>
                <a:lnTo>
                  <a:pt x="2751480" y="1600200"/>
                </a:lnTo>
                <a:lnTo>
                  <a:pt x="2750515" y="1603626"/>
                </a:lnTo>
                <a:lnTo>
                  <a:pt x="2757655" y="1612900"/>
                </a:lnTo>
                <a:lnTo>
                  <a:pt x="2772448" y="1612900"/>
                </a:lnTo>
                <a:lnTo>
                  <a:pt x="2782991" y="1600200"/>
                </a:lnTo>
                <a:lnTo>
                  <a:pt x="2810514" y="1600200"/>
                </a:lnTo>
                <a:lnTo>
                  <a:pt x="2810919" y="1587500"/>
                </a:lnTo>
                <a:close/>
              </a:path>
              <a:path w="3487420" h="1781175">
                <a:moveTo>
                  <a:pt x="2744872" y="1584491"/>
                </a:moveTo>
                <a:lnTo>
                  <a:pt x="2744146" y="1587500"/>
                </a:lnTo>
                <a:lnTo>
                  <a:pt x="2747876" y="1600200"/>
                </a:lnTo>
                <a:lnTo>
                  <a:pt x="2750515" y="1603626"/>
                </a:lnTo>
                <a:lnTo>
                  <a:pt x="2751480" y="1600200"/>
                </a:lnTo>
                <a:lnTo>
                  <a:pt x="2751229" y="1587500"/>
                </a:lnTo>
                <a:lnTo>
                  <a:pt x="2747393" y="1587500"/>
                </a:lnTo>
                <a:lnTo>
                  <a:pt x="2744872" y="1584491"/>
                </a:lnTo>
                <a:close/>
              </a:path>
              <a:path w="3487420" h="1781175">
                <a:moveTo>
                  <a:pt x="2646591" y="1600200"/>
                </a:moveTo>
                <a:lnTo>
                  <a:pt x="2646160" y="1600200"/>
                </a:lnTo>
                <a:lnTo>
                  <a:pt x="2646521" y="1600669"/>
                </a:lnTo>
                <a:lnTo>
                  <a:pt x="2646591" y="1600200"/>
                </a:lnTo>
                <a:close/>
              </a:path>
              <a:path w="3487420" h="1781175">
                <a:moveTo>
                  <a:pt x="697258" y="1587500"/>
                </a:moveTo>
                <a:lnTo>
                  <a:pt x="671988" y="1587500"/>
                </a:lnTo>
                <a:lnTo>
                  <a:pt x="673014" y="1600200"/>
                </a:lnTo>
                <a:lnTo>
                  <a:pt x="697893" y="1600200"/>
                </a:lnTo>
                <a:lnTo>
                  <a:pt x="697258" y="1587500"/>
                </a:lnTo>
                <a:close/>
              </a:path>
              <a:path w="3487420" h="1781175">
                <a:moveTo>
                  <a:pt x="787250" y="1587500"/>
                </a:moveTo>
                <a:lnTo>
                  <a:pt x="697258" y="1587500"/>
                </a:lnTo>
                <a:lnTo>
                  <a:pt x="700839" y="1600200"/>
                </a:lnTo>
                <a:lnTo>
                  <a:pt x="785273" y="1600200"/>
                </a:lnTo>
                <a:lnTo>
                  <a:pt x="787250" y="1587500"/>
                </a:lnTo>
                <a:close/>
              </a:path>
              <a:path w="3487420" h="1781175">
                <a:moveTo>
                  <a:pt x="791098" y="1587500"/>
                </a:moveTo>
                <a:lnTo>
                  <a:pt x="787250" y="1587500"/>
                </a:lnTo>
                <a:lnTo>
                  <a:pt x="787334" y="1600200"/>
                </a:lnTo>
                <a:lnTo>
                  <a:pt x="795966" y="1600200"/>
                </a:lnTo>
                <a:lnTo>
                  <a:pt x="791098" y="1587500"/>
                </a:lnTo>
                <a:close/>
              </a:path>
              <a:path w="3487420" h="1781175">
                <a:moveTo>
                  <a:pt x="808967" y="1587500"/>
                </a:moveTo>
                <a:lnTo>
                  <a:pt x="801843" y="1587500"/>
                </a:lnTo>
                <a:lnTo>
                  <a:pt x="803771" y="1600200"/>
                </a:lnTo>
                <a:lnTo>
                  <a:pt x="811914" y="1600200"/>
                </a:lnTo>
                <a:lnTo>
                  <a:pt x="808967" y="1587500"/>
                </a:lnTo>
                <a:close/>
              </a:path>
              <a:path w="3487420" h="1781175">
                <a:moveTo>
                  <a:pt x="819889" y="1587500"/>
                </a:moveTo>
                <a:lnTo>
                  <a:pt x="819254" y="1587500"/>
                </a:lnTo>
                <a:lnTo>
                  <a:pt x="821845" y="1600200"/>
                </a:lnTo>
                <a:lnTo>
                  <a:pt x="825740" y="1600200"/>
                </a:lnTo>
                <a:lnTo>
                  <a:pt x="819889" y="1587500"/>
                </a:lnTo>
                <a:close/>
              </a:path>
              <a:path w="3487420" h="1781175">
                <a:moveTo>
                  <a:pt x="2684547" y="1587500"/>
                </a:moveTo>
                <a:lnTo>
                  <a:pt x="2674784" y="1587500"/>
                </a:lnTo>
                <a:lnTo>
                  <a:pt x="2676391" y="1600200"/>
                </a:lnTo>
                <a:lnTo>
                  <a:pt x="2681227" y="1600200"/>
                </a:lnTo>
                <a:lnTo>
                  <a:pt x="2684547" y="1587500"/>
                </a:lnTo>
                <a:close/>
              </a:path>
              <a:path w="3487420" h="1781175">
                <a:moveTo>
                  <a:pt x="2686024" y="1587500"/>
                </a:moveTo>
                <a:lnTo>
                  <a:pt x="2684547" y="1587500"/>
                </a:lnTo>
                <a:lnTo>
                  <a:pt x="2685203" y="1600200"/>
                </a:lnTo>
                <a:lnTo>
                  <a:pt x="2692774" y="1600200"/>
                </a:lnTo>
                <a:lnTo>
                  <a:pt x="2693350" y="1599701"/>
                </a:lnTo>
                <a:lnTo>
                  <a:pt x="2686024" y="1587500"/>
                </a:lnTo>
                <a:close/>
              </a:path>
              <a:path w="3487420" h="1781175">
                <a:moveTo>
                  <a:pt x="2694330" y="1598853"/>
                </a:moveTo>
                <a:lnTo>
                  <a:pt x="2693350" y="1599701"/>
                </a:lnTo>
                <a:lnTo>
                  <a:pt x="2693649" y="1600200"/>
                </a:lnTo>
                <a:lnTo>
                  <a:pt x="2694330" y="1598853"/>
                </a:lnTo>
                <a:close/>
              </a:path>
              <a:path w="3487420" h="1781175">
                <a:moveTo>
                  <a:pt x="2820518" y="1587500"/>
                </a:moveTo>
                <a:lnTo>
                  <a:pt x="2810919" y="1587500"/>
                </a:lnTo>
                <a:lnTo>
                  <a:pt x="2814617" y="1600200"/>
                </a:lnTo>
                <a:lnTo>
                  <a:pt x="2817236" y="1600200"/>
                </a:lnTo>
                <a:lnTo>
                  <a:pt x="2820518" y="1587500"/>
                </a:lnTo>
                <a:close/>
              </a:path>
              <a:path w="3487420" h="1781175">
                <a:moveTo>
                  <a:pt x="2707452" y="1587500"/>
                </a:moveTo>
                <a:lnTo>
                  <a:pt x="2700076" y="1587500"/>
                </a:lnTo>
                <a:lnTo>
                  <a:pt x="2694330" y="1598853"/>
                </a:lnTo>
                <a:lnTo>
                  <a:pt x="2707452" y="1587500"/>
                </a:lnTo>
                <a:close/>
              </a:path>
              <a:path w="3487420" h="1781175">
                <a:moveTo>
                  <a:pt x="650301" y="1574800"/>
                </a:moveTo>
                <a:lnTo>
                  <a:pt x="642672" y="1574800"/>
                </a:lnTo>
                <a:lnTo>
                  <a:pt x="653452" y="1587500"/>
                </a:lnTo>
                <a:lnTo>
                  <a:pt x="657880" y="1587500"/>
                </a:lnTo>
                <a:lnTo>
                  <a:pt x="650301" y="1574800"/>
                </a:lnTo>
                <a:close/>
              </a:path>
              <a:path w="3487420" h="1781175">
                <a:moveTo>
                  <a:pt x="743852" y="1574800"/>
                </a:moveTo>
                <a:lnTo>
                  <a:pt x="665876" y="1574800"/>
                </a:lnTo>
                <a:lnTo>
                  <a:pt x="665247" y="1587500"/>
                </a:lnTo>
                <a:lnTo>
                  <a:pt x="735472" y="1587500"/>
                </a:lnTo>
                <a:lnTo>
                  <a:pt x="743852" y="1574800"/>
                </a:lnTo>
                <a:close/>
              </a:path>
              <a:path w="3487420" h="1781175">
                <a:moveTo>
                  <a:pt x="760744" y="1574800"/>
                </a:moveTo>
                <a:lnTo>
                  <a:pt x="743852" y="1574800"/>
                </a:lnTo>
                <a:lnTo>
                  <a:pt x="740349" y="1587500"/>
                </a:lnTo>
                <a:lnTo>
                  <a:pt x="765884" y="1587500"/>
                </a:lnTo>
                <a:lnTo>
                  <a:pt x="760744" y="1574800"/>
                </a:lnTo>
                <a:close/>
              </a:path>
              <a:path w="3487420" h="1781175">
                <a:moveTo>
                  <a:pt x="776657" y="1574800"/>
                </a:moveTo>
                <a:lnTo>
                  <a:pt x="783377" y="1587500"/>
                </a:lnTo>
                <a:lnTo>
                  <a:pt x="791202" y="1587500"/>
                </a:lnTo>
                <a:lnTo>
                  <a:pt x="776657" y="1574800"/>
                </a:lnTo>
                <a:close/>
              </a:path>
              <a:path w="3487420" h="1781175">
                <a:moveTo>
                  <a:pt x="2708183" y="1581104"/>
                </a:moveTo>
                <a:lnTo>
                  <a:pt x="2701788" y="1587500"/>
                </a:lnTo>
                <a:lnTo>
                  <a:pt x="2708502" y="1587500"/>
                </a:lnTo>
                <a:lnTo>
                  <a:pt x="2708183" y="1581104"/>
                </a:lnTo>
                <a:close/>
              </a:path>
              <a:path w="3487420" h="1781175">
                <a:moveTo>
                  <a:pt x="2768222" y="1562100"/>
                </a:moveTo>
                <a:lnTo>
                  <a:pt x="2757820" y="1562100"/>
                </a:lnTo>
                <a:lnTo>
                  <a:pt x="2747211" y="1574800"/>
                </a:lnTo>
                <a:lnTo>
                  <a:pt x="2744872" y="1584491"/>
                </a:lnTo>
                <a:lnTo>
                  <a:pt x="2747393" y="1587500"/>
                </a:lnTo>
                <a:lnTo>
                  <a:pt x="2826210" y="1587500"/>
                </a:lnTo>
                <a:lnTo>
                  <a:pt x="2826588" y="1574800"/>
                </a:lnTo>
                <a:lnTo>
                  <a:pt x="2766495" y="1574800"/>
                </a:lnTo>
                <a:lnTo>
                  <a:pt x="2768222" y="1562100"/>
                </a:lnTo>
                <a:close/>
              </a:path>
              <a:path w="3487420" h="1781175">
                <a:moveTo>
                  <a:pt x="2852448" y="1574800"/>
                </a:moveTo>
                <a:lnTo>
                  <a:pt x="2831585" y="1574800"/>
                </a:lnTo>
                <a:lnTo>
                  <a:pt x="2840455" y="1587500"/>
                </a:lnTo>
                <a:lnTo>
                  <a:pt x="2852448" y="1574800"/>
                </a:lnTo>
                <a:close/>
              </a:path>
              <a:path w="3487420" h="1781175">
                <a:moveTo>
                  <a:pt x="2713383" y="1574800"/>
                </a:moveTo>
                <a:lnTo>
                  <a:pt x="2707870" y="1574800"/>
                </a:lnTo>
                <a:lnTo>
                  <a:pt x="2708183" y="1581104"/>
                </a:lnTo>
                <a:lnTo>
                  <a:pt x="2713199" y="1576089"/>
                </a:lnTo>
                <a:lnTo>
                  <a:pt x="2713383" y="1574800"/>
                </a:lnTo>
                <a:close/>
              </a:path>
              <a:path w="3487420" h="1781175">
                <a:moveTo>
                  <a:pt x="649469" y="1562100"/>
                </a:moveTo>
                <a:lnTo>
                  <a:pt x="607875" y="1562100"/>
                </a:lnTo>
                <a:lnTo>
                  <a:pt x="613202" y="1574800"/>
                </a:lnTo>
                <a:lnTo>
                  <a:pt x="649036" y="1574800"/>
                </a:lnTo>
                <a:lnTo>
                  <a:pt x="649469" y="1562100"/>
                </a:lnTo>
                <a:close/>
              </a:path>
              <a:path w="3487420" h="1781175">
                <a:moveTo>
                  <a:pt x="720110" y="1562100"/>
                </a:moveTo>
                <a:lnTo>
                  <a:pt x="654384" y="1562100"/>
                </a:lnTo>
                <a:lnTo>
                  <a:pt x="660836" y="1574800"/>
                </a:lnTo>
                <a:lnTo>
                  <a:pt x="727890" y="1574800"/>
                </a:lnTo>
                <a:lnTo>
                  <a:pt x="720110" y="1562100"/>
                </a:lnTo>
                <a:close/>
              </a:path>
              <a:path w="3487420" h="1781175">
                <a:moveTo>
                  <a:pt x="738803" y="1562100"/>
                </a:moveTo>
                <a:lnTo>
                  <a:pt x="739327" y="1574800"/>
                </a:lnTo>
                <a:lnTo>
                  <a:pt x="743067" y="1574800"/>
                </a:lnTo>
                <a:lnTo>
                  <a:pt x="738803" y="1562100"/>
                </a:lnTo>
                <a:close/>
              </a:path>
              <a:path w="3487420" h="1781175">
                <a:moveTo>
                  <a:pt x="2876794" y="1562100"/>
                </a:moveTo>
                <a:lnTo>
                  <a:pt x="2779858" y="1562100"/>
                </a:lnTo>
                <a:lnTo>
                  <a:pt x="2766495" y="1574800"/>
                </a:lnTo>
                <a:lnTo>
                  <a:pt x="2870265" y="1574800"/>
                </a:lnTo>
                <a:lnTo>
                  <a:pt x="2876794" y="1562100"/>
                </a:lnTo>
                <a:close/>
              </a:path>
              <a:path w="3487420" h="1781175">
                <a:moveTo>
                  <a:pt x="688901" y="1549400"/>
                </a:moveTo>
                <a:lnTo>
                  <a:pt x="591777" y="1549400"/>
                </a:lnTo>
                <a:lnTo>
                  <a:pt x="594027" y="1562100"/>
                </a:lnTo>
                <a:lnTo>
                  <a:pt x="682254" y="1562100"/>
                </a:lnTo>
                <a:lnTo>
                  <a:pt x="688901" y="1549400"/>
                </a:lnTo>
                <a:close/>
              </a:path>
              <a:path w="3487420" h="1781175">
                <a:moveTo>
                  <a:pt x="698393" y="1549400"/>
                </a:moveTo>
                <a:lnTo>
                  <a:pt x="688901" y="1549400"/>
                </a:lnTo>
                <a:lnTo>
                  <a:pt x="692477" y="1562100"/>
                </a:lnTo>
                <a:lnTo>
                  <a:pt x="698514" y="1562100"/>
                </a:lnTo>
                <a:lnTo>
                  <a:pt x="698393" y="1549400"/>
                </a:lnTo>
                <a:close/>
              </a:path>
              <a:path w="3487420" h="1781175">
                <a:moveTo>
                  <a:pt x="708423" y="1549400"/>
                </a:moveTo>
                <a:lnTo>
                  <a:pt x="701375" y="1549400"/>
                </a:lnTo>
                <a:lnTo>
                  <a:pt x="704599" y="1562100"/>
                </a:lnTo>
                <a:lnTo>
                  <a:pt x="710695" y="1562100"/>
                </a:lnTo>
                <a:lnTo>
                  <a:pt x="708423" y="1549400"/>
                </a:lnTo>
                <a:close/>
              </a:path>
              <a:path w="3487420" h="1781175">
                <a:moveTo>
                  <a:pt x="2794626" y="1549400"/>
                </a:moveTo>
                <a:lnTo>
                  <a:pt x="2778928" y="1549400"/>
                </a:lnTo>
                <a:lnTo>
                  <a:pt x="2777493" y="1562100"/>
                </a:lnTo>
                <a:lnTo>
                  <a:pt x="2794180" y="1562100"/>
                </a:lnTo>
                <a:lnTo>
                  <a:pt x="2794626" y="1549400"/>
                </a:lnTo>
                <a:close/>
              </a:path>
              <a:path w="3487420" h="1781175">
                <a:moveTo>
                  <a:pt x="2805953" y="1549400"/>
                </a:moveTo>
                <a:lnTo>
                  <a:pt x="2801546" y="1549400"/>
                </a:lnTo>
                <a:lnTo>
                  <a:pt x="2794601" y="1562100"/>
                </a:lnTo>
                <a:lnTo>
                  <a:pt x="2805176" y="1562100"/>
                </a:lnTo>
                <a:lnTo>
                  <a:pt x="2805953" y="1549400"/>
                </a:lnTo>
                <a:close/>
              </a:path>
              <a:path w="3487420" h="1781175">
                <a:moveTo>
                  <a:pt x="2910703" y="1549400"/>
                </a:moveTo>
                <a:lnTo>
                  <a:pt x="2808320" y="1549400"/>
                </a:lnTo>
                <a:lnTo>
                  <a:pt x="2805176" y="1562100"/>
                </a:lnTo>
                <a:lnTo>
                  <a:pt x="2897447" y="1562100"/>
                </a:lnTo>
                <a:lnTo>
                  <a:pt x="2910703" y="1549400"/>
                </a:lnTo>
                <a:close/>
              </a:path>
              <a:path w="3487420" h="1781175">
                <a:moveTo>
                  <a:pt x="658463" y="1536700"/>
                </a:moveTo>
                <a:lnTo>
                  <a:pt x="545088" y="1536700"/>
                </a:lnTo>
                <a:lnTo>
                  <a:pt x="554053" y="1549400"/>
                </a:lnTo>
                <a:lnTo>
                  <a:pt x="661422" y="1549400"/>
                </a:lnTo>
                <a:lnTo>
                  <a:pt x="658463" y="1536700"/>
                </a:lnTo>
                <a:close/>
              </a:path>
              <a:path w="3487420" h="1781175">
                <a:moveTo>
                  <a:pt x="664872" y="1536700"/>
                </a:moveTo>
                <a:lnTo>
                  <a:pt x="666473" y="1549400"/>
                </a:lnTo>
                <a:lnTo>
                  <a:pt x="673598" y="1549400"/>
                </a:lnTo>
                <a:lnTo>
                  <a:pt x="664872" y="1536700"/>
                </a:lnTo>
                <a:close/>
              </a:path>
              <a:path w="3487420" h="1781175">
                <a:moveTo>
                  <a:pt x="2834109" y="1536700"/>
                </a:moveTo>
                <a:lnTo>
                  <a:pt x="2823834" y="1549400"/>
                </a:lnTo>
                <a:lnTo>
                  <a:pt x="2837761" y="1549400"/>
                </a:lnTo>
                <a:lnTo>
                  <a:pt x="2834109" y="1536700"/>
                </a:lnTo>
                <a:close/>
              </a:path>
              <a:path w="3487420" h="1781175">
                <a:moveTo>
                  <a:pt x="2892442" y="1536700"/>
                </a:moveTo>
                <a:lnTo>
                  <a:pt x="2850424" y="1536700"/>
                </a:lnTo>
                <a:lnTo>
                  <a:pt x="2837761" y="1549400"/>
                </a:lnTo>
                <a:lnTo>
                  <a:pt x="2884033" y="1549400"/>
                </a:lnTo>
                <a:lnTo>
                  <a:pt x="2892442" y="1536700"/>
                </a:lnTo>
                <a:close/>
              </a:path>
              <a:path w="3487420" h="1781175">
                <a:moveTo>
                  <a:pt x="2933487" y="1536700"/>
                </a:moveTo>
                <a:lnTo>
                  <a:pt x="2892442" y="1536700"/>
                </a:lnTo>
                <a:lnTo>
                  <a:pt x="2900886" y="1549400"/>
                </a:lnTo>
                <a:lnTo>
                  <a:pt x="2930909" y="1549400"/>
                </a:lnTo>
                <a:lnTo>
                  <a:pt x="2933487" y="1536700"/>
                </a:lnTo>
                <a:close/>
              </a:path>
              <a:path w="3487420" h="1781175">
                <a:moveTo>
                  <a:pt x="623700" y="1524000"/>
                </a:moveTo>
                <a:lnTo>
                  <a:pt x="520638" y="1524000"/>
                </a:lnTo>
                <a:lnTo>
                  <a:pt x="531087" y="1536700"/>
                </a:lnTo>
                <a:lnTo>
                  <a:pt x="622724" y="1536700"/>
                </a:lnTo>
                <a:lnTo>
                  <a:pt x="623700" y="1524000"/>
                </a:lnTo>
                <a:close/>
              </a:path>
              <a:path w="3487420" h="1781175">
                <a:moveTo>
                  <a:pt x="630824" y="1524000"/>
                </a:moveTo>
                <a:lnTo>
                  <a:pt x="629894" y="1536700"/>
                </a:lnTo>
                <a:lnTo>
                  <a:pt x="638891" y="1536700"/>
                </a:lnTo>
                <a:lnTo>
                  <a:pt x="630824" y="1524000"/>
                </a:lnTo>
                <a:close/>
              </a:path>
              <a:path w="3487420" h="1781175">
                <a:moveTo>
                  <a:pt x="2929258" y="1524000"/>
                </a:moveTo>
                <a:lnTo>
                  <a:pt x="2856004" y="1524000"/>
                </a:lnTo>
                <a:lnTo>
                  <a:pt x="2860404" y="1536700"/>
                </a:lnTo>
                <a:lnTo>
                  <a:pt x="2936861" y="1536700"/>
                </a:lnTo>
                <a:lnTo>
                  <a:pt x="2936890" y="1536330"/>
                </a:lnTo>
                <a:lnTo>
                  <a:pt x="2929258" y="1524000"/>
                </a:lnTo>
                <a:close/>
              </a:path>
              <a:path w="3487420" h="1781175">
                <a:moveTo>
                  <a:pt x="2936990" y="1535078"/>
                </a:moveTo>
                <a:lnTo>
                  <a:pt x="2936890" y="1536330"/>
                </a:lnTo>
                <a:lnTo>
                  <a:pt x="2937119" y="1536700"/>
                </a:lnTo>
                <a:lnTo>
                  <a:pt x="2938122" y="1536700"/>
                </a:lnTo>
                <a:lnTo>
                  <a:pt x="2936990" y="1535078"/>
                </a:lnTo>
                <a:close/>
              </a:path>
              <a:path w="3487420" h="1781175">
                <a:moveTo>
                  <a:pt x="2929258" y="1524000"/>
                </a:moveTo>
                <a:lnTo>
                  <a:pt x="2936890" y="1536330"/>
                </a:lnTo>
                <a:lnTo>
                  <a:pt x="2936990" y="1535078"/>
                </a:lnTo>
                <a:lnTo>
                  <a:pt x="2929258" y="1524000"/>
                </a:lnTo>
                <a:close/>
              </a:path>
              <a:path w="3487420" h="1781175">
                <a:moveTo>
                  <a:pt x="2937875" y="1524000"/>
                </a:moveTo>
                <a:lnTo>
                  <a:pt x="2929258" y="1524000"/>
                </a:lnTo>
                <a:lnTo>
                  <a:pt x="2936990" y="1535078"/>
                </a:lnTo>
                <a:lnTo>
                  <a:pt x="2937875" y="1524000"/>
                </a:lnTo>
                <a:close/>
              </a:path>
              <a:path w="3487420" h="1781175">
                <a:moveTo>
                  <a:pt x="533021" y="1491266"/>
                </a:moveTo>
                <a:lnTo>
                  <a:pt x="526602" y="1498600"/>
                </a:lnTo>
                <a:lnTo>
                  <a:pt x="521571" y="1511300"/>
                </a:lnTo>
                <a:lnTo>
                  <a:pt x="521935" y="1524000"/>
                </a:lnTo>
                <a:lnTo>
                  <a:pt x="587427" y="1524000"/>
                </a:lnTo>
                <a:lnTo>
                  <a:pt x="593728" y="1511300"/>
                </a:lnTo>
                <a:lnTo>
                  <a:pt x="524179" y="1511300"/>
                </a:lnTo>
                <a:lnTo>
                  <a:pt x="532120" y="1498600"/>
                </a:lnTo>
                <a:lnTo>
                  <a:pt x="533963" y="1498600"/>
                </a:lnTo>
                <a:lnTo>
                  <a:pt x="533021" y="1491266"/>
                </a:lnTo>
                <a:close/>
              </a:path>
              <a:path w="3487420" h="1781175">
                <a:moveTo>
                  <a:pt x="600065" y="1512318"/>
                </a:moveTo>
                <a:lnTo>
                  <a:pt x="594099" y="1524000"/>
                </a:lnTo>
                <a:lnTo>
                  <a:pt x="610430" y="1524000"/>
                </a:lnTo>
                <a:lnTo>
                  <a:pt x="600065" y="1512318"/>
                </a:lnTo>
                <a:close/>
              </a:path>
              <a:path w="3487420" h="1781175">
                <a:moveTo>
                  <a:pt x="622647" y="1511300"/>
                </a:moveTo>
                <a:lnTo>
                  <a:pt x="612232" y="1511300"/>
                </a:lnTo>
                <a:lnTo>
                  <a:pt x="616804" y="1524000"/>
                </a:lnTo>
                <a:lnTo>
                  <a:pt x="622647" y="1511300"/>
                </a:lnTo>
                <a:close/>
              </a:path>
              <a:path w="3487420" h="1781175">
                <a:moveTo>
                  <a:pt x="2874635" y="1511300"/>
                </a:moveTo>
                <a:lnTo>
                  <a:pt x="2866065" y="1524000"/>
                </a:lnTo>
                <a:lnTo>
                  <a:pt x="2870702" y="1524000"/>
                </a:lnTo>
                <a:lnTo>
                  <a:pt x="2874635" y="1511300"/>
                </a:lnTo>
                <a:close/>
              </a:path>
              <a:path w="3487420" h="1781175">
                <a:moveTo>
                  <a:pt x="2883106" y="1511300"/>
                </a:moveTo>
                <a:lnTo>
                  <a:pt x="2874471" y="1524000"/>
                </a:lnTo>
                <a:lnTo>
                  <a:pt x="2883176" y="1524000"/>
                </a:lnTo>
                <a:lnTo>
                  <a:pt x="2883106" y="1511300"/>
                </a:lnTo>
                <a:close/>
              </a:path>
              <a:path w="3487420" h="1781175">
                <a:moveTo>
                  <a:pt x="2923263" y="1511300"/>
                </a:moveTo>
                <a:lnTo>
                  <a:pt x="2886687" y="1511300"/>
                </a:lnTo>
                <a:lnTo>
                  <a:pt x="2883663" y="1524000"/>
                </a:lnTo>
                <a:lnTo>
                  <a:pt x="2923060" y="1524000"/>
                </a:lnTo>
                <a:lnTo>
                  <a:pt x="2923263" y="1511300"/>
                </a:lnTo>
                <a:close/>
              </a:path>
              <a:path w="3487420" h="1781175">
                <a:moveTo>
                  <a:pt x="2966499" y="1511300"/>
                </a:moveTo>
                <a:lnTo>
                  <a:pt x="2923263" y="1511300"/>
                </a:lnTo>
                <a:lnTo>
                  <a:pt x="2923060" y="1524000"/>
                </a:lnTo>
                <a:lnTo>
                  <a:pt x="2962479" y="1524000"/>
                </a:lnTo>
                <a:lnTo>
                  <a:pt x="2966499" y="1511300"/>
                </a:lnTo>
                <a:close/>
              </a:path>
              <a:path w="3487420" h="1781175">
                <a:moveTo>
                  <a:pt x="2988002" y="1511300"/>
                </a:moveTo>
                <a:lnTo>
                  <a:pt x="2966499" y="1511300"/>
                </a:lnTo>
                <a:lnTo>
                  <a:pt x="2967535" y="1524000"/>
                </a:lnTo>
                <a:lnTo>
                  <a:pt x="2973431" y="1524000"/>
                </a:lnTo>
                <a:lnTo>
                  <a:pt x="2988002" y="1511300"/>
                </a:lnTo>
                <a:close/>
              </a:path>
              <a:path w="3487420" h="1781175">
                <a:moveTo>
                  <a:pt x="600586" y="1511300"/>
                </a:moveTo>
                <a:lnTo>
                  <a:pt x="599162" y="1511300"/>
                </a:lnTo>
                <a:lnTo>
                  <a:pt x="600065" y="1512318"/>
                </a:lnTo>
                <a:lnTo>
                  <a:pt x="600586" y="1511300"/>
                </a:lnTo>
                <a:close/>
              </a:path>
              <a:path w="3487420" h="1781175">
                <a:moveTo>
                  <a:pt x="488711" y="1447800"/>
                </a:moveTo>
                <a:lnTo>
                  <a:pt x="479314" y="1460500"/>
                </a:lnTo>
                <a:lnTo>
                  <a:pt x="488076" y="1460500"/>
                </a:lnTo>
                <a:lnTo>
                  <a:pt x="514826" y="1473200"/>
                </a:lnTo>
                <a:lnTo>
                  <a:pt x="523058" y="1485900"/>
                </a:lnTo>
                <a:lnTo>
                  <a:pt x="470995" y="1485900"/>
                </a:lnTo>
                <a:lnTo>
                  <a:pt x="475364" y="1498600"/>
                </a:lnTo>
                <a:lnTo>
                  <a:pt x="487984" y="1511300"/>
                </a:lnTo>
                <a:lnTo>
                  <a:pt x="521571" y="1511300"/>
                </a:lnTo>
                <a:lnTo>
                  <a:pt x="526602" y="1498600"/>
                </a:lnTo>
                <a:lnTo>
                  <a:pt x="533021" y="1491266"/>
                </a:lnTo>
                <a:lnTo>
                  <a:pt x="530701" y="1473200"/>
                </a:lnTo>
                <a:lnTo>
                  <a:pt x="517426" y="1473200"/>
                </a:lnTo>
                <a:lnTo>
                  <a:pt x="509221" y="1460500"/>
                </a:lnTo>
                <a:lnTo>
                  <a:pt x="488711" y="1447800"/>
                </a:lnTo>
                <a:close/>
              </a:path>
              <a:path w="3487420" h="1781175">
                <a:moveTo>
                  <a:pt x="554746" y="1498600"/>
                </a:moveTo>
                <a:lnTo>
                  <a:pt x="532120" y="1498600"/>
                </a:lnTo>
                <a:lnTo>
                  <a:pt x="524179" y="1511300"/>
                </a:lnTo>
                <a:lnTo>
                  <a:pt x="566204" y="1511300"/>
                </a:lnTo>
                <a:lnTo>
                  <a:pt x="554746" y="1498600"/>
                </a:lnTo>
                <a:close/>
              </a:path>
              <a:path w="3487420" h="1781175">
                <a:moveTo>
                  <a:pt x="581928" y="1509102"/>
                </a:moveTo>
                <a:lnTo>
                  <a:pt x="580218" y="1511300"/>
                </a:lnTo>
                <a:lnTo>
                  <a:pt x="584242" y="1511300"/>
                </a:lnTo>
                <a:lnTo>
                  <a:pt x="581928" y="1509102"/>
                </a:lnTo>
                <a:close/>
              </a:path>
              <a:path w="3487420" h="1781175">
                <a:moveTo>
                  <a:pt x="590101" y="1498600"/>
                </a:moveTo>
                <a:lnTo>
                  <a:pt x="585338" y="1504720"/>
                </a:lnTo>
                <a:lnTo>
                  <a:pt x="592198" y="1511300"/>
                </a:lnTo>
                <a:lnTo>
                  <a:pt x="599162" y="1511300"/>
                </a:lnTo>
                <a:lnTo>
                  <a:pt x="590101" y="1498600"/>
                </a:lnTo>
                <a:close/>
              </a:path>
              <a:path w="3487420" h="1781175">
                <a:moveTo>
                  <a:pt x="2907407" y="1498600"/>
                </a:moveTo>
                <a:lnTo>
                  <a:pt x="2899324" y="1498600"/>
                </a:lnTo>
                <a:lnTo>
                  <a:pt x="2888369" y="1511300"/>
                </a:lnTo>
                <a:lnTo>
                  <a:pt x="2906183" y="1511300"/>
                </a:lnTo>
                <a:lnTo>
                  <a:pt x="2907407" y="1498600"/>
                </a:lnTo>
                <a:close/>
              </a:path>
              <a:path w="3487420" h="1781175">
                <a:moveTo>
                  <a:pt x="2917637" y="1498600"/>
                </a:moveTo>
                <a:lnTo>
                  <a:pt x="2911427" y="1498600"/>
                </a:lnTo>
                <a:lnTo>
                  <a:pt x="2907582" y="1511300"/>
                </a:lnTo>
                <a:lnTo>
                  <a:pt x="2917712" y="1511300"/>
                </a:lnTo>
                <a:lnTo>
                  <a:pt x="2917637" y="1498600"/>
                </a:lnTo>
                <a:close/>
              </a:path>
              <a:path w="3487420" h="1781175">
                <a:moveTo>
                  <a:pt x="2932166" y="1498600"/>
                </a:moveTo>
                <a:lnTo>
                  <a:pt x="2928839" y="1498600"/>
                </a:lnTo>
                <a:lnTo>
                  <a:pt x="2921920" y="1511300"/>
                </a:lnTo>
                <a:lnTo>
                  <a:pt x="2928544" y="1511300"/>
                </a:lnTo>
                <a:lnTo>
                  <a:pt x="2932166" y="1498600"/>
                </a:lnTo>
                <a:close/>
              </a:path>
              <a:path w="3487420" h="1781175">
                <a:moveTo>
                  <a:pt x="3015529" y="1498600"/>
                </a:moveTo>
                <a:lnTo>
                  <a:pt x="2935588" y="1498600"/>
                </a:lnTo>
                <a:lnTo>
                  <a:pt x="2932033" y="1511300"/>
                </a:lnTo>
                <a:lnTo>
                  <a:pt x="3002639" y="1511300"/>
                </a:lnTo>
                <a:lnTo>
                  <a:pt x="3015529" y="1498600"/>
                </a:lnTo>
                <a:close/>
              </a:path>
              <a:path w="3487420" h="1781175">
                <a:moveTo>
                  <a:pt x="578958" y="1498600"/>
                </a:moveTo>
                <a:lnTo>
                  <a:pt x="570869" y="1498600"/>
                </a:lnTo>
                <a:lnTo>
                  <a:pt x="581928" y="1509102"/>
                </a:lnTo>
                <a:lnTo>
                  <a:pt x="585338" y="1504720"/>
                </a:lnTo>
                <a:lnTo>
                  <a:pt x="578958" y="1498600"/>
                </a:lnTo>
                <a:close/>
              </a:path>
              <a:path w="3487420" h="1781175">
                <a:moveTo>
                  <a:pt x="470995" y="1485900"/>
                </a:moveTo>
                <a:lnTo>
                  <a:pt x="446805" y="1485900"/>
                </a:lnTo>
                <a:lnTo>
                  <a:pt x="458650" y="1498600"/>
                </a:lnTo>
                <a:lnTo>
                  <a:pt x="463413" y="1498600"/>
                </a:lnTo>
                <a:lnTo>
                  <a:pt x="470995" y="1485900"/>
                </a:lnTo>
                <a:close/>
              </a:path>
              <a:path w="3487420" h="1781175">
                <a:moveTo>
                  <a:pt x="556596" y="1485900"/>
                </a:moveTo>
                <a:lnTo>
                  <a:pt x="537719" y="1485900"/>
                </a:lnTo>
                <a:lnTo>
                  <a:pt x="533021" y="1491266"/>
                </a:lnTo>
                <a:lnTo>
                  <a:pt x="533963" y="1498600"/>
                </a:lnTo>
                <a:lnTo>
                  <a:pt x="564195" y="1498600"/>
                </a:lnTo>
                <a:lnTo>
                  <a:pt x="556596" y="1485900"/>
                </a:lnTo>
                <a:close/>
              </a:path>
              <a:path w="3487420" h="1781175">
                <a:moveTo>
                  <a:pt x="2952679" y="1485900"/>
                </a:moveTo>
                <a:lnTo>
                  <a:pt x="2945634" y="1485900"/>
                </a:lnTo>
                <a:lnTo>
                  <a:pt x="2937043" y="1498600"/>
                </a:lnTo>
                <a:lnTo>
                  <a:pt x="2951241" y="1498600"/>
                </a:lnTo>
                <a:lnTo>
                  <a:pt x="2952679" y="1485900"/>
                </a:lnTo>
                <a:close/>
              </a:path>
              <a:path w="3487420" h="1781175">
                <a:moveTo>
                  <a:pt x="3017279" y="1485900"/>
                </a:moveTo>
                <a:lnTo>
                  <a:pt x="2952679" y="1485900"/>
                </a:lnTo>
                <a:lnTo>
                  <a:pt x="2953780" y="1498600"/>
                </a:lnTo>
                <a:lnTo>
                  <a:pt x="3010182" y="1498600"/>
                </a:lnTo>
                <a:lnTo>
                  <a:pt x="3017279" y="1485900"/>
                </a:lnTo>
                <a:close/>
              </a:path>
              <a:path w="3487420" h="1781175">
                <a:moveTo>
                  <a:pt x="3025718" y="1485900"/>
                </a:moveTo>
                <a:lnTo>
                  <a:pt x="3017279" y="1485900"/>
                </a:lnTo>
                <a:lnTo>
                  <a:pt x="3015211" y="1498600"/>
                </a:lnTo>
                <a:lnTo>
                  <a:pt x="3020309" y="1498600"/>
                </a:lnTo>
                <a:lnTo>
                  <a:pt x="3025718" y="1485900"/>
                </a:lnTo>
                <a:close/>
              </a:path>
              <a:path w="3487420" h="1781175">
                <a:moveTo>
                  <a:pt x="3067974" y="1473200"/>
                </a:moveTo>
                <a:lnTo>
                  <a:pt x="2969637" y="1473200"/>
                </a:lnTo>
                <a:lnTo>
                  <a:pt x="2956719" y="1485900"/>
                </a:lnTo>
                <a:lnTo>
                  <a:pt x="3040281" y="1485900"/>
                </a:lnTo>
                <a:lnTo>
                  <a:pt x="3024528" y="1498600"/>
                </a:lnTo>
                <a:lnTo>
                  <a:pt x="3043453" y="1485900"/>
                </a:lnTo>
                <a:lnTo>
                  <a:pt x="3067974" y="1473200"/>
                </a:lnTo>
                <a:close/>
              </a:path>
              <a:path w="3487420" h="1781175">
                <a:moveTo>
                  <a:pt x="504250" y="1473200"/>
                </a:moveTo>
                <a:lnTo>
                  <a:pt x="445417" y="1473200"/>
                </a:lnTo>
                <a:lnTo>
                  <a:pt x="461585" y="1485900"/>
                </a:lnTo>
                <a:lnTo>
                  <a:pt x="517842" y="1485900"/>
                </a:lnTo>
                <a:lnTo>
                  <a:pt x="504250" y="1473200"/>
                </a:lnTo>
                <a:close/>
              </a:path>
              <a:path w="3487420" h="1781175">
                <a:moveTo>
                  <a:pt x="538911" y="1473200"/>
                </a:moveTo>
                <a:lnTo>
                  <a:pt x="537564" y="1485900"/>
                </a:lnTo>
                <a:lnTo>
                  <a:pt x="541759" y="1485900"/>
                </a:lnTo>
                <a:lnTo>
                  <a:pt x="538911" y="1473200"/>
                </a:lnTo>
                <a:close/>
              </a:path>
              <a:path w="3487420" h="1781175">
                <a:moveTo>
                  <a:pt x="472213" y="1460500"/>
                </a:moveTo>
                <a:lnTo>
                  <a:pt x="414391" y="1460500"/>
                </a:lnTo>
                <a:lnTo>
                  <a:pt x="425638" y="1473200"/>
                </a:lnTo>
                <a:lnTo>
                  <a:pt x="487350" y="1473200"/>
                </a:lnTo>
                <a:lnTo>
                  <a:pt x="472213" y="1460500"/>
                </a:lnTo>
                <a:close/>
              </a:path>
              <a:path w="3487420" h="1781175">
                <a:moveTo>
                  <a:pt x="2976545" y="1460500"/>
                </a:moveTo>
                <a:lnTo>
                  <a:pt x="2966685" y="1473200"/>
                </a:lnTo>
                <a:lnTo>
                  <a:pt x="2969637" y="1473200"/>
                </a:lnTo>
                <a:lnTo>
                  <a:pt x="2976545" y="1460500"/>
                </a:lnTo>
                <a:close/>
              </a:path>
              <a:path w="3487420" h="1781175">
                <a:moveTo>
                  <a:pt x="2992618" y="1460500"/>
                </a:moveTo>
                <a:lnTo>
                  <a:pt x="2980731" y="1473200"/>
                </a:lnTo>
                <a:lnTo>
                  <a:pt x="2991123" y="1473200"/>
                </a:lnTo>
                <a:lnTo>
                  <a:pt x="2992618" y="1460500"/>
                </a:lnTo>
                <a:close/>
              </a:path>
              <a:path w="3487420" h="1781175">
                <a:moveTo>
                  <a:pt x="3074536" y="1460500"/>
                </a:moveTo>
                <a:lnTo>
                  <a:pt x="2998752" y="1460500"/>
                </a:lnTo>
                <a:lnTo>
                  <a:pt x="2994904" y="1473200"/>
                </a:lnTo>
                <a:lnTo>
                  <a:pt x="3069008" y="1473200"/>
                </a:lnTo>
                <a:lnTo>
                  <a:pt x="3074536" y="1460500"/>
                </a:lnTo>
                <a:close/>
              </a:path>
              <a:path w="3487420" h="1781175">
                <a:moveTo>
                  <a:pt x="459500" y="1447800"/>
                </a:moveTo>
                <a:lnTo>
                  <a:pt x="394541" y="1447800"/>
                </a:lnTo>
                <a:lnTo>
                  <a:pt x="390313" y="1460500"/>
                </a:lnTo>
                <a:lnTo>
                  <a:pt x="465806" y="1460500"/>
                </a:lnTo>
                <a:lnTo>
                  <a:pt x="459500" y="1447800"/>
                </a:lnTo>
                <a:close/>
              </a:path>
              <a:path w="3487420" h="1781175">
                <a:moveTo>
                  <a:pt x="471571" y="1447800"/>
                </a:moveTo>
                <a:lnTo>
                  <a:pt x="460314" y="1447800"/>
                </a:lnTo>
                <a:lnTo>
                  <a:pt x="465806" y="1460500"/>
                </a:lnTo>
                <a:lnTo>
                  <a:pt x="474213" y="1460500"/>
                </a:lnTo>
                <a:lnTo>
                  <a:pt x="473456" y="1450891"/>
                </a:lnTo>
                <a:lnTo>
                  <a:pt x="471571" y="1447800"/>
                </a:lnTo>
                <a:close/>
              </a:path>
              <a:path w="3487420" h="1781175">
                <a:moveTo>
                  <a:pt x="476768" y="1456323"/>
                </a:moveTo>
                <a:lnTo>
                  <a:pt x="474213" y="1460500"/>
                </a:lnTo>
                <a:lnTo>
                  <a:pt x="479314" y="1460500"/>
                </a:lnTo>
                <a:lnTo>
                  <a:pt x="476768" y="1456323"/>
                </a:lnTo>
                <a:close/>
              </a:path>
              <a:path w="3487420" h="1781175">
                <a:moveTo>
                  <a:pt x="3033753" y="1435100"/>
                </a:moveTo>
                <a:lnTo>
                  <a:pt x="3025920" y="1435100"/>
                </a:lnTo>
                <a:lnTo>
                  <a:pt x="3001727" y="1447800"/>
                </a:lnTo>
                <a:lnTo>
                  <a:pt x="2984797" y="1460500"/>
                </a:lnTo>
                <a:lnTo>
                  <a:pt x="3011700" y="1460500"/>
                </a:lnTo>
                <a:lnTo>
                  <a:pt x="3018729" y="1447800"/>
                </a:lnTo>
                <a:lnTo>
                  <a:pt x="3018409" y="1447800"/>
                </a:lnTo>
                <a:lnTo>
                  <a:pt x="3033753" y="1435100"/>
                </a:lnTo>
                <a:close/>
              </a:path>
              <a:path w="3487420" h="1781175">
                <a:moveTo>
                  <a:pt x="3059928" y="1447800"/>
                </a:moveTo>
                <a:lnTo>
                  <a:pt x="3019529" y="1447800"/>
                </a:lnTo>
                <a:lnTo>
                  <a:pt x="3011700" y="1460500"/>
                </a:lnTo>
                <a:lnTo>
                  <a:pt x="3059585" y="1460500"/>
                </a:lnTo>
                <a:lnTo>
                  <a:pt x="3059928" y="1447800"/>
                </a:lnTo>
                <a:close/>
              </a:path>
              <a:path w="3487420" h="1781175">
                <a:moveTo>
                  <a:pt x="3093900" y="1447800"/>
                </a:moveTo>
                <a:lnTo>
                  <a:pt x="3059928" y="1447800"/>
                </a:lnTo>
                <a:lnTo>
                  <a:pt x="3059585" y="1460500"/>
                </a:lnTo>
                <a:lnTo>
                  <a:pt x="3098067" y="1460500"/>
                </a:lnTo>
                <a:lnTo>
                  <a:pt x="3093900" y="1447800"/>
                </a:lnTo>
                <a:close/>
              </a:path>
              <a:path w="3487420" h="1781175">
                <a:moveTo>
                  <a:pt x="481980" y="1447800"/>
                </a:moveTo>
                <a:lnTo>
                  <a:pt x="473213" y="1447800"/>
                </a:lnTo>
                <a:lnTo>
                  <a:pt x="473456" y="1450891"/>
                </a:lnTo>
                <a:lnTo>
                  <a:pt x="476768" y="1456323"/>
                </a:lnTo>
                <a:lnTo>
                  <a:pt x="481980" y="1447800"/>
                </a:lnTo>
                <a:close/>
              </a:path>
              <a:path w="3487420" h="1781175">
                <a:moveTo>
                  <a:pt x="418872" y="1422400"/>
                </a:moveTo>
                <a:lnTo>
                  <a:pt x="361686" y="1422400"/>
                </a:lnTo>
                <a:lnTo>
                  <a:pt x="368748" y="1435100"/>
                </a:lnTo>
                <a:lnTo>
                  <a:pt x="374942" y="1447800"/>
                </a:lnTo>
                <a:lnTo>
                  <a:pt x="444196" y="1447800"/>
                </a:lnTo>
                <a:lnTo>
                  <a:pt x="423116" y="1435100"/>
                </a:lnTo>
                <a:lnTo>
                  <a:pt x="418872" y="1422400"/>
                </a:lnTo>
                <a:close/>
              </a:path>
              <a:path w="3487420" h="1781175">
                <a:moveTo>
                  <a:pt x="466004" y="1435100"/>
                </a:moveTo>
                <a:lnTo>
                  <a:pt x="451604" y="1435100"/>
                </a:lnTo>
                <a:lnTo>
                  <a:pt x="444196" y="1447800"/>
                </a:lnTo>
                <a:lnTo>
                  <a:pt x="466721" y="1447800"/>
                </a:lnTo>
                <a:lnTo>
                  <a:pt x="466004" y="1435100"/>
                </a:lnTo>
                <a:close/>
              </a:path>
              <a:path w="3487420" h="1781175">
                <a:moveTo>
                  <a:pt x="3077512" y="1422400"/>
                </a:moveTo>
                <a:lnTo>
                  <a:pt x="3066201" y="1422400"/>
                </a:lnTo>
                <a:lnTo>
                  <a:pt x="3059121" y="1435100"/>
                </a:lnTo>
                <a:lnTo>
                  <a:pt x="3041715" y="1447800"/>
                </a:lnTo>
                <a:lnTo>
                  <a:pt x="3117141" y="1447800"/>
                </a:lnTo>
                <a:lnTo>
                  <a:pt x="3128419" y="1435100"/>
                </a:lnTo>
                <a:lnTo>
                  <a:pt x="3077225" y="1435100"/>
                </a:lnTo>
                <a:lnTo>
                  <a:pt x="3077512" y="1422400"/>
                </a:lnTo>
                <a:close/>
              </a:path>
              <a:path w="3487420" h="1781175">
                <a:moveTo>
                  <a:pt x="394376" y="1409700"/>
                </a:moveTo>
                <a:lnTo>
                  <a:pt x="329060" y="1409700"/>
                </a:lnTo>
                <a:lnTo>
                  <a:pt x="345432" y="1422400"/>
                </a:lnTo>
                <a:lnTo>
                  <a:pt x="351702" y="1435100"/>
                </a:lnTo>
                <a:lnTo>
                  <a:pt x="354808" y="1422400"/>
                </a:lnTo>
                <a:lnTo>
                  <a:pt x="415979" y="1422400"/>
                </a:lnTo>
                <a:lnTo>
                  <a:pt x="394376" y="1409700"/>
                </a:lnTo>
                <a:close/>
              </a:path>
              <a:path w="3487420" h="1781175">
                <a:moveTo>
                  <a:pt x="3041856" y="1422400"/>
                </a:moveTo>
                <a:lnTo>
                  <a:pt x="3038808" y="1435100"/>
                </a:lnTo>
                <a:lnTo>
                  <a:pt x="3039163" y="1435100"/>
                </a:lnTo>
                <a:lnTo>
                  <a:pt x="3040952" y="1431529"/>
                </a:lnTo>
                <a:lnTo>
                  <a:pt x="3041856" y="1422400"/>
                </a:lnTo>
                <a:close/>
              </a:path>
              <a:path w="3487420" h="1781175">
                <a:moveTo>
                  <a:pt x="3045315" y="1422821"/>
                </a:moveTo>
                <a:lnTo>
                  <a:pt x="3040952" y="1431529"/>
                </a:lnTo>
                <a:lnTo>
                  <a:pt x="3040599" y="1435100"/>
                </a:lnTo>
                <a:lnTo>
                  <a:pt x="3042530" y="1435100"/>
                </a:lnTo>
                <a:lnTo>
                  <a:pt x="3045315" y="1422821"/>
                </a:lnTo>
                <a:close/>
              </a:path>
              <a:path w="3487420" h="1781175">
                <a:moveTo>
                  <a:pt x="3136858" y="1422400"/>
                </a:moveTo>
                <a:lnTo>
                  <a:pt x="3091170" y="1422400"/>
                </a:lnTo>
                <a:lnTo>
                  <a:pt x="3078318" y="1435100"/>
                </a:lnTo>
                <a:lnTo>
                  <a:pt x="3132096" y="1435100"/>
                </a:lnTo>
                <a:lnTo>
                  <a:pt x="3136858" y="1422400"/>
                </a:lnTo>
                <a:close/>
              </a:path>
              <a:path w="3487420" h="1781175">
                <a:moveTo>
                  <a:pt x="3045526" y="1422400"/>
                </a:moveTo>
                <a:lnTo>
                  <a:pt x="3045315" y="1422821"/>
                </a:lnTo>
                <a:lnTo>
                  <a:pt x="3045526" y="1422400"/>
                </a:lnTo>
                <a:close/>
              </a:path>
              <a:path w="3487420" h="1781175">
                <a:moveTo>
                  <a:pt x="3159343" y="1409700"/>
                </a:moveTo>
                <a:lnTo>
                  <a:pt x="3078864" y="1409700"/>
                </a:lnTo>
                <a:lnTo>
                  <a:pt x="3062424" y="1422400"/>
                </a:lnTo>
                <a:lnTo>
                  <a:pt x="3151393" y="1422400"/>
                </a:lnTo>
                <a:lnTo>
                  <a:pt x="3159343" y="1409700"/>
                </a:lnTo>
                <a:close/>
              </a:path>
              <a:path w="3487420" h="1781175">
                <a:moveTo>
                  <a:pt x="362542" y="1371600"/>
                </a:moveTo>
                <a:lnTo>
                  <a:pt x="284252" y="1371600"/>
                </a:lnTo>
                <a:lnTo>
                  <a:pt x="288597" y="1384300"/>
                </a:lnTo>
                <a:lnTo>
                  <a:pt x="302299" y="1384300"/>
                </a:lnTo>
                <a:lnTo>
                  <a:pt x="308562" y="1397000"/>
                </a:lnTo>
                <a:lnTo>
                  <a:pt x="314958" y="1409700"/>
                </a:lnTo>
                <a:lnTo>
                  <a:pt x="398737" y="1409700"/>
                </a:lnTo>
                <a:lnTo>
                  <a:pt x="403586" y="1397000"/>
                </a:lnTo>
                <a:lnTo>
                  <a:pt x="377212" y="1397000"/>
                </a:lnTo>
                <a:lnTo>
                  <a:pt x="352466" y="1384300"/>
                </a:lnTo>
                <a:lnTo>
                  <a:pt x="362542" y="1371600"/>
                </a:lnTo>
                <a:close/>
              </a:path>
              <a:path w="3487420" h="1781175">
                <a:moveTo>
                  <a:pt x="3167306" y="1397000"/>
                </a:moveTo>
                <a:lnTo>
                  <a:pt x="3094129" y="1397000"/>
                </a:lnTo>
                <a:lnTo>
                  <a:pt x="3097268" y="1409700"/>
                </a:lnTo>
                <a:lnTo>
                  <a:pt x="3156192" y="1409700"/>
                </a:lnTo>
                <a:lnTo>
                  <a:pt x="3167306" y="1397000"/>
                </a:lnTo>
                <a:close/>
              </a:path>
              <a:path w="3487420" h="1781175">
                <a:moveTo>
                  <a:pt x="3130687" y="1371600"/>
                </a:moveTo>
                <a:lnTo>
                  <a:pt x="3127212" y="1371600"/>
                </a:lnTo>
                <a:lnTo>
                  <a:pt x="3122552" y="1384300"/>
                </a:lnTo>
                <a:lnTo>
                  <a:pt x="3115646" y="1397000"/>
                </a:lnTo>
                <a:lnTo>
                  <a:pt x="3167306" y="1397000"/>
                </a:lnTo>
                <a:lnTo>
                  <a:pt x="3177907" y="1409700"/>
                </a:lnTo>
                <a:lnTo>
                  <a:pt x="3183977" y="1397000"/>
                </a:lnTo>
                <a:lnTo>
                  <a:pt x="3183010" y="1384300"/>
                </a:lnTo>
                <a:lnTo>
                  <a:pt x="3133774" y="1384300"/>
                </a:lnTo>
                <a:lnTo>
                  <a:pt x="3130687" y="1371600"/>
                </a:lnTo>
                <a:close/>
              </a:path>
              <a:path w="3487420" h="1781175">
                <a:moveTo>
                  <a:pt x="3168587" y="1358900"/>
                </a:moveTo>
                <a:lnTo>
                  <a:pt x="3148942" y="1358900"/>
                </a:lnTo>
                <a:lnTo>
                  <a:pt x="3144553" y="1364922"/>
                </a:lnTo>
                <a:lnTo>
                  <a:pt x="3144459" y="1371600"/>
                </a:lnTo>
                <a:lnTo>
                  <a:pt x="3138922" y="1371600"/>
                </a:lnTo>
                <a:lnTo>
                  <a:pt x="3139435" y="1384300"/>
                </a:lnTo>
                <a:lnTo>
                  <a:pt x="3179156" y="1384300"/>
                </a:lnTo>
                <a:lnTo>
                  <a:pt x="3178174" y="1378143"/>
                </a:lnTo>
                <a:lnTo>
                  <a:pt x="3174253" y="1371600"/>
                </a:lnTo>
                <a:lnTo>
                  <a:pt x="3168587" y="1358900"/>
                </a:lnTo>
                <a:close/>
              </a:path>
              <a:path w="3487420" h="1781175">
                <a:moveTo>
                  <a:pt x="3224645" y="1358900"/>
                </a:moveTo>
                <a:lnTo>
                  <a:pt x="3171683" y="1358900"/>
                </a:lnTo>
                <a:lnTo>
                  <a:pt x="3177131" y="1371600"/>
                </a:lnTo>
                <a:lnTo>
                  <a:pt x="3178174" y="1378143"/>
                </a:lnTo>
                <a:lnTo>
                  <a:pt x="3181863" y="1384300"/>
                </a:lnTo>
                <a:lnTo>
                  <a:pt x="3206524" y="1384300"/>
                </a:lnTo>
                <a:lnTo>
                  <a:pt x="3210042" y="1371600"/>
                </a:lnTo>
                <a:lnTo>
                  <a:pt x="3217797" y="1371600"/>
                </a:lnTo>
                <a:lnTo>
                  <a:pt x="3224645" y="1358900"/>
                </a:lnTo>
                <a:close/>
              </a:path>
              <a:path w="3487420" h="1781175">
                <a:moveTo>
                  <a:pt x="3243545" y="1346200"/>
                </a:moveTo>
                <a:lnTo>
                  <a:pt x="3159267" y="1346200"/>
                </a:lnTo>
                <a:lnTo>
                  <a:pt x="3168587" y="1358900"/>
                </a:lnTo>
                <a:lnTo>
                  <a:pt x="3174253" y="1371600"/>
                </a:lnTo>
                <a:lnTo>
                  <a:pt x="3178174" y="1378143"/>
                </a:lnTo>
                <a:lnTo>
                  <a:pt x="3177131" y="1371600"/>
                </a:lnTo>
                <a:lnTo>
                  <a:pt x="3171683" y="1358900"/>
                </a:lnTo>
                <a:lnTo>
                  <a:pt x="3233235" y="1358900"/>
                </a:lnTo>
                <a:lnTo>
                  <a:pt x="3243545" y="1346200"/>
                </a:lnTo>
                <a:close/>
              </a:path>
              <a:path w="3487420" h="1781175">
                <a:moveTo>
                  <a:pt x="284991" y="1346200"/>
                </a:moveTo>
                <a:lnTo>
                  <a:pt x="247018" y="1346200"/>
                </a:lnTo>
                <a:lnTo>
                  <a:pt x="266349" y="1371600"/>
                </a:lnTo>
                <a:lnTo>
                  <a:pt x="278215" y="1371600"/>
                </a:lnTo>
                <a:lnTo>
                  <a:pt x="283976" y="1358900"/>
                </a:lnTo>
                <a:lnTo>
                  <a:pt x="284991" y="1346200"/>
                </a:lnTo>
                <a:close/>
              </a:path>
              <a:path w="3487420" h="1781175">
                <a:moveTo>
                  <a:pt x="288869" y="1358900"/>
                </a:moveTo>
                <a:lnTo>
                  <a:pt x="284775" y="1371600"/>
                </a:lnTo>
                <a:lnTo>
                  <a:pt x="295240" y="1371600"/>
                </a:lnTo>
                <a:lnTo>
                  <a:pt x="288869" y="1358900"/>
                </a:lnTo>
                <a:close/>
              </a:path>
              <a:path w="3487420" h="1781175">
                <a:moveTo>
                  <a:pt x="307292" y="1346200"/>
                </a:moveTo>
                <a:lnTo>
                  <a:pt x="284991" y="1346200"/>
                </a:lnTo>
                <a:lnTo>
                  <a:pt x="299340" y="1358900"/>
                </a:lnTo>
                <a:lnTo>
                  <a:pt x="301021" y="1371600"/>
                </a:lnTo>
                <a:lnTo>
                  <a:pt x="349151" y="1371600"/>
                </a:lnTo>
                <a:lnTo>
                  <a:pt x="341688" y="1358900"/>
                </a:lnTo>
                <a:lnTo>
                  <a:pt x="323972" y="1358900"/>
                </a:lnTo>
                <a:lnTo>
                  <a:pt x="307292" y="1346200"/>
                </a:lnTo>
                <a:close/>
              </a:path>
              <a:path w="3487420" h="1781175">
                <a:moveTo>
                  <a:pt x="3142253" y="1368077"/>
                </a:moveTo>
                <a:lnTo>
                  <a:pt x="3139686" y="1371600"/>
                </a:lnTo>
                <a:lnTo>
                  <a:pt x="3144078" y="1371600"/>
                </a:lnTo>
                <a:lnTo>
                  <a:pt x="3142253" y="1368077"/>
                </a:lnTo>
                <a:close/>
              </a:path>
              <a:path w="3487420" h="1781175">
                <a:moveTo>
                  <a:pt x="3144553" y="1364922"/>
                </a:moveTo>
                <a:lnTo>
                  <a:pt x="3142953" y="1367117"/>
                </a:lnTo>
                <a:lnTo>
                  <a:pt x="3144078" y="1371600"/>
                </a:lnTo>
                <a:lnTo>
                  <a:pt x="3144459" y="1371600"/>
                </a:lnTo>
                <a:lnTo>
                  <a:pt x="3144553" y="1364922"/>
                </a:lnTo>
                <a:close/>
              </a:path>
              <a:path w="3487420" h="1781175">
                <a:moveTo>
                  <a:pt x="3140890" y="1358900"/>
                </a:moveTo>
                <a:lnTo>
                  <a:pt x="3137500" y="1358900"/>
                </a:lnTo>
                <a:lnTo>
                  <a:pt x="3142253" y="1368077"/>
                </a:lnTo>
                <a:lnTo>
                  <a:pt x="3142953" y="1367117"/>
                </a:lnTo>
                <a:lnTo>
                  <a:pt x="3140890" y="1358900"/>
                </a:lnTo>
                <a:close/>
              </a:path>
              <a:path w="3487420" h="1781175">
                <a:moveTo>
                  <a:pt x="257598" y="1320800"/>
                </a:moveTo>
                <a:lnTo>
                  <a:pt x="229157" y="1320800"/>
                </a:lnTo>
                <a:lnTo>
                  <a:pt x="235046" y="1333500"/>
                </a:lnTo>
                <a:lnTo>
                  <a:pt x="241181" y="1346200"/>
                </a:lnTo>
                <a:lnTo>
                  <a:pt x="307214" y="1346200"/>
                </a:lnTo>
                <a:lnTo>
                  <a:pt x="302679" y="1333500"/>
                </a:lnTo>
                <a:lnTo>
                  <a:pt x="267134" y="1333500"/>
                </a:lnTo>
                <a:lnTo>
                  <a:pt x="257598" y="1320800"/>
                </a:lnTo>
                <a:close/>
              </a:path>
              <a:path w="3487420" h="1781175">
                <a:moveTo>
                  <a:pt x="3179041" y="1333500"/>
                </a:moveTo>
                <a:lnTo>
                  <a:pt x="3170824" y="1333500"/>
                </a:lnTo>
                <a:lnTo>
                  <a:pt x="3169211" y="1346200"/>
                </a:lnTo>
                <a:lnTo>
                  <a:pt x="3179041" y="1333500"/>
                </a:lnTo>
                <a:close/>
              </a:path>
              <a:path w="3487420" h="1781175">
                <a:moveTo>
                  <a:pt x="3252124" y="1333500"/>
                </a:moveTo>
                <a:lnTo>
                  <a:pt x="3183667" y="1333500"/>
                </a:lnTo>
                <a:lnTo>
                  <a:pt x="3179990" y="1346200"/>
                </a:lnTo>
                <a:lnTo>
                  <a:pt x="3243570" y="1346200"/>
                </a:lnTo>
                <a:lnTo>
                  <a:pt x="3252124" y="1333500"/>
                </a:lnTo>
                <a:close/>
              </a:path>
              <a:path w="3487420" h="1781175">
                <a:moveTo>
                  <a:pt x="218036" y="1308100"/>
                </a:moveTo>
                <a:lnTo>
                  <a:pt x="199998" y="1308100"/>
                </a:lnTo>
                <a:lnTo>
                  <a:pt x="213510" y="1320800"/>
                </a:lnTo>
                <a:lnTo>
                  <a:pt x="225892" y="1333500"/>
                </a:lnTo>
                <a:lnTo>
                  <a:pt x="224056" y="1320800"/>
                </a:lnTo>
                <a:lnTo>
                  <a:pt x="220030" y="1320800"/>
                </a:lnTo>
                <a:lnTo>
                  <a:pt x="218036" y="1308100"/>
                </a:lnTo>
                <a:close/>
              </a:path>
              <a:path w="3487420" h="1781175">
                <a:moveTo>
                  <a:pt x="287277" y="1320800"/>
                </a:moveTo>
                <a:lnTo>
                  <a:pt x="265141" y="1320800"/>
                </a:lnTo>
                <a:lnTo>
                  <a:pt x="270043" y="1333500"/>
                </a:lnTo>
                <a:lnTo>
                  <a:pt x="298136" y="1333500"/>
                </a:lnTo>
                <a:lnTo>
                  <a:pt x="287277" y="1320800"/>
                </a:lnTo>
                <a:close/>
              </a:path>
              <a:path w="3487420" h="1781175">
                <a:moveTo>
                  <a:pt x="3192275" y="1332242"/>
                </a:moveTo>
                <a:lnTo>
                  <a:pt x="3191378" y="1333500"/>
                </a:lnTo>
                <a:lnTo>
                  <a:pt x="3191559" y="1333500"/>
                </a:lnTo>
                <a:lnTo>
                  <a:pt x="3192275" y="1332242"/>
                </a:lnTo>
                <a:close/>
              </a:path>
              <a:path w="3487420" h="1781175">
                <a:moveTo>
                  <a:pt x="3209483" y="1308100"/>
                </a:moveTo>
                <a:lnTo>
                  <a:pt x="3199442" y="1322187"/>
                </a:lnTo>
                <a:lnTo>
                  <a:pt x="3204757" y="1333500"/>
                </a:lnTo>
                <a:lnTo>
                  <a:pt x="3206537" y="1333500"/>
                </a:lnTo>
                <a:lnTo>
                  <a:pt x="3210207" y="1320800"/>
                </a:lnTo>
                <a:lnTo>
                  <a:pt x="3209483" y="1308100"/>
                </a:lnTo>
                <a:close/>
              </a:path>
              <a:path w="3487420" h="1781175">
                <a:moveTo>
                  <a:pt x="3256130" y="1308100"/>
                </a:moveTo>
                <a:lnTo>
                  <a:pt x="3218535" y="1308100"/>
                </a:lnTo>
                <a:lnTo>
                  <a:pt x="3215173" y="1320800"/>
                </a:lnTo>
                <a:lnTo>
                  <a:pt x="3206537" y="1333500"/>
                </a:lnTo>
                <a:lnTo>
                  <a:pt x="3241407" y="1333500"/>
                </a:lnTo>
                <a:lnTo>
                  <a:pt x="3256130" y="1308100"/>
                </a:lnTo>
                <a:close/>
              </a:path>
              <a:path w="3487420" h="1781175">
                <a:moveTo>
                  <a:pt x="3270757" y="1320800"/>
                </a:moveTo>
                <a:lnTo>
                  <a:pt x="3259352" y="1320800"/>
                </a:lnTo>
                <a:lnTo>
                  <a:pt x="3246348" y="1333500"/>
                </a:lnTo>
                <a:lnTo>
                  <a:pt x="3265376" y="1333500"/>
                </a:lnTo>
                <a:lnTo>
                  <a:pt x="3270742" y="1325296"/>
                </a:lnTo>
                <a:lnTo>
                  <a:pt x="3270757" y="1320800"/>
                </a:lnTo>
                <a:close/>
              </a:path>
              <a:path w="3487420" h="1781175">
                <a:moveTo>
                  <a:pt x="3275053" y="1320800"/>
                </a:moveTo>
                <a:lnTo>
                  <a:pt x="3273683" y="1320800"/>
                </a:lnTo>
                <a:lnTo>
                  <a:pt x="3270742" y="1325296"/>
                </a:lnTo>
                <a:lnTo>
                  <a:pt x="3270713" y="1333500"/>
                </a:lnTo>
                <a:lnTo>
                  <a:pt x="3275053" y="1320800"/>
                </a:lnTo>
                <a:close/>
              </a:path>
              <a:path w="3487420" h="1781175">
                <a:moveTo>
                  <a:pt x="3198790" y="1320800"/>
                </a:moveTo>
                <a:lnTo>
                  <a:pt x="3192275" y="1332242"/>
                </a:lnTo>
                <a:lnTo>
                  <a:pt x="3199442" y="1322187"/>
                </a:lnTo>
                <a:lnTo>
                  <a:pt x="3198790" y="1320800"/>
                </a:lnTo>
                <a:close/>
              </a:path>
              <a:path w="3487420" h="1781175">
                <a:moveTo>
                  <a:pt x="247246" y="1295400"/>
                </a:moveTo>
                <a:lnTo>
                  <a:pt x="224323" y="1295400"/>
                </a:lnTo>
                <a:lnTo>
                  <a:pt x="224361" y="1308100"/>
                </a:lnTo>
                <a:lnTo>
                  <a:pt x="218036" y="1308100"/>
                </a:lnTo>
                <a:lnTo>
                  <a:pt x="220030" y="1320800"/>
                </a:lnTo>
                <a:lnTo>
                  <a:pt x="268144" y="1320800"/>
                </a:lnTo>
                <a:lnTo>
                  <a:pt x="262195" y="1308100"/>
                </a:lnTo>
                <a:lnTo>
                  <a:pt x="247246" y="1295400"/>
                </a:lnTo>
                <a:close/>
              </a:path>
              <a:path w="3487420" h="1781175">
                <a:moveTo>
                  <a:pt x="280736" y="1308100"/>
                </a:moveTo>
                <a:lnTo>
                  <a:pt x="272017" y="1308100"/>
                </a:lnTo>
                <a:lnTo>
                  <a:pt x="268144" y="1320800"/>
                </a:lnTo>
                <a:lnTo>
                  <a:pt x="285310" y="1320800"/>
                </a:lnTo>
                <a:lnTo>
                  <a:pt x="280736" y="1308100"/>
                </a:lnTo>
                <a:close/>
              </a:path>
              <a:path w="3487420" h="1781175">
                <a:moveTo>
                  <a:pt x="3266322" y="1308100"/>
                </a:moveTo>
                <a:lnTo>
                  <a:pt x="3256130" y="1308100"/>
                </a:lnTo>
                <a:lnTo>
                  <a:pt x="3256362" y="1320800"/>
                </a:lnTo>
                <a:lnTo>
                  <a:pt x="3266322" y="1308100"/>
                </a:lnTo>
                <a:close/>
              </a:path>
              <a:path w="3487420" h="1781175">
                <a:moveTo>
                  <a:pt x="3255339" y="1282700"/>
                </a:moveTo>
                <a:lnTo>
                  <a:pt x="3230786" y="1308100"/>
                </a:lnTo>
                <a:lnTo>
                  <a:pt x="3274358" y="1308100"/>
                </a:lnTo>
                <a:lnTo>
                  <a:pt x="3268818" y="1320800"/>
                </a:lnTo>
                <a:lnTo>
                  <a:pt x="3273683" y="1320800"/>
                </a:lnTo>
                <a:lnTo>
                  <a:pt x="3285241" y="1308100"/>
                </a:lnTo>
                <a:lnTo>
                  <a:pt x="3298485" y="1295400"/>
                </a:lnTo>
                <a:lnTo>
                  <a:pt x="3253819" y="1295400"/>
                </a:lnTo>
                <a:lnTo>
                  <a:pt x="3255339" y="1282700"/>
                </a:lnTo>
                <a:close/>
              </a:path>
              <a:path w="3487420" h="1781175">
                <a:moveTo>
                  <a:pt x="249272" y="1282700"/>
                </a:moveTo>
                <a:lnTo>
                  <a:pt x="178393" y="1282700"/>
                </a:lnTo>
                <a:lnTo>
                  <a:pt x="182194" y="1295400"/>
                </a:lnTo>
                <a:lnTo>
                  <a:pt x="198440" y="1308100"/>
                </a:lnTo>
                <a:lnTo>
                  <a:pt x="224361" y="1308100"/>
                </a:lnTo>
                <a:lnTo>
                  <a:pt x="224323" y="1295400"/>
                </a:lnTo>
                <a:lnTo>
                  <a:pt x="257883" y="1295400"/>
                </a:lnTo>
                <a:lnTo>
                  <a:pt x="249272" y="1282700"/>
                </a:lnTo>
                <a:close/>
              </a:path>
              <a:path w="3487420" h="1781175">
                <a:moveTo>
                  <a:pt x="3221459" y="1295400"/>
                </a:moveTo>
                <a:lnTo>
                  <a:pt x="3218586" y="1295400"/>
                </a:lnTo>
                <a:lnTo>
                  <a:pt x="3216654" y="1308100"/>
                </a:lnTo>
                <a:lnTo>
                  <a:pt x="3221340" y="1308100"/>
                </a:lnTo>
                <a:lnTo>
                  <a:pt x="3221459" y="1295400"/>
                </a:lnTo>
                <a:close/>
              </a:path>
              <a:path w="3487420" h="1781175">
                <a:moveTo>
                  <a:pt x="3233385" y="1295400"/>
                </a:moveTo>
                <a:lnTo>
                  <a:pt x="3224393" y="1295400"/>
                </a:lnTo>
                <a:lnTo>
                  <a:pt x="3222748" y="1308100"/>
                </a:lnTo>
                <a:lnTo>
                  <a:pt x="3230786" y="1308100"/>
                </a:lnTo>
                <a:lnTo>
                  <a:pt x="3233385" y="1295400"/>
                </a:lnTo>
                <a:close/>
              </a:path>
              <a:path w="3487420" h="1781175">
                <a:moveTo>
                  <a:pt x="3273986" y="1257300"/>
                </a:moveTo>
                <a:lnTo>
                  <a:pt x="3269210" y="1270000"/>
                </a:lnTo>
                <a:lnTo>
                  <a:pt x="3269675" y="1282700"/>
                </a:lnTo>
                <a:lnTo>
                  <a:pt x="3267253" y="1282700"/>
                </a:lnTo>
                <a:lnTo>
                  <a:pt x="3253819" y="1295400"/>
                </a:lnTo>
                <a:lnTo>
                  <a:pt x="3305235" y="1295400"/>
                </a:lnTo>
                <a:lnTo>
                  <a:pt x="3315798" y="1282700"/>
                </a:lnTo>
                <a:lnTo>
                  <a:pt x="3321984" y="1270000"/>
                </a:lnTo>
                <a:lnTo>
                  <a:pt x="3277253" y="1270000"/>
                </a:lnTo>
                <a:lnTo>
                  <a:pt x="3273986" y="1257300"/>
                </a:lnTo>
                <a:close/>
              </a:path>
              <a:path w="3487420" h="1781175">
                <a:moveTo>
                  <a:pt x="166465" y="1244600"/>
                </a:moveTo>
                <a:lnTo>
                  <a:pt x="146402" y="1244600"/>
                </a:lnTo>
                <a:lnTo>
                  <a:pt x="153457" y="1257300"/>
                </a:lnTo>
                <a:lnTo>
                  <a:pt x="158393" y="1257300"/>
                </a:lnTo>
                <a:lnTo>
                  <a:pt x="163299" y="1270000"/>
                </a:lnTo>
                <a:lnTo>
                  <a:pt x="175830" y="1282700"/>
                </a:lnTo>
                <a:lnTo>
                  <a:pt x="183938" y="1282700"/>
                </a:lnTo>
                <a:lnTo>
                  <a:pt x="175237" y="1270000"/>
                </a:lnTo>
                <a:lnTo>
                  <a:pt x="169729" y="1270000"/>
                </a:lnTo>
                <a:lnTo>
                  <a:pt x="164830" y="1257300"/>
                </a:lnTo>
                <a:lnTo>
                  <a:pt x="166465" y="1244600"/>
                </a:lnTo>
                <a:close/>
              </a:path>
              <a:path w="3487420" h="1781175">
                <a:moveTo>
                  <a:pt x="198135" y="1257300"/>
                </a:moveTo>
                <a:lnTo>
                  <a:pt x="173501" y="1257300"/>
                </a:lnTo>
                <a:lnTo>
                  <a:pt x="178993" y="1270000"/>
                </a:lnTo>
                <a:lnTo>
                  <a:pt x="183938" y="1282700"/>
                </a:lnTo>
                <a:lnTo>
                  <a:pt x="229555" y="1282700"/>
                </a:lnTo>
                <a:lnTo>
                  <a:pt x="217956" y="1270000"/>
                </a:lnTo>
                <a:lnTo>
                  <a:pt x="209063" y="1270000"/>
                </a:lnTo>
                <a:lnTo>
                  <a:pt x="198135" y="1257300"/>
                </a:lnTo>
                <a:close/>
              </a:path>
              <a:path w="3487420" h="1781175">
                <a:moveTo>
                  <a:pt x="239029" y="1270000"/>
                </a:moveTo>
                <a:lnTo>
                  <a:pt x="233505" y="1270000"/>
                </a:lnTo>
                <a:lnTo>
                  <a:pt x="238115" y="1282700"/>
                </a:lnTo>
                <a:lnTo>
                  <a:pt x="239029" y="1270000"/>
                </a:lnTo>
                <a:close/>
              </a:path>
              <a:path w="3487420" h="1781175">
                <a:moveTo>
                  <a:pt x="211782" y="1257300"/>
                </a:moveTo>
                <a:lnTo>
                  <a:pt x="210975" y="1270000"/>
                </a:lnTo>
                <a:lnTo>
                  <a:pt x="214471" y="1270000"/>
                </a:lnTo>
                <a:lnTo>
                  <a:pt x="211782" y="1257300"/>
                </a:lnTo>
                <a:close/>
              </a:path>
              <a:path w="3487420" h="1781175">
                <a:moveTo>
                  <a:pt x="3326158" y="1257300"/>
                </a:moveTo>
                <a:lnTo>
                  <a:pt x="3274344" y="1257300"/>
                </a:lnTo>
                <a:lnTo>
                  <a:pt x="3277253" y="1270000"/>
                </a:lnTo>
                <a:lnTo>
                  <a:pt x="3318904" y="1270000"/>
                </a:lnTo>
                <a:lnTo>
                  <a:pt x="3326158" y="1257300"/>
                </a:lnTo>
                <a:close/>
              </a:path>
              <a:path w="3487420" h="1781175">
                <a:moveTo>
                  <a:pt x="3330667" y="1257300"/>
                </a:moveTo>
                <a:lnTo>
                  <a:pt x="3328177" y="1257300"/>
                </a:lnTo>
                <a:lnTo>
                  <a:pt x="3325180" y="1270000"/>
                </a:lnTo>
                <a:lnTo>
                  <a:pt x="3330667" y="1257300"/>
                </a:lnTo>
                <a:close/>
              </a:path>
              <a:path w="3487420" h="1781175">
                <a:moveTo>
                  <a:pt x="138544" y="1231900"/>
                </a:moveTo>
                <a:lnTo>
                  <a:pt x="133346" y="1231900"/>
                </a:lnTo>
                <a:lnTo>
                  <a:pt x="137689" y="1244600"/>
                </a:lnTo>
                <a:lnTo>
                  <a:pt x="145634" y="1257300"/>
                </a:lnTo>
                <a:lnTo>
                  <a:pt x="144188" y="1244600"/>
                </a:lnTo>
                <a:lnTo>
                  <a:pt x="141854" y="1244600"/>
                </a:lnTo>
                <a:lnTo>
                  <a:pt x="138544" y="1231900"/>
                </a:lnTo>
                <a:close/>
              </a:path>
              <a:path w="3487420" h="1781175">
                <a:moveTo>
                  <a:pt x="191761" y="1231900"/>
                </a:moveTo>
                <a:lnTo>
                  <a:pt x="139525" y="1231900"/>
                </a:lnTo>
                <a:lnTo>
                  <a:pt x="141854" y="1244600"/>
                </a:lnTo>
                <a:lnTo>
                  <a:pt x="166465" y="1244600"/>
                </a:lnTo>
                <a:lnTo>
                  <a:pt x="180559" y="1257300"/>
                </a:lnTo>
                <a:lnTo>
                  <a:pt x="204785" y="1257300"/>
                </a:lnTo>
                <a:lnTo>
                  <a:pt x="191761" y="1231900"/>
                </a:lnTo>
                <a:close/>
              </a:path>
              <a:path w="3487420" h="1781175">
                <a:moveTo>
                  <a:pt x="3294655" y="1231900"/>
                </a:moveTo>
                <a:lnTo>
                  <a:pt x="3288418" y="1231900"/>
                </a:lnTo>
                <a:lnTo>
                  <a:pt x="3280770" y="1244600"/>
                </a:lnTo>
                <a:lnTo>
                  <a:pt x="3278558" y="1257300"/>
                </a:lnTo>
                <a:lnTo>
                  <a:pt x="3334232" y="1257300"/>
                </a:lnTo>
                <a:lnTo>
                  <a:pt x="3339988" y="1244600"/>
                </a:lnTo>
                <a:lnTo>
                  <a:pt x="3292630" y="1244600"/>
                </a:lnTo>
                <a:lnTo>
                  <a:pt x="3294655" y="1231900"/>
                </a:lnTo>
                <a:close/>
              </a:path>
              <a:path w="3487420" h="1781175">
                <a:moveTo>
                  <a:pt x="188431" y="1219200"/>
                </a:moveTo>
                <a:lnTo>
                  <a:pt x="180714" y="1231900"/>
                </a:lnTo>
                <a:lnTo>
                  <a:pt x="191761" y="1231900"/>
                </a:lnTo>
                <a:lnTo>
                  <a:pt x="198732" y="1244600"/>
                </a:lnTo>
                <a:lnTo>
                  <a:pt x="194774" y="1231900"/>
                </a:lnTo>
                <a:lnTo>
                  <a:pt x="188431" y="1219200"/>
                </a:lnTo>
                <a:close/>
              </a:path>
              <a:path w="3487420" h="1781175">
                <a:moveTo>
                  <a:pt x="3359067" y="1219200"/>
                </a:moveTo>
                <a:lnTo>
                  <a:pt x="3316633" y="1219200"/>
                </a:lnTo>
                <a:lnTo>
                  <a:pt x="3315477" y="1231900"/>
                </a:lnTo>
                <a:lnTo>
                  <a:pt x="3306765" y="1231900"/>
                </a:lnTo>
                <a:lnTo>
                  <a:pt x="3292630" y="1244600"/>
                </a:lnTo>
                <a:lnTo>
                  <a:pt x="3339988" y="1244600"/>
                </a:lnTo>
                <a:lnTo>
                  <a:pt x="3359712" y="1231900"/>
                </a:lnTo>
                <a:lnTo>
                  <a:pt x="3359067" y="1219200"/>
                </a:lnTo>
                <a:close/>
              </a:path>
              <a:path w="3487420" h="1781175">
                <a:moveTo>
                  <a:pt x="172634" y="1219200"/>
                </a:moveTo>
                <a:lnTo>
                  <a:pt x="128184" y="1219200"/>
                </a:lnTo>
                <a:lnTo>
                  <a:pt x="130785" y="1231900"/>
                </a:lnTo>
                <a:lnTo>
                  <a:pt x="180714" y="1231900"/>
                </a:lnTo>
                <a:lnTo>
                  <a:pt x="172634" y="1219200"/>
                </a:lnTo>
                <a:close/>
              </a:path>
              <a:path w="3487420" h="1781175">
                <a:moveTo>
                  <a:pt x="3316633" y="1219200"/>
                </a:moveTo>
                <a:lnTo>
                  <a:pt x="3303146" y="1219200"/>
                </a:lnTo>
                <a:lnTo>
                  <a:pt x="3307680" y="1231900"/>
                </a:lnTo>
                <a:lnTo>
                  <a:pt x="3312900" y="1231900"/>
                </a:lnTo>
                <a:lnTo>
                  <a:pt x="3316633" y="1219200"/>
                </a:lnTo>
                <a:close/>
              </a:path>
              <a:path w="3487420" h="1781175">
                <a:moveTo>
                  <a:pt x="159438" y="1193800"/>
                </a:moveTo>
                <a:lnTo>
                  <a:pt x="121741" y="1193800"/>
                </a:lnTo>
                <a:lnTo>
                  <a:pt x="117579" y="1206500"/>
                </a:lnTo>
                <a:lnTo>
                  <a:pt x="113477" y="1219200"/>
                </a:lnTo>
                <a:lnTo>
                  <a:pt x="164766" y="1219200"/>
                </a:lnTo>
                <a:lnTo>
                  <a:pt x="160070" y="1206500"/>
                </a:lnTo>
                <a:lnTo>
                  <a:pt x="167158" y="1206500"/>
                </a:lnTo>
                <a:lnTo>
                  <a:pt x="159438" y="1193800"/>
                </a:lnTo>
                <a:close/>
              </a:path>
              <a:path w="3487420" h="1781175">
                <a:moveTo>
                  <a:pt x="168908" y="1208109"/>
                </a:moveTo>
                <a:lnTo>
                  <a:pt x="164766" y="1219200"/>
                </a:lnTo>
                <a:lnTo>
                  <a:pt x="180965" y="1219200"/>
                </a:lnTo>
                <a:lnTo>
                  <a:pt x="168908" y="1208109"/>
                </a:lnTo>
                <a:close/>
              </a:path>
              <a:path w="3487420" h="1781175">
                <a:moveTo>
                  <a:pt x="182811" y="1206500"/>
                </a:moveTo>
                <a:lnTo>
                  <a:pt x="181341" y="1206500"/>
                </a:lnTo>
                <a:lnTo>
                  <a:pt x="182065" y="1219200"/>
                </a:lnTo>
                <a:lnTo>
                  <a:pt x="185727" y="1219200"/>
                </a:lnTo>
                <a:lnTo>
                  <a:pt x="182811" y="1206500"/>
                </a:lnTo>
                <a:close/>
              </a:path>
              <a:path w="3487420" h="1781175">
                <a:moveTo>
                  <a:pt x="3308986" y="1206500"/>
                </a:moveTo>
                <a:lnTo>
                  <a:pt x="3300936" y="1219200"/>
                </a:lnTo>
                <a:lnTo>
                  <a:pt x="3315350" y="1219200"/>
                </a:lnTo>
                <a:lnTo>
                  <a:pt x="3308986" y="1206500"/>
                </a:lnTo>
                <a:close/>
              </a:path>
              <a:path w="3487420" h="1781175">
                <a:moveTo>
                  <a:pt x="3354906" y="1193800"/>
                </a:moveTo>
                <a:lnTo>
                  <a:pt x="3320659" y="1193800"/>
                </a:lnTo>
                <a:lnTo>
                  <a:pt x="3322023" y="1206500"/>
                </a:lnTo>
                <a:lnTo>
                  <a:pt x="3314372" y="1206500"/>
                </a:lnTo>
                <a:lnTo>
                  <a:pt x="3317867" y="1219200"/>
                </a:lnTo>
                <a:lnTo>
                  <a:pt x="3340103" y="1219200"/>
                </a:lnTo>
                <a:lnTo>
                  <a:pt x="3348974" y="1206500"/>
                </a:lnTo>
                <a:lnTo>
                  <a:pt x="3321421" y="1206500"/>
                </a:lnTo>
                <a:lnTo>
                  <a:pt x="3318866" y="1193800"/>
                </a:lnTo>
                <a:lnTo>
                  <a:pt x="3354906" y="1193800"/>
                </a:lnTo>
                <a:close/>
              </a:path>
              <a:path w="3487420" h="1781175">
                <a:moveTo>
                  <a:pt x="3374484" y="1193800"/>
                </a:moveTo>
                <a:lnTo>
                  <a:pt x="3354906" y="1193800"/>
                </a:lnTo>
                <a:lnTo>
                  <a:pt x="3358850" y="1206500"/>
                </a:lnTo>
                <a:lnTo>
                  <a:pt x="3350838" y="1206500"/>
                </a:lnTo>
                <a:lnTo>
                  <a:pt x="3355190" y="1219200"/>
                </a:lnTo>
                <a:lnTo>
                  <a:pt x="3365925" y="1219200"/>
                </a:lnTo>
                <a:lnTo>
                  <a:pt x="3374151" y="1206500"/>
                </a:lnTo>
                <a:lnTo>
                  <a:pt x="3374484" y="1193800"/>
                </a:lnTo>
                <a:close/>
              </a:path>
              <a:path w="3487420" h="1781175">
                <a:moveTo>
                  <a:pt x="169510" y="1206500"/>
                </a:moveTo>
                <a:lnTo>
                  <a:pt x="167158" y="1206500"/>
                </a:lnTo>
                <a:lnTo>
                  <a:pt x="168908" y="1208109"/>
                </a:lnTo>
                <a:lnTo>
                  <a:pt x="169510" y="1206500"/>
                </a:lnTo>
                <a:close/>
              </a:path>
              <a:path w="3487420" h="1781175">
                <a:moveTo>
                  <a:pt x="121232" y="1181100"/>
                </a:moveTo>
                <a:lnTo>
                  <a:pt x="106454" y="1181100"/>
                </a:lnTo>
                <a:lnTo>
                  <a:pt x="98994" y="1193800"/>
                </a:lnTo>
                <a:lnTo>
                  <a:pt x="114760" y="1193800"/>
                </a:lnTo>
                <a:lnTo>
                  <a:pt x="120860" y="1183167"/>
                </a:lnTo>
                <a:lnTo>
                  <a:pt x="121232" y="1181100"/>
                </a:lnTo>
                <a:close/>
              </a:path>
              <a:path w="3487420" h="1781175">
                <a:moveTo>
                  <a:pt x="139920" y="1181100"/>
                </a:moveTo>
                <a:lnTo>
                  <a:pt x="122046" y="1181100"/>
                </a:lnTo>
                <a:lnTo>
                  <a:pt x="120860" y="1183167"/>
                </a:lnTo>
                <a:lnTo>
                  <a:pt x="118944" y="1193800"/>
                </a:lnTo>
                <a:lnTo>
                  <a:pt x="130725" y="1193800"/>
                </a:lnTo>
                <a:lnTo>
                  <a:pt x="136330" y="1186871"/>
                </a:lnTo>
                <a:lnTo>
                  <a:pt x="139920" y="1181100"/>
                </a:lnTo>
                <a:close/>
              </a:path>
              <a:path w="3487420" h="1781175">
                <a:moveTo>
                  <a:pt x="136330" y="1186871"/>
                </a:moveTo>
                <a:lnTo>
                  <a:pt x="130725" y="1193800"/>
                </a:lnTo>
                <a:lnTo>
                  <a:pt x="132020" y="1193800"/>
                </a:lnTo>
                <a:lnTo>
                  <a:pt x="136330" y="1186871"/>
                </a:lnTo>
                <a:close/>
              </a:path>
              <a:path w="3487420" h="1781175">
                <a:moveTo>
                  <a:pt x="157914" y="1181100"/>
                </a:moveTo>
                <a:lnTo>
                  <a:pt x="140998" y="1181100"/>
                </a:lnTo>
                <a:lnTo>
                  <a:pt x="136330" y="1186871"/>
                </a:lnTo>
                <a:lnTo>
                  <a:pt x="132020" y="1193800"/>
                </a:lnTo>
                <a:lnTo>
                  <a:pt x="156719" y="1193800"/>
                </a:lnTo>
                <a:lnTo>
                  <a:pt x="157914" y="1181100"/>
                </a:lnTo>
                <a:close/>
              </a:path>
              <a:path w="3487420" h="1781175">
                <a:moveTo>
                  <a:pt x="164442" y="1181100"/>
                </a:moveTo>
                <a:lnTo>
                  <a:pt x="159362" y="1181100"/>
                </a:lnTo>
                <a:lnTo>
                  <a:pt x="162080" y="1193800"/>
                </a:lnTo>
                <a:lnTo>
                  <a:pt x="164442" y="1181100"/>
                </a:lnTo>
                <a:close/>
              </a:path>
              <a:path w="3487420" h="1781175">
                <a:moveTo>
                  <a:pt x="3381632" y="1181100"/>
                </a:moveTo>
                <a:lnTo>
                  <a:pt x="3348386" y="1181100"/>
                </a:lnTo>
                <a:lnTo>
                  <a:pt x="3340014" y="1193800"/>
                </a:lnTo>
                <a:lnTo>
                  <a:pt x="3380776" y="1193800"/>
                </a:lnTo>
                <a:lnTo>
                  <a:pt x="3381632" y="1181100"/>
                </a:lnTo>
                <a:close/>
              </a:path>
              <a:path w="3487420" h="1781175">
                <a:moveTo>
                  <a:pt x="3382237" y="1181100"/>
                </a:moveTo>
                <a:lnTo>
                  <a:pt x="3381632" y="1181100"/>
                </a:lnTo>
                <a:lnTo>
                  <a:pt x="3380776" y="1193800"/>
                </a:lnTo>
                <a:lnTo>
                  <a:pt x="3382237" y="1181100"/>
                </a:lnTo>
                <a:close/>
              </a:path>
              <a:path w="3487420" h="1781175">
                <a:moveTo>
                  <a:pt x="3402663" y="1168400"/>
                </a:moveTo>
                <a:lnTo>
                  <a:pt x="3370852" y="1168400"/>
                </a:lnTo>
                <a:lnTo>
                  <a:pt x="3368068" y="1181100"/>
                </a:lnTo>
                <a:lnTo>
                  <a:pt x="3382237" y="1181100"/>
                </a:lnTo>
                <a:lnTo>
                  <a:pt x="3380776" y="1193800"/>
                </a:lnTo>
                <a:lnTo>
                  <a:pt x="3389341" y="1193800"/>
                </a:lnTo>
                <a:lnTo>
                  <a:pt x="3390052" y="1181100"/>
                </a:lnTo>
                <a:lnTo>
                  <a:pt x="3399928" y="1172748"/>
                </a:lnTo>
                <a:lnTo>
                  <a:pt x="3402663" y="1168400"/>
                </a:lnTo>
                <a:close/>
              </a:path>
              <a:path w="3487420" h="1781175">
                <a:moveTo>
                  <a:pt x="122046" y="1181100"/>
                </a:moveTo>
                <a:lnTo>
                  <a:pt x="121232" y="1181100"/>
                </a:lnTo>
                <a:lnTo>
                  <a:pt x="120860" y="1183167"/>
                </a:lnTo>
                <a:lnTo>
                  <a:pt x="122046" y="1181100"/>
                </a:lnTo>
                <a:close/>
              </a:path>
              <a:path w="3487420" h="1781175">
                <a:moveTo>
                  <a:pt x="136705" y="1155700"/>
                </a:moveTo>
                <a:lnTo>
                  <a:pt x="82904" y="1155700"/>
                </a:lnTo>
                <a:lnTo>
                  <a:pt x="90147" y="1168400"/>
                </a:lnTo>
                <a:lnTo>
                  <a:pt x="90649" y="1181100"/>
                </a:lnTo>
                <a:lnTo>
                  <a:pt x="145242" y="1181100"/>
                </a:lnTo>
                <a:lnTo>
                  <a:pt x="147716" y="1168400"/>
                </a:lnTo>
                <a:lnTo>
                  <a:pt x="138331" y="1168400"/>
                </a:lnTo>
                <a:lnTo>
                  <a:pt x="138731" y="1165009"/>
                </a:lnTo>
                <a:lnTo>
                  <a:pt x="136705" y="1155700"/>
                </a:lnTo>
                <a:close/>
              </a:path>
              <a:path w="3487420" h="1781175">
                <a:moveTo>
                  <a:pt x="3370852" y="1168400"/>
                </a:moveTo>
                <a:lnTo>
                  <a:pt x="3348548" y="1168400"/>
                </a:lnTo>
                <a:lnTo>
                  <a:pt x="3340198" y="1181100"/>
                </a:lnTo>
                <a:lnTo>
                  <a:pt x="3367987" y="1181100"/>
                </a:lnTo>
                <a:lnTo>
                  <a:pt x="3370852" y="1168400"/>
                </a:lnTo>
                <a:close/>
              </a:path>
              <a:path w="3487420" h="1781175">
                <a:moveTo>
                  <a:pt x="3370852" y="1168400"/>
                </a:moveTo>
                <a:lnTo>
                  <a:pt x="3367987" y="1181100"/>
                </a:lnTo>
                <a:lnTo>
                  <a:pt x="3370852" y="1168400"/>
                </a:lnTo>
                <a:close/>
              </a:path>
              <a:path w="3487420" h="1781175">
                <a:moveTo>
                  <a:pt x="3402953" y="1170190"/>
                </a:moveTo>
                <a:lnTo>
                  <a:pt x="3399928" y="1172748"/>
                </a:lnTo>
                <a:lnTo>
                  <a:pt x="3394675" y="1181100"/>
                </a:lnTo>
                <a:lnTo>
                  <a:pt x="3404720" y="1181100"/>
                </a:lnTo>
                <a:lnTo>
                  <a:pt x="3402953" y="1170190"/>
                </a:lnTo>
                <a:close/>
              </a:path>
              <a:path w="3487420" h="1781175">
                <a:moveTo>
                  <a:pt x="3407708" y="1155700"/>
                </a:moveTo>
                <a:lnTo>
                  <a:pt x="3368081" y="1155700"/>
                </a:lnTo>
                <a:lnTo>
                  <a:pt x="3369001" y="1168400"/>
                </a:lnTo>
                <a:lnTo>
                  <a:pt x="3402663" y="1168400"/>
                </a:lnTo>
                <a:lnTo>
                  <a:pt x="3402953" y="1170190"/>
                </a:lnTo>
                <a:lnTo>
                  <a:pt x="3405070" y="1168400"/>
                </a:lnTo>
                <a:lnTo>
                  <a:pt x="3407708" y="1155700"/>
                </a:lnTo>
                <a:close/>
              </a:path>
              <a:path w="3487420" h="1781175">
                <a:moveTo>
                  <a:pt x="139217" y="1167244"/>
                </a:moveTo>
                <a:lnTo>
                  <a:pt x="138331" y="1168400"/>
                </a:lnTo>
                <a:lnTo>
                  <a:pt x="139469" y="1168400"/>
                </a:lnTo>
                <a:lnTo>
                  <a:pt x="139217" y="1167244"/>
                </a:lnTo>
                <a:close/>
              </a:path>
              <a:path w="3487420" h="1781175">
                <a:moveTo>
                  <a:pt x="144385" y="1160507"/>
                </a:moveTo>
                <a:lnTo>
                  <a:pt x="142173" y="1163391"/>
                </a:lnTo>
                <a:lnTo>
                  <a:pt x="141887" y="1168400"/>
                </a:lnTo>
                <a:lnTo>
                  <a:pt x="147297" y="1168400"/>
                </a:lnTo>
                <a:lnTo>
                  <a:pt x="144385" y="1160507"/>
                </a:lnTo>
                <a:close/>
              </a:path>
              <a:path w="3487420" h="1781175">
                <a:moveTo>
                  <a:pt x="3365522" y="1155700"/>
                </a:moveTo>
                <a:lnTo>
                  <a:pt x="3349145" y="1155700"/>
                </a:lnTo>
                <a:lnTo>
                  <a:pt x="3339551" y="1168400"/>
                </a:lnTo>
                <a:lnTo>
                  <a:pt x="3364804" y="1168400"/>
                </a:lnTo>
                <a:lnTo>
                  <a:pt x="3365522" y="1155700"/>
                </a:lnTo>
                <a:close/>
              </a:path>
              <a:path w="3487420" h="1781175">
                <a:moveTo>
                  <a:pt x="142611" y="1155700"/>
                </a:moveTo>
                <a:lnTo>
                  <a:pt x="139830" y="1155700"/>
                </a:lnTo>
                <a:lnTo>
                  <a:pt x="138731" y="1165009"/>
                </a:lnTo>
                <a:lnTo>
                  <a:pt x="139217" y="1167244"/>
                </a:lnTo>
                <a:lnTo>
                  <a:pt x="142173" y="1163391"/>
                </a:lnTo>
                <a:lnTo>
                  <a:pt x="142611" y="1155700"/>
                </a:lnTo>
                <a:close/>
              </a:path>
              <a:path w="3487420" h="1781175">
                <a:moveTo>
                  <a:pt x="148072" y="1155700"/>
                </a:moveTo>
                <a:lnTo>
                  <a:pt x="142611" y="1155700"/>
                </a:lnTo>
                <a:lnTo>
                  <a:pt x="144385" y="1160507"/>
                </a:lnTo>
                <a:lnTo>
                  <a:pt x="148072" y="1155700"/>
                </a:lnTo>
                <a:close/>
              </a:path>
              <a:path w="3487420" h="1781175">
                <a:moveTo>
                  <a:pt x="77189" y="1143000"/>
                </a:moveTo>
                <a:lnTo>
                  <a:pt x="69370" y="1143000"/>
                </a:lnTo>
                <a:lnTo>
                  <a:pt x="74470" y="1155700"/>
                </a:lnTo>
                <a:lnTo>
                  <a:pt x="78670" y="1155700"/>
                </a:lnTo>
                <a:lnTo>
                  <a:pt x="77189" y="1143000"/>
                </a:lnTo>
                <a:close/>
              </a:path>
              <a:path w="3487420" h="1781175">
                <a:moveTo>
                  <a:pt x="125656" y="1143000"/>
                </a:moveTo>
                <a:lnTo>
                  <a:pt x="77189" y="1143000"/>
                </a:lnTo>
                <a:lnTo>
                  <a:pt x="80546" y="1155700"/>
                </a:lnTo>
                <a:lnTo>
                  <a:pt x="132475" y="1155700"/>
                </a:lnTo>
                <a:lnTo>
                  <a:pt x="125656" y="1143000"/>
                </a:lnTo>
                <a:close/>
              </a:path>
              <a:path w="3487420" h="1781175">
                <a:moveTo>
                  <a:pt x="3354648" y="1143000"/>
                </a:moveTo>
                <a:lnTo>
                  <a:pt x="3354712" y="1155700"/>
                </a:lnTo>
                <a:lnTo>
                  <a:pt x="3363966" y="1155700"/>
                </a:lnTo>
                <a:lnTo>
                  <a:pt x="3354648" y="1143000"/>
                </a:lnTo>
                <a:close/>
              </a:path>
              <a:path w="3487420" h="1781175">
                <a:moveTo>
                  <a:pt x="3364235" y="1155471"/>
                </a:moveTo>
                <a:lnTo>
                  <a:pt x="3363966" y="1155700"/>
                </a:lnTo>
                <a:lnTo>
                  <a:pt x="3364296" y="1155700"/>
                </a:lnTo>
                <a:lnTo>
                  <a:pt x="3364235" y="1155471"/>
                </a:lnTo>
                <a:close/>
              </a:path>
              <a:path w="3487420" h="1781175">
                <a:moveTo>
                  <a:pt x="3420913" y="1130300"/>
                </a:moveTo>
                <a:lnTo>
                  <a:pt x="3376391" y="1130300"/>
                </a:lnTo>
                <a:lnTo>
                  <a:pt x="3378899" y="1143000"/>
                </a:lnTo>
                <a:lnTo>
                  <a:pt x="3364333" y="1155387"/>
                </a:lnTo>
                <a:lnTo>
                  <a:pt x="3364296" y="1155700"/>
                </a:lnTo>
                <a:lnTo>
                  <a:pt x="3402066" y="1155700"/>
                </a:lnTo>
                <a:lnTo>
                  <a:pt x="3408917" y="1143000"/>
                </a:lnTo>
                <a:lnTo>
                  <a:pt x="3415999" y="1143000"/>
                </a:lnTo>
                <a:lnTo>
                  <a:pt x="3420913" y="1130300"/>
                </a:lnTo>
                <a:close/>
              </a:path>
              <a:path w="3487420" h="1781175">
                <a:moveTo>
                  <a:pt x="3365790" y="1143000"/>
                </a:moveTo>
                <a:lnTo>
                  <a:pt x="3360880" y="1143000"/>
                </a:lnTo>
                <a:lnTo>
                  <a:pt x="3364235" y="1155471"/>
                </a:lnTo>
                <a:lnTo>
                  <a:pt x="3365790" y="1143000"/>
                </a:lnTo>
                <a:close/>
              </a:path>
              <a:path w="3487420" h="1781175">
                <a:moveTo>
                  <a:pt x="113861" y="1130300"/>
                </a:moveTo>
                <a:lnTo>
                  <a:pt x="67195" y="1130300"/>
                </a:lnTo>
                <a:lnTo>
                  <a:pt x="70685" y="1143000"/>
                </a:lnTo>
                <a:lnTo>
                  <a:pt x="112485" y="1143000"/>
                </a:lnTo>
                <a:lnTo>
                  <a:pt x="113861" y="1130300"/>
                </a:lnTo>
                <a:close/>
              </a:path>
              <a:path w="3487420" h="1781175">
                <a:moveTo>
                  <a:pt x="81321" y="1117600"/>
                </a:moveTo>
                <a:lnTo>
                  <a:pt x="60024" y="1117600"/>
                </a:lnTo>
                <a:lnTo>
                  <a:pt x="62329" y="1130300"/>
                </a:lnTo>
                <a:lnTo>
                  <a:pt x="88992" y="1130300"/>
                </a:lnTo>
                <a:lnTo>
                  <a:pt x="81321" y="1117600"/>
                </a:lnTo>
                <a:close/>
              </a:path>
              <a:path w="3487420" h="1781175">
                <a:moveTo>
                  <a:pt x="102344" y="1117600"/>
                </a:moveTo>
                <a:lnTo>
                  <a:pt x="95751" y="1117600"/>
                </a:lnTo>
                <a:lnTo>
                  <a:pt x="94324" y="1130300"/>
                </a:lnTo>
                <a:lnTo>
                  <a:pt x="105990" y="1130300"/>
                </a:lnTo>
                <a:lnTo>
                  <a:pt x="102344" y="1117600"/>
                </a:lnTo>
                <a:close/>
              </a:path>
              <a:path w="3487420" h="1781175">
                <a:moveTo>
                  <a:pt x="3375786" y="1117600"/>
                </a:moveTo>
                <a:lnTo>
                  <a:pt x="3371014" y="1117600"/>
                </a:lnTo>
                <a:lnTo>
                  <a:pt x="3369433" y="1130300"/>
                </a:lnTo>
                <a:lnTo>
                  <a:pt x="3378001" y="1130300"/>
                </a:lnTo>
                <a:lnTo>
                  <a:pt x="3375786" y="1117600"/>
                </a:lnTo>
                <a:close/>
              </a:path>
              <a:path w="3487420" h="1781175">
                <a:moveTo>
                  <a:pt x="3435420" y="1079500"/>
                </a:moveTo>
                <a:lnTo>
                  <a:pt x="3399177" y="1079500"/>
                </a:lnTo>
                <a:lnTo>
                  <a:pt x="3402268" y="1092200"/>
                </a:lnTo>
                <a:lnTo>
                  <a:pt x="3394979" y="1104900"/>
                </a:lnTo>
                <a:lnTo>
                  <a:pt x="3385214" y="1104900"/>
                </a:lnTo>
                <a:lnTo>
                  <a:pt x="3380387" y="1117600"/>
                </a:lnTo>
                <a:lnTo>
                  <a:pt x="3378001" y="1130300"/>
                </a:lnTo>
                <a:lnTo>
                  <a:pt x="3427325" y="1130300"/>
                </a:lnTo>
                <a:lnTo>
                  <a:pt x="3428866" y="1117600"/>
                </a:lnTo>
                <a:lnTo>
                  <a:pt x="3428736" y="1117600"/>
                </a:lnTo>
                <a:lnTo>
                  <a:pt x="3438691" y="1104900"/>
                </a:lnTo>
                <a:lnTo>
                  <a:pt x="3437482" y="1092200"/>
                </a:lnTo>
                <a:lnTo>
                  <a:pt x="3427834" y="1092200"/>
                </a:lnTo>
                <a:lnTo>
                  <a:pt x="3435420" y="1079500"/>
                </a:lnTo>
                <a:close/>
              </a:path>
              <a:path w="3487420" h="1781175">
                <a:moveTo>
                  <a:pt x="98682" y="1104900"/>
                </a:moveTo>
                <a:lnTo>
                  <a:pt x="54676" y="1104900"/>
                </a:lnTo>
                <a:lnTo>
                  <a:pt x="58189" y="1117600"/>
                </a:lnTo>
                <a:lnTo>
                  <a:pt x="98059" y="1117600"/>
                </a:lnTo>
                <a:lnTo>
                  <a:pt x="98682" y="1104900"/>
                </a:lnTo>
                <a:close/>
              </a:path>
              <a:path w="3487420" h="1781175">
                <a:moveTo>
                  <a:pt x="102676" y="1104900"/>
                </a:moveTo>
                <a:lnTo>
                  <a:pt x="98682" y="1104900"/>
                </a:lnTo>
                <a:lnTo>
                  <a:pt x="98059" y="1117600"/>
                </a:lnTo>
                <a:lnTo>
                  <a:pt x="105184" y="1117600"/>
                </a:lnTo>
                <a:lnTo>
                  <a:pt x="102676" y="1104900"/>
                </a:lnTo>
                <a:close/>
              </a:path>
              <a:path w="3487420" h="1781175">
                <a:moveTo>
                  <a:pt x="79684" y="1066800"/>
                </a:moveTo>
                <a:lnTo>
                  <a:pt x="34331" y="1066800"/>
                </a:lnTo>
                <a:lnTo>
                  <a:pt x="38382" y="1079500"/>
                </a:lnTo>
                <a:lnTo>
                  <a:pt x="47579" y="1079500"/>
                </a:lnTo>
                <a:lnTo>
                  <a:pt x="49787" y="1092200"/>
                </a:lnTo>
                <a:lnTo>
                  <a:pt x="43354" y="1092200"/>
                </a:lnTo>
                <a:lnTo>
                  <a:pt x="50376" y="1104900"/>
                </a:lnTo>
                <a:lnTo>
                  <a:pt x="93638" y="1104900"/>
                </a:lnTo>
                <a:lnTo>
                  <a:pt x="84413" y="1092200"/>
                </a:lnTo>
                <a:lnTo>
                  <a:pt x="49787" y="1092200"/>
                </a:lnTo>
                <a:lnTo>
                  <a:pt x="40771" y="1079500"/>
                </a:lnTo>
                <a:lnTo>
                  <a:pt x="82049" y="1079500"/>
                </a:lnTo>
                <a:lnTo>
                  <a:pt x="79684" y="1066800"/>
                </a:lnTo>
                <a:close/>
              </a:path>
              <a:path w="3487420" h="1781175">
                <a:moveTo>
                  <a:pt x="95672" y="1092200"/>
                </a:moveTo>
                <a:lnTo>
                  <a:pt x="93638" y="1104900"/>
                </a:lnTo>
                <a:lnTo>
                  <a:pt x="104438" y="1104900"/>
                </a:lnTo>
                <a:lnTo>
                  <a:pt x="95672" y="1092200"/>
                </a:lnTo>
                <a:close/>
              </a:path>
              <a:path w="3487420" h="1781175">
                <a:moveTo>
                  <a:pt x="97107" y="1079500"/>
                </a:moveTo>
                <a:lnTo>
                  <a:pt x="95183" y="1092200"/>
                </a:lnTo>
                <a:lnTo>
                  <a:pt x="98275" y="1092200"/>
                </a:lnTo>
                <a:lnTo>
                  <a:pt x="97107" y="1079500"/>
                </a:lnTo>
                <a:close/>
              </a:path>
              <a:path w="3487420" h="1781175">
                <a:moveTo>
                  <a:pt x="97856" y="1079500"/>
                </a:moveTo>
                <a:lnTo>
                  <a:pt x="97259" y="1079500"/>
                </a:lnTo>
                <a:lnTo>
                  <a:pt x="98275" y="1092200"/>
                </a:lnTo>
                <a:lnTo>
                  <a:pt x="100616" y="1092200"/>
                </a:lnTo>
                <a:lnTo>
                  <a:pt x="97856" y="1079500"/>
                </a:lnTo>
                <a:close/>
              </a:path>
              <a:path w="3487420" h="1781175">
                <a:moveTo>
                  <a:pt x="3447634" y="1079500"/>
                </a:moveTo>
                <a:lnTo>
                  <a:pt x="3438558" y="1079500"/>
                </a:lnTo>
                <a:lnTo>
                  <a:pt x="3441284" y="1092200"/>
                </a:lnTo>
                <a:lnTo>
                  <a:pt x="3447634" y="1079500"/>
                </a:lnTo>
                <a:close/>
              </a:path>
              <a:path w="3487420" h="1781175">
                <a:moveTo>
                  <a:pt x="81269" y="1068557"/>
                </a:moveTo>
                <a:lnTo>
                  <a:pt x="85337" y="1079500"/>
                </a:lnTo>
                <a:lnTo>
                  <a:pt x="87007" y="1074920"/>
                </a:lnTo>
                <a:lnTo>
                  <a:pt x="81269" y="1068557"/>
                </a:lnTo>
                <a:close/>
              </a:path>
              <a:path w="3487420" h="1781175">
                <a:moveTo>
                  <a:pt x="24793" y="1028700"/>
                </a:moveTo>
                <a:lnTo>
                  <a:pt x="22164" y="1028700"/>
                </a:lnTo>
                <a:lnTo>
                  <a:pt x="22528" y="1041400"/>
                </a:lnTo>
                <a:lnTo>
                  <a:pt x="34017" y="1066800"/>
                </a:lnTo>
                <a:lnTo>
                  <a:pt x="89969" y="1066800"/>
                </a:lnTo>
                <a:lnTo>
                  <a:pt x="87007" y="1074920"/>
                </a:lnTo>
                <a:lnTo>
                  <a:pt x="91138" y="1079500"/>
                </a:lnTo>
                <a:lnTo>
                  <a:pt x="93835" y="1079500"/>
                </a:lnTo>
                <a:lnTo>
                  <a:pt x="89608" y="1054100"/>
                </a:lnTo>
                <a:lnTo>
                  <a:pt x="70395" y="1054100"/>
                </a:lnTo>
                <a:lnTo>
                  <a:pt x="71062" y="1051336"/>
                </a:lnTo>
                <a:lnTo>
                  <a:pt x="70524" y="1041400"/>
                </a:lnTo>
                <a:lnTo>
                  <a:pt x="27066" y="1041400"/>
                </a:lnTo>
                <a:lnTo>
                  <a:pt x="24793" y="1028700"/>
                </a:lnTo>
                <a:close/>
              </a:path>
              <a:path w="3487420" h="1781175">
                <a:moveTo>
                  <a:pt x="3406117" y="1041400"/>
                </a:moveTo>
                <a:lnTo>
                  <a:pt x="3403122" y="1041400"/>
                </a:lnTo>
                <a:lnTo>
                  <a:pt x="3402993" y="1054100"/>
                </a:lnTo>
                <a:lnTo>
                  <a:pt x="3409078" y="1066800"/>
                </a:lnTo>
                <a:lnTo>
                  <a:pt x="3392592" y="1066800"/>
                </a:lnTo>
                <a:lnTo>
                  <a:pt x="3393390" y="1079500"/>
                </a:lnTo>
                <a:lnTo>
                  <a:pt x="3412247" y="1079500"/>
                </a:lnTo>
                <a:lnTo>
                  <a:pt x="3412035" y="1054100"/>
                </a:lnTo>
                <a:lnTo>
                  <a:pt x="3403169" y="1054100"/>
                </a:lnTo>
                <a:lnTo>
                  <a:pt x="3406117" y="1041400"/>
                </a:lnTo>
                <a:close/>
              </a:path>
              <a:path w="3487420" h="1781175">
                <a:moveTo>
                  <a:pt x="3444715" y="1028700"/>
                </a:moveTo>
                <a:lnTo>
                  <a:pt x="3434113" y="1028700"/>
                </a:lnTo>
                <a:lnTo>
                  <a:pt x="3444570" y="1041400"/>
                </a:lnTo>
                <a:lnTo>
                  <a:pt x="3422179" y="1041400"/>
                </a:lnTo>
                <a:lnTo>
                  <a:pt x="3419770" y="1054100"/>
                </a:lnTo>
                <a:lnTo>
                  <a:pt x="3415642" y="1066800"/>
                </a:lnTo>
                <a:lnTo>
                  <a:pt x="3412247" y="1079500"/>
                </a:lnTo>
                <a:lnTo>
                  <a:pt x="3444243" y="1079500"/>
                </a:lnTo>
                <a:lnTo>
                  <a:pt x="3446285" y="1075703"/>
                </a:lnTo>
                <a:lnTo>
                  <a:pt x="3441576" y="1066800"/>
                </a:lnTo>
                <a:lnTo>
                  <a:pt x="3446681" y="1066800"/>
                </a:lnTo>
                <a:lnTo>
                  <a:pt x="3459462" y="1054100"/>
                </a:lnTo>
                <a:lnTo>
                  <a:pt x="3455500" y="1041400"/>
                </a:lnTo>
                <a:lnTo>
                  <a:pt x="3444715" y="1028700"/>
                </a:lnTo>
                <a:close/>
              </a:path>
              <a:path w="3487420" h="1781175">
                <a:moveTo>
                  <a:pt x="3451075" y="1066800"/>
                </a:moveTo>
                <a:lnTo>
                  <a:pt x="3446285" y="1075703"/>
                </a:lnTo>
                <a:lnTo>
                  <a:pt x="3448294" y="1079500"/>
                </a:lnTo>
                <a:lnTo>
                  <a:pt x="3454593" y="1079500"/>
                </a:lnTo>
                <a:lnTo>
                  <a:pt x="3451075" y="1066800"/>
                </a:lnTo>
                <a:close/>
              </a:path>
              <a:path w="3487420" h="1781175">
                <a:moveTo>
                  <a:pt x="80616" y="1066800"/>
                </a:moveTo>
                <a:lnTo>
                  <a:pt x="79684" y="1066800"/>
                </a:lnTo>
                <a:lnTo>
                  <a:pt x="81269" y="1068557"/>
                </a:lnTo>
                <a:lnTo>
                  <a:pt x="80616" y="1066800"/>
                </a:lnTo>
                <a:close/>
              </a:path>
              <a:path w="3487420" h="1781175">
                <a:moveTo>
                  <a:pt x="73459" y="1041400"/>
                </a:moveTo>
                <a:lnTo>
                  <a:pt x="71062" y="1051336"/>
                </a:lnTo>
                <a:lnTo>
                  <a:pt x="71211" y="1054100"/>
                </a:lnTo>
                <a:lnTo>
                  <a:pt x="76810" y="1054100"/>
                </a:lnTo>
                <a:lnTo>
                  <a:pt x="73459" y="1041400"/>
                </a:lnTo>
                <a:close/>
              </a:path>
              <a:path w="3487420" h="1781175">
                <a:moveTo>
                  <a:pt x="3420417" y="1041400"/>
                </a:moveTo>
                <a:lnTo>
                  <a:pt x="3406117" y="1041400"/>
                </a:lnTo>
                <a:lnTo>
                  <a:pt x="3408044" y="1054100"/>
                </a:lnTo>
                <a:lnTo>
                  <a:pt x="3412035" y="1054100"/>
                </a:lnTo>
                <a:lnTo>
                  <a:pt x="3420417" y="1041400"/>
                </a:lnTo>
                <a:close/>
              </a:path>
              <a:path w="3487420" h="1781175">
                <a:moveTo>
                  <a:pt x="70597" y="1028700"/>
                </a:moveTo>
                <a:lnTo>
                  <a:pt x="25555" y="1028700"/>
                </a:lnTo>
                <a:lnTo>
                  <a:pt x="37226" y="1041400"/>
                </a:lnTo>
                <a:lnTo>
                  <a:pt x="75026" y="1041400"/>
                </a:lnTo>
                <a:lnTo>
                  <a:pt x="70597" y="1028700"/>
                </a:lnTo>
                <a:close/>
              </a:path>
              <a:path w="3487420" h="1781175">
                <a:moveTo>
                  <a:pt x="3434113" y="1028700"/>
                </a:moveTo>
                <a:lnTo>
                  <a:pt x="3408520" y="1028700"/>
                </a:lnTo>
                <a:lnTo>
                  <a:pt x="3416963" y="1041400"/>
                </a:lnTo>
                <a:lnTo>
                  <a:pt x="3444570" y="1041400"/>
                </a:lnTo>
                <a:lnTo>
                  <a:pt x="3434113" y="1028700"/>
                </a:lnTo>
                <a:close/>
              </a:path>
              <a:path w="3487420" h="1781175">
                <a:moveTo>
                  <a:pt x="3465363" y="1003300"/>
                </a:moveTo>
                <a:lnTo>
                  <a:pt x="3418779" y="1003300"/>
                </a:lnTo>
                <a:lnTo>
                  <a:pt x="3425511" y="1028700"/>
                </a:lnTo>
                <a:lnTo>
                  <a:pt x="3444715" y="1028700"/>
                </a:lnTo>
                <a:lnTo>
                  <a:pt x="3455500" y="1041400"/>
                </a:lnTo>
                <a:lnTo>
                  <a:pt x="3465061" y="1041400"/>
                </a:lnTo>
                <a:lnTo>
                  <a:pt x="3465720" y="1028700"/>
                </a:lnTo>
                <a:lnTo>
                  <a:pt x="3464076" y="1016000"/>
                </a:lnTo>
                <a:lnTo>
                  <a:pt x="3465363" y="1003300"/>
                </a:lnTo>
                <a:close/>
              </a:path>
              <a:path w="3487420" h="1781175">
                <a:moveTo>
                  <a:pt x="25370" y="1003300"/>
                </a:moveTo>
                <a:lnTo>
                  <a:pt x="15159" y="1003300"/>
                </a:lnTo>
                <a:lnTo>
                  <a:pt x="16522" y="1016000"/>
                </a:lnTo>
                <a:lnTo>
                  <a:pt x="17957" y="1016000"/>
                </a:lnTo>
                <a:lnTo>
                  <a:pt x="21402" y="1028700"/>
                </a:lnTo>
                <a:lnTo>
                  <a:pt x="25370" y="1003300"/>
                </a:lnTo>
                <a:close/>
              </a:path>
              <a:path w="3487420" h="1781175">
                <a:moveTo>
                  <a:pt x="50331" y="1003300"/>
                </a:moveTo>
                <a:lnTo>
                  <a:pt x="27016" y="1003300"/>
                </a:lnTo>
                <a:lnTo>
                  <a:pt x="27099" y="1016000"/>
                </a:lnTo>
                <a:lnTo>
                  <a:pt x="26381" y="1028700"/>
                </a:lnTo>
                <a:lnTo>
                  <a:pt x="66640" y="1028700"/>
                </a:lnTo>
                <a:lnTo>
                  <a:pt x="70929" y="1016000"/>
                </a:lnTo>
                <a:lnTo>
                  <a:pt x="55270" y="1016000"/>
                </a:lnTo>
                <a:lnTo>
                  <a:pt x="50331" y="1003300"/>
                </a:lnTo>
                <a:close/>
              </a:path>
              <a:path w="3487420" h="1781175">
                <a:moveTo>
                  <a:pt x="59425" y="1003300"/>
                </a:moveTo>
                <a:lnTo>
                  <a:pt x="58423" y="1003300"/>
                </a:lnTo>
                <a:lnTo>
                  <a:pt x="55270" y="1016000"/>
                </a:lnTo>
                <a:lnTo>
                  <a:pt x="60099" y="1016000"/>
                </a:lnTo>
                <a:lnTo>
                  <a:pt x="59425" y="1003300"/>
                </a:lnTo>
                <a:close/>
              </a:path>
              <a:path w="3487420" h="1781175">
                <a:moveTo>
                  <a:pt x="70003" y="1003300"/>
                </a:moveTo>
                <a:lnTo>
                  <a:pt x="66055" y="1003300"/>
                </a:lnTo>
                <a:lnTo>
                  <a:pt x="69961" y="1016000"/>
                </a:lnTo>
                <a:lnTo>
                  <a:pt x="70003" y="1003300"/>
                </a:lnTo>
                <a:close/>
              </a:path>
              <a:path w="3487420" h="1781175">
                <a:moveTo>
                  <a:pt x="3475164" y="977900"/>
                </a:moveTo>
                <a:lnTo>
                  <a:pt x="3433613" y="977900"/>
                </a:lnTo>
                <a:lnTo>
                  <a:pt x="3436960" y="990600"/>
                </a:lnTo>
                <a:lnTo>
                  <a:pt x="3435005" y="1003300"/>
                </a:lnTo>
                <a:lnTo>
                  <a:pt x="3465363" y="1003300"/>
                </a:lnTo>
                <a:lnTo>
                  <a:pt x="3471276" y="1016000"/>
                </a:lnTo>
                <a:lnTo>
                  <a:pt x="3474496" y="1003300"/>
                </a:lnTo>
                <a:lnTo>
                  <a:pt x="3473983" y="990600"/>
                </a:lnTo>
                <a:lnTo>
                  <a:pt x="3477129" y="990600"/>
                </a:lnTo>
                <a:lnTo>
                  <a:pt x="3475164" y="977900"/>
                </a:lnTo>
                <a:close/>
              </a:path>
              <a:path w="3487420" h="1781175">
                <a:moveTo>
                  <a:pt x="57104" y="965200"/>
                </a:moveTo>
                <a:lnTo>
                  <a:pt x="24775" y="965200"/>
                </a:lnTo>
                <a:lnTo>
                  <a:pt x="21313" y="977900"/>
                </a:lnTo>
                <a:lnTo>
                  <a:pt x="14312" y="977900"/>
                </a:lnTo>
                <a:lnTo>
                  <a:pt x="10969" y="990600"/>
                </a:lnTo>
                <a:lnTo>
                  <a:pt x="11928" y="1003300"/>
                </a:lnTo>
                <a:lnTo>
                  <a:pt x="52700" y="1003300"/>
                </a:lnTo>
                <a:lnTo>
                  <a:pt x="49696" y="990600"/>
                </a:lnTo>
                <a:lnTo>
                  <a:pt x="64240" y="990600"/>
                </a:lnTo>
                <a:lnTo>
                  <a:pt x="62228" y="977900"/>
                </a:lnTo>
                <a:lnTo>
                  <a:pt x="57104" y="965200"/>
                </a:lnTo>
                <a:close/>
              </a:path>
              <a:path w="3487420" h="1781175">
                <a:moveTo>
                  <a:pt x="3433162" y="977900"/>
                </a:moveTo>
                <a:lnTo>
                  <a:pt x="3432895" y="977900"/>
                </a:lnTo>
                <a:lnTo>
                  <a:pt x="3426234" y="990600"/>
                </a:lnTo>
                <a:lnTo>
                  <a:pt x="3425650" y="990600"/>
                </a:lnTo>
                <a:lnTo>
                  <a:pt x="3427326" y="1003300"/>
                </a:lnTo>
                <a:lnTo>
                  <a:pt x="3433162" y="977900"/>
                </a:lnTo>
                <a:close/>
              </a:path>
              <a:path w="3487420" h="1781175">
                <a:moveTo>
                  <a:pt x="19726" y="952500"/>
                </a:moveTo>
                <a:lnTo>
                  <a:pt x="7615" y="952500"/>
                </a:lnTo>
                <a:lnTo>
                  <a:pt x="9091" y="965200"/>
                </a:lnTo>
                <a:lnTo>
                  <a:pt x="11572" y="977900"/>
                </a:lnTo>
                <a:lnTo>
                  <a:pt x="17338" y="977900"/>
                </a:lnTo>
                <a:lnTo>
                  <a:pt x="13619" y="965200"/>
                </a:lnTo>
                <a:lnTo>
                  <a:pt x="13350" y="965200"/>
                </a:lnTo>
                <a:lnTo>
                  <a:pt x="19726" y="952500"/>
                </a:lnTo>
                <a:close/>
              </a:path>
              <a:path w="3487420" h="1781175">
                <a:moveTo>
                  <a:pt x="3485076" y="939800"/>
                </a:moveTo>
                <a:lnTo>
                  <a:pt x="3437626" y="939800"/>
                </a:lnTo>
                <a:lnTo>
                  <a:pt x="3440212" y="952500"/>
                </a:lnTo>
                <a:lnTo>
                  <a:pt x="3432490" y="965200"/>
                </a:lnTo>
                <a:lnTo>
                  <a:pt x="3426333" y="977900"/>
                </a:lnTo>
                <a:lnTo>
                  <a:pt x="3436813" y="977900"/>
                </a:lnTo>
                <a:lnTo>
                  <a:pt x="3434304" y="965200"/>
                </a:lnTo>
                <a:lnTo>
                  <a:pt x="3481771" y="965200"/>
                </a:lnTo>
                <a:lnTo>
                  <a:pt x="3480781" y="952500"/>
                </a:lnTo>
                <a:lnTo>
                  <a:pt x="3485076" y="939800"/>
                </a:lnTo>
                <a:close/>
              </a:path>
              <a:path w="3487420" h="1781175">
                <a:moveTo>
                  <a:pt x="3467082" y="965200"/>
                </a:moveTo>
                <a:lnTo>
                  <a:pt x="3434304" y="965200"/>
                </a:lnTo>
                <a:lnTo>
                  <a:pt x="3439456" y="977900"/>
                </a:lnTo>
                <a:lnTo>
                  <a:pt x="3477517" y="977900"/>
                </a:lnTo>
                <a:lnTo>
                  <a:pt x="3467082" y="965200"/>
                </a:lnTo>
                <a:close/>
              </a:path>
              <a:path w="3487420" h="1781175">
                <a:moveTo>
                  <a:pt x="48979" y="952500"/>
                </a:moveTo>
                <a:lnTo>
                  <a:pt x="25058" y="952500"/>
                </a:lnTo>
                <a:lnTo>
                  <a:pt x="26382" y="965200"/>
                </a:lnTo>
                <a:lnTo>
                  <a:pt x="47613" y="965200"/>
                </a:lnTo>
                <a:lnTo>
                  <a:pt x="48979" y="952500"/>
                </a:lnTo>
                <a:close/>
              </a:path>
              <a:path w="3487420" h="1781175">
                <a:moveTo>
                  <a:pt x="51558" y="952500"/>
                </a:moveTo>
                <a:lnTo>
                  <a:pt x="50152" y="952500"/>
                </a:lnTo>
                <a:lnTo>
                  <a:pt x="49979" y="965200"/>
                </a:lnTo>
                <a:lnTo>
                  <a:pt x="52619" y="965200"/>
                </a:lnTo>
                <a:lnTo>
                  <a:pt x="51558" y="952500"/>
                </a:lnTo>
                <a:close/>
              </a:path>
              <a:path w="3487420" h="1781175">
                <a:moveTo>
                  <a:pt x="52592" y="939800"/>
                </a:moveTo>
                <a:lnTo>
                  <a:pt x="4973" y="939800"/>
                </a:lnTo>
                <a:lnTo>
                  <a:pt x="8067" y="952500"/>
                </a:lnTo>
                <a:lnTo>
                  <a:pt x="51763" y="952500"/>
                </a:lnTo>
                <a:lnTo>
                  <a:pt x="52592" y="939800"/>
                </a:lnTo>
                <a:close/>
              </a:path>
              <a:path w="3487420" h="1781175">
                <a:moveTo>
                  <a:pt x="39717" y="927100"/>
                </a:moveTo>
                <a:lnTo>
                  <a:pt x="718" y="927100"/>
                </a:lnTo>
                <a:lnTo>
                  <a:pt x="1820" y="939800"/>
                </a:lnTo>
                <a:lnTo>
                  <a:pt x="43173" y="939800"/>
                </a:lnTo>
                <a:lnTo>
                  <a:pt x="39717" y="927100"/>
                </a:lnTo>
                <a:close/>
              </a:path>
              <a:path w="3487420" h="1781175">
                <a:moveTo>
                  <a:pt x="3437399" y="927100"/>
                </a:moveTo>
                <a:lnTo>
                  <a:pt x="3437385" y="939800"/>
                </a:lnTo>
                <a:lnTo>
                  <a:pt x="3439880" y="939800"/>
                </a:lnTo>
                <a:lnTo>
                  <a:pt x="3437399" y="927100"/>
                </a:lnTo>
                <a:close/>
              </a:path>
              <a:path w="3487420" h="1781175">
                <a:moveTo>
                  <a:pt x="3478304" y="927100"/>
                </a:moveTo>
                <a:lnTo>
                  <a:pt x="3445498" y="927100"/>
                </a:lnTo>
                <a:lnTo>
                  <a:pt x="3447043" y="939800"/>
                </a:lnTo>
                <a:lnTo>
                  <a:pt x="3479257" y="939800"/>
                </a:lnTo>
                <a:lnTo>
                  <a:pt x="3478304" y="927100"/>
                </a:lnTo>
                <a:close/>
              </a:path>
              <a:path w="3487420" h="1781175">
                <a:moveTo>
                  <a:pt x="3482867" y="927100"/>
                </a:moveTo>
                <a:lnTo>
                  <a:pt x="3478304" y="927100"/>
                </a:lnTo>
                <a:lnTo>
                  <a:pt x="3479257" y="939800"/>
                </a:lnTo>
                <a:lnTo>
                  <a:pt x="3484972" y="939800"/>
                </a:lnTo>
                <a:lnTo>
                  <a:pt x="3482867" y="927100"/>
                </a:lnTo>
                <a:close/>
              </a:path>
              <a:path w="3487420" h="1781175">
                <a:moveTo>
                  <a:pt x="51968" y="889000"/>
                </a:moveTo>
                <a:lnTo>
                  <a:pt x="42624" y="889000"/>
                </a:lnTo>
                <a:lnTo>
                  <a:pt x="46155" y="901700"/>
                </a:lnTo>
                <a:lnTo>
                  <a:pt x="8361" y="901700"/>
                </a:lnTo>
                <a:lnTo>
                  <a:pt x="391" y="914400"/>
                </a:lnTo>
                <a:lnTo>
                  <a:pt x="3775" y="927100"/>
                </a:lnTo>
                <a:lnTo>
                  <a:pt x="41198" y="927100"/>
                </a:lnTo>
                <a:lnTo>
                  <a:pt x="46878" y="914400"/>
                </a:lnTo>
                <a:lnTo>
                  <a:pt x="42274" y="914400"/>
                </a:lnTo>
                <a:lnTo>
                  <a:pt x="47698" y="901700"/>
                </a:lnTo>
                <a:lnTo>
                  <a:pt x="51968" y="889000"/>
                </a:lnTo>
                <a:close/>
              </a:path>
              <a:path w="3487420" h="1781175">
                <a:moveTo>
                  <a:pt x="3483956" y="889000"/>
                </a:moveTo>
                <a:lnTo>
                  <a:pt x="3437077" y="889000"/>
                </a:lnTo>
                <a:lnTo>
                  <a:pt x="3441804" y="901700"/>
                </a:lnTo>
                <a:lnTo>
                  <a:pt x="3479847" y="901700"/>
                </a:lnTo>
                <a:lnTo>
                  <a:pt x="3478663" y="914400"/>
                </a:lnTo>
                <a:lnTo>
                  <a:pt x="3436895" y="914400"/>
                </a:lnTo>
                <a:lnTo>
                  <a:pt x="3436229" y="927100"/>
                </a:lnTo>
                <a:lnTo>
                  <a:pt x="3482457" y="927100"/>
                </a:lnTo>
                <a:lnTo>
                  <a:pt x="3483392" y="914400"/>
                </a:lnTo>
                <a:lnTo>
                  <a:pt x="3483910" y="901700"/>
                </a:lnTo>
                <a:lnTo>
                  <a:pt x="3483956" y="889000"/>
                </a:lnTo>
                <a:close/>
              </a:path>
              <a:path w="3487420" h="1781175">
                <a:moveTo>
                  <a:pt x="53139" y="901700"/>
                </a:moveTo>
                <a:lnTo>
                  <a:pt x="50942" y="914400"/>
                </a:lnTo>
                <a:lnTo>
                  <a:pt x="54295" y="914400"/>
                </a:lnTo>
                <a:lnTo>
                  <a:pt x="53139" y="901700"/>
                </a:lnTo>
                <a:close/>
              </a:path>
              <a:path w="3487420" h="1781175">
                <a:moveTo>
                  <a:pt x="3433829" y="901700"/>
                </a:moveTo>
                <a:lnTo>
                  <a:pt x="3436941" y="914400"/>
                </a:lnTo>
                <a:lnTo>
                  <a:pt x="3438342" y="914400"/>
                </a:lnTo>
                <a:lnTo>
                  <a:pt x="3433829" y="901700"/>
                </a:lnTo>
                <a:close/>
              </a:path>
              <a:path w="3487420" h="1781175">
                <a:moveTo>
                  <a:pt x="3441817" y="901700"/>
                </a:moveTo>
                <a:lnTo>
                  <a:pt x="3440445" y="901700"/>
                </a:lnTo>
                <a:lnTo>
                  <a:pt x="3439999" y="914400"/>
                </a:lnTo>
                <a:lnTo>
                  <a:pt x="3441817" y="901700"/>
                </a:lnTo>
                <a:close/>
              </a:path>
              <a:path w="3487420" h="1781175">
                <a:moveTo>
                  <a:pt x="3468289" y="901700"/>
                </a:moveTo>
                <a:lnTo>
                  <a:pt x="3445285" y="901700"/>
                </a:lnTo>
                <a:lnTo>
                  <a:pt x="3442212" y="914400"/>
                </a:lnTo>
                <a:lnTo>
                  <a:pt x="3465302" y="914400"/>
                </a:lnTo>
                <a:lnTo>
                  <a:pt x="3468289" y="901700"/>
                </a:lnTo>
                <a:close/>
              </a:path>
              <a:path w="3487420" h="1781175">
                <a:moveTo>
                  <a:pt x="40181" y="889000"/>
                </a:moveTo>
                <a:lnTo>
                  <a:pt x="3568" y="889000"/>
                </a:lnTo>
                <a:lnTo>
                  <a:pt x="2136" y="901700"/>
                </a:lnTo>
                <a:lnTo>
                  <a:pt x="46155" y="901700"/>
                </a:lnTo>
                <a:lnTo>
                  <a:pt x="40181" y="889000"/>
                </a:lnTo>
                <a:close/>
              </a:path>
              <a:path w="3487420" h="1781175">
                <a:moveTo>
                  <a:pt x="39652" y="863600"/>
                </a:moveTo>
                <a:lnTo>
                  <a:pt x="1439" y="863600"/>
                </a:lnTo>
                <a:lnTo>
                  <a:pt x="0" y="876300"/>
                </a:lnTo>
                <a:lnTo>
                  <a:pt x="2851" y="889000"/>
                </a:lnTo>
                <a:lnTo>
                  <a:pt x="43907" y="889000"/>
                </a:lnTo>
                <a:lnTo>
                  <a:pt x="40177" y="876300"/>
                </a:lnTo>
                <a:lnTo>
                  <a:pt x="39652" y="863600"/>
                </a:lnTo>
                <a:close/>
              </a:path>
              <a:path w="3487420" h="1781175">
                <a:moveTo>
                  <a:pt x="47247" y="863600"/>
                </a:moveTo>
                <a:lnTo>
                  <a:pt x="44976" y="876300"/>
                </a:lnTo>
                <a:lnTo>
                  <a:pt x="44445" y="889000"/>
                </a:lnTo>
                <a:lnTo>
                  <a:pt x="46045" y="889000"/>
                </a:lnTo>
                <a:lnTo>
                  <a:pt x="50168" y="876300"/>
                </a:lnTo>
                <a:lnTo>
                  <a:pt x="49507" y="876300"/>
                </a:lnTo>
                <a:lnTo>
                  <a:pt x="47247" y="863600"/>
                </a:lnTo>
                <a:close/>
              </a:path>
              <a:path w="3487420" h="1781175">
                <a:moveTo>
                  <a:pt x="3439086" y="863600"/>
                </a:moveTo>
                <a:lnTo>
                  <a:pt x="3434219" y="876300"/>
                </a:lnTo>
                <a:lnTo>
                  <a:pt x="3434049" y="889000"/>
                </a:lnTo>
                <a:lnTo>
                  <a:pt x="3438540" y="889000"/>
                </a:lnTo>
                <a:lnTo>
                  <a:pt x="3446888" y="876300"/>
                </a:lnTo>
                <a:lnTo>
                  <a:pt x="3449098" y="876300"/>
                </a:lnTo>
                <a:lnTo>
                  <a:pt x="3439086" y="863600"/>
                </a:lnTo>
                <a:close/>
              </a:path>
              <a:path w="3487420" h="1781175">
                <a:moveTo>
                  <a:pt x="3487258" y="876300"/>
                </a:moveTo>
                <a:lnTo>
                  <a:pt x="3446888" y="876300"/>
                </a:lnTo>
                <a:lnTo>
                  <a:pt x="3449866" y="889000"/>
                </a:lnTo>
                <a:lnTo>
                  <a:pt x="3485758" y="889000"/>
                </a:lnTo>
                <a:lnTo>
                  <a:pt x="3487258" y="876300"/>
                </a:lnTo>
                <a:close/>
              </a:path>
              <a:path w="3487420" h="1781175">
                <a:moveTo>
                  <a:pt x="3485241" y="850900"/>
                </a:moveTo>
                <a:lnTo>
                  <a:pt x="3482317" y="850900"/>
                </a:lnTo>
                <a:lnTo>
                  <a:pt x="3475553" y="863600"/>
                </a:lnTo>
                <a:lnTo>
                  <a:pt x="3446940" y="863600"/>
                </a:lnTo>
                <a:lnTo>
                  <a:pt x="3449098" y="876300"/>
                </a:lnTo>
                <a:lnTo>
                  <a:pt x="3484669" y="876300"/>
                </a:lnTo>
                <a:lnTo>
                  <a:pt x="3485027" y="862753"/>
                </a:lnTo>
                <a:lnTo>
                  <a:pt x="3485241" y="850900"/>
                </a:lnTo>
                <a:close/>
              </a:path>
              <a:path w="3487420" h="1781175">
                <a:moveTo>
                  <a:pt x="43822" y="838200"/>
                </a:moveTo>
                <a:lnTo>
                  <a:pt x="2897" y="838200"/>
                </a:lnTo>
                <a:lnTo>
                  <a:pt x="4146" y="850900"/>
                </a:lnTo>
                <a:lnTo>
                  <a:pt x="8172" y="863600"/>
                </a:lnTo>
                <a:lnTo>
                  <a:pt x="51923" y="863600"/>
                </a:lnTo>
                <a:lnTo>
                  <a:pt x="49878" y="850900"/>
                </a:lnTo>
                <a:lnTo>
                  <a:pt x="53343" y="850900"/>
                </a:lnTo>
                <a:lnTo>
                  <a:pt x="43822" y="838200"/>
                </a:lnTo>
                <a:close/>
              </a:path>
              <a:path w="3487420" h="1781175">
                <a:moveTo>
                  <a:pt x="3435696" y="850900"/>
                </a:moveTo>
                <a:lnTo>
                  <a:pt x="3431595" y="850900"/>
                </a:lnTo>
                <a:lnTo>
                  <a:pt x="3432633" y="863600"/>
                </a:lnTo>
                <a:lnTo>
                  <a:pt x="3435696" y="850900"/>
                </a:lnTo>
                <a:close/>
              </a:path>
              <a:path w="3487420" h="1781175">
                <a:moveTo>
                  <a:pt x="3469770" y="825500"/>
                </a:moveTo>
                <a:lnTo>
                  <a:pt x="3432602" y="825500"/>
                </a:lnTo>
                <a:lnTo>
                  <a:pt x="3435401" y="838200"/>
                </a:lnTo>
                <a:lnTo>
                  <a:pt x="3440939" y="838200"/>
                </a:lnTo>
                <a:lnTo>
                  <a:pt x="3442477" y="850900"/>
                </a:lnTo>
                <a:lnTo>
                  <a:pt x="3441703" y="863600"/>
                </a:lnTo>
                <a:lnTo>
                  <a:pt x="3450955" y="863600"/>
                </a:lnTo>
                <a:lnTo>
                  <a:pt x="3450680" y="862753"/>
                </a:lnTo>
                <a:lnTo>
                  <a:pt x="3443239" y="850900"/>
                </a:lnTo>
                <a:lnTo>
                  <a:pt x="3478787" y="850900"/>
                </a:lnTo>
                <a:lnTo>
                  <a:pt x="3469770" y="825500"/>
                </a:lnTo>
                <a:close/>
              </a:path>
              <a:path w="3487420" h="1781175">
                <a:moveTo>
                  <a:pt x="3450680" y="862753"/>
                </a:moveTo>
                <a:lnTo>
                  <a:pt x="3450955" y="863600"/>
                </a:lnTo>
                <a:lnTo>
                  <a:pt x="3451212" y="863600"/>
                </a:lnTo>
                <a:lnTo>
                  <a:pt x="3450680" y="862753"/>
                </a:lnTo>
                <a:close/>
              </a:path>
              <a:path w="3487420" h="1781175">
                <a:moveTo>
                  <a:pt x="3475840" y="850900"/>
                </a:moveTo>
                <a:lnTo>
                  <a:pt x="3446840" y="850900"/>
                </a:lnTo>
                <a:lnTo>
                  <a:pt x="3450680" y="862753"/>
                </a:lnTo>
                <a:lnTo>
                  <a:pt x="3451212" y="863600"/>
                </a:lnTo>
                <a:lnTo>
                  <a:pt x="3474169" y="863600"/>
                </a:lnTo>
                <a:lnTo>
                  <a:pt x="3475840" y="850900"/>
                </a:lnTo>
                <a:close/>
              </a:path>
              <a:path w="3487420" h="1781175">
                <a:moveTo>
                  <a:pt x="3440939" y="838200"/>
                </a:moveTo>
                <a:lnTo>
                  <a:pt x="3438197" y="838200"/>
                </a:lnTo>
                <a:lnTo>
                  <a:pt x="3432571" y="850900"/>
                </a:lnTo>
                <a:lnTo>
                  <a:pt x="3435561" y="850900"/>
                </a:lnTo>
                <a:lnTo>
                  <a:pt x="3440939" y="838200"/>
                </a:lnTo>
                <a:close/>
              </a:path>
              <a:path w="3487420" h="1781175">
                <a:moveTo>
                  <a:pt x="46978" y="787400"/>
                </a:moveTo>
                <a:lnTo>
                  <a:pt x="11776" y="787400"/>
                </a:lnTo>
                <a:lnTo>
                  <a:pt x="11763" y="800100"/>
                </a:lnTo>
                <a:lnTo>
                  <a:pt x="14938" y="800100"/>
                </a:lnTo>
                <a:lnTo>
                  <a:pt x="3968" y="812800"/>
                </a:lnTo>
                <a:lnTo>
                  <a:pt x="10329" y="825500"/>
                </a:lnTo>
                <a:lnTo>
                  <a:pt x="23209" y="838200"/>
                </a:lnTo>
                <a:lnTo>
                  <a:pt x="52603" y="838200"/>
                </a:lnTo>
                <a:lnTo>
                  <a:pt x="58916" y="825500"/>
                </a:lnTo>
                <a:lnTo>
                  <a:pt x="44237" y="825500"/>
                </a:lnTo>
                <a:lnTo>
                  <a:pt x="44645" y="800100"/>
                </a:lnTo>
                <a:lnTo>
                  <a:pt x="46978" y="787400"/>
                </a:lnTo>
                <a:close/>
              </a:path>
              <a:path w="3487420" h="1781175">
                <a:moveTo>
                  <a:pt x="3423948" y="787400"/>
                </a:moveTo>
                <a:lnTo>
                  <a:pt x="3421120" y="787400"/>
                </a:lnTo>
                <a:lnTo>
                  <a:pt x="3422180" y="800100"/>
                </a:lnTo>
                <a:lnTo>
                  <a:pt x="3425940" y="812800"/>
                </a:lnTo>
                <a:lnTo>
                  <a:pt x="3438928" y="812800"/>
                </a:lnTo>
                <a:lnTo>
                  <a:pt x="3435442" y="825500"/>
                </a:lnTo>
                <a:lnTo>
                  <a:pt x="3469770" y="825500"/>
                </a:lnTo>
                <a:lnTo>
                  <a:pt x="3479396" y="838200"/>
                </a:lnTo>
                <a:lnTo>
                  <a:pt x="3484543" y="838200"/>
                </a:lnTo>
                <a:lnTo>
                  <a:pt x="3480901" y="825500"/>
                </a:lnTo>
                <a:lnTo>
                  <a:pt x="3477183" y="812800"/>
                </a:lnTo>
                <a:lnTo>
                  <a:pt x="3478571" y="800100"/>
                </a:lnTo>
                <a:lnTo>
                  <a:pt x="3432344" y="800100"/>
                </a:lnTo>
                <a:lnTo>
                  <a:pt x="3423948" y="787400"/>
                </a:lnTo>
                <a:close/>
              </a:path>
              <a:path w="3487420" h="1781175">
                <a:moveTo>
                  <a:pt x="60222" y="787400"/>
                </a:moveTo>
                <a:lnTo>
                  <a:pt x="46978" y="787400"/>
                </a:lnTo>
                <a:lnTo>
                  <a:pt x="50828" y="812800"/>
                </a:lnTo>
                <a:lnTo>
                  <a:pt x="46162" y="825500"/>
                </a:lnTo>
                <a:lnTo>
                  <a:pt x="62342" y="825500"/>
                </a:lnTo>
                <a:lnTo>
                  <a:pt x="59858" y="812800"/>
                </a:lnTo>
                <a:lnTo>
                  <a:pt x="52628" y="800100"/>
                </a:lnTo>
                <a:lnTo>
                  <a:pt x="54051" y="800100"/>
                </a:lnTo>
                <a:lnTo>
                  <a:pt x="60222" y="787400"/>
                </a:lnTo>
                <a:close/>
              </a:path>
              <a:path w="3487420" h="1781175">
                <a:moveTo>
                  <a:pt x="3434809" y="821106"/>
                </a:moveTo>
                <a:lnTo>
                  <a:pt x="3432864" y="825500"/>
                </a:lnTo>
                <a:lnTo>
                  <a:pt x="3435442" y="825500"/>
                </a:lnTo>
                <a:lnTo>
                  <a:pt x="3434809" y="821106"/>
                </a:lnTo>
                <a:close/>
              </a:path>
              <a:path w="3487420" h="1781175">
                <a:moveTo>
                  <a:pt x="3438486" y="812800"/>
                </a:moveTo>
                <a:lnTo>
                  <a:pt x="3433613" y="812800"/>
                </a:lnTo>
                <a:lnTo>
                  <a:pt x="3434809" y="821106"/>
                </a:lnTo>
                <a:lnTo>
                  <a:pt x="3438486" y="812800"/>
                </a:lnTo>
                <a:close/>
              </a:path>
              <a:path w="3487420" h="1781175">
                <a:moveTo>
                  <a:pt x="3466607" y="787400"/>
                </a:moveTo>
                <a:lnTo>
                  <a:pt x="3433325" y="787400"/>
                </a:lnTo>
                <a:lnTo>
                  <a:pt x="3432344" y="800100"/>
                </a:lnTo>
                <a:lnTo>
                  <a:pt x="3470341" y="800100"/>
                </a:lnTo>
                <a:lnTo>
                  <a:pt x="3467053" y="788231"/>
                </a:lnTo>
                <a:lnTo>
                  <a:pt x="3466607" y="787400"/>
                </a:lnTo>
                <a:close/>
              </a:path>
              <a:path w="3487420" h="1781175">
                <a:moveTo>
                  <a:pt x="3469888" y="762000"/>
                </a:moveTo>
                <a:lnTo>
                  <a:pt x="3426535" y="762000"/>
                </a:lnTo>
                <a:lnTo>
                  <a:pt x="3432605" y="774700"/>
                </a:lnTo>
                <a:lnTo>
                  <a:pt x="3434267" y="787400"/>
                </a:lnTo>
                <a:lnTo>
                  <a:pt x="3466823" y="787400"/>
                </a:lnTo>
                <a:lnTo>
                  <a:pt x="3467053" y="788231"/>
                </a:lnTo>
                <a:lnTo>
                  <a:pt x="3473416" y="800100"/>
                </a:lnTo>
                <a:lnTo>
                  <a:pt x="3473480" y="787400"/>
                </a:lnTo>
                <a:lnTo>
                  <a:pt x="3469888" y="762000"/>
                </a:lnTo>
                <a:close/>
              </a:path>
              <a:path w="3487420" h="1781175">
                <a:moveTo>
                  <a:pt x="3466823" y="787400"/>
                </a:moveTo>
                <a:lnTo>
                  <a:pt x="3466607" y="787400"/>
                </a:lnTo>
                <a:lnTo>
                  <a:pt x="3467053" y="788231"/>
                </a:lnTo>
                <a:lnTo>
                  <a:pt x="3466823" y="787400"/>
                </a:lnTo>
                <a:close/>
              </a:path>
              <a:path w="3487420" h="1781175">
                <a:moveTo>
                  <a:pt x="59058" y="762000"/>
                </a:moveTo>
                <a:lnTo>
                  <a:pt x="16109" y="762000"/>
                </a:lnTo>
                <a:lnTo>
                  <a:pt x="18338" y="774700"/>
                </a:lnTo>
                <a:lnTo>
                  <a:pt x="29568" y="774700"/>
                </a:lnTo>
                <a:lnTo>
                  <a:pt x="24257" y="787400"/>
                </a:lnTo>
                <a:lnTo>
                  <a:pt x="58847" y="787400"/>
                </a:lnTo>
                <a:lnTo>
                  <a:pt x="54765" y="774700"/>
                </a:lnTo>
                <a:lnTo>
                  <a:pt x="59058" y="762000"/>
                </a:lnTo>
                <a:close/>
              </a:path>
              <a:path w="3487420" h="1781175">
                <a:moveTo>
                  <a:pt x="3426535" y="762000"/>
                </a:moveTo>
                <a:lnTo>
                  <a:pt x="3415243" y="762000"/>
                </a:lnTo>
                <a:lnTo>
                  <a:pt x="3422792" y="774700"/>
                </a:lnTo>
                <a:lnTo>
                  <a:pt x="3426535" y="762000"/>
                </a:lnTo>
                <a:close/>
              </a:path>
              <a:path w="3487420" h="1781175">
                <a:moveTo>
                  <a:pt x="79141" y="711200"/>
                </a:moveTo>
                <a:lnTo>
                  <a:pt x="39753" y="711200"/>
                </a:lnTo>
                <a:lnTo>
                  <a:pt x="43183" y="723900"/>
                </a:lnTo>
                <a:lnTo>
                  <a:pt x="31359" y="723900"/>
                </a:lnTo>
                <a:lnTo>
                  <a:pt x="27624" y="736600"/>
                </a:lnTo>
                <a:lnTo>
                  <a:pt x="28984" y="749300"/>
                </a:lnTo>
                <a:lnTo>
                  <a:pt x="23349" y="749300"/>
                </a:lnTo>
                <a:lnTo>
                  <a:pt x="24387" y="762000"/>
                </a:lnTo>
                <a:lnTo>
                  <a:pt x="67793" y="762000"/>
                </a:lnTo>
                <a:lnTo>
                  <a:pt x="69446" y="736600"/>
                </a:lnTo>
                <a:lnTo>
                  <a:pt x="72045" y="736600"/>
                </a:lnTo>
                <a:lnTo>
                  <a:pt x="68493" y="723900"/>
                </a:lnTo>
                <a:lnTo>
                  <a:pt x="79181" y="711516"/>
                </a:lnTo>
                <a:lnTo>
                  <a:pt x="79141" y="711200"/>
                </a:lnTo>
                <a:close/>
              </a:path>
              <a:path w="3487420" h="1781175">
                <a:moveTo>
                  <a:pt x="3415392" y="749300"/>
                </a:moveTo>
                <a:lnTo>
                  <a:pt x="3411604" y="749300"/>
                </a:lnTo>
                <a:lnTo>
                  <a:pt x="3412723" y="762000"/>
                </a:lnTo>
                <a:lnTo>
                  <a:pt x="3414876" y="762000"/>
                </a:lnTo>
                <a:lnTo>
                  <a:pt x="3415392" y="749300"/>
                </a:lnTo>
                <a:close/>
              </a:path>
              <a:path w="3487420" h="1781175">
                <a:moveTo>
                  <a:pt x="3462293" y="736600"/>
                </a:moveTo>
                <a:lnTo>
                  <a:pt x="3435569" y="736600"/>
                </a:lnTo>
                <a:lnTo>
                  <a:pt x="3434895" y="749300"/>
                </a:lnTo>
                <a:lnTo>
                  <a:pt x="3417077" y="749300"/>
                </a:lnTo>
                <a:lnTo>
                  <a:pt x="3417218" y="762000"/>
                </a:lnTo>
                <a:lnTo>
                  <a:pt x="3463047" y="762000"/>
                </a:lnTo>
                <a:lnTo>
                  <a:pt x="3463136" y="749300"/>
                </a:lnTo>
                <a:lnTo>
                  <a:pt x="3462293" y="736600"/>
                </a:lnTo>
                <a:close/>
              </a:path>
              <a:path w="3487420" h="1781175">
                <a:moveTo>
                  <a:pt x="25042" y="736600"/>
                </a:moveTo>
                <a:lnTo>
                  <a:pt x="23366" y="749300"/>
                </a:lnTo>
                <a:lnTo>
                  <a:pt x="28984" y="749300"/>
                </a:lnTo>
                <a:lnTo>
                  <a:pt x="25042" y="736600"/>
                </a:lnTo>
                <a:close/>
              </a:path>
              <a:path w="3487420" h="1781175">
                <a:moveTo>
                  <a:pt x="79409" y="736600"/>
                </a:moveTo>
                <a:lnTo>
                  <a:pt x="71706" y="736600"/>
                </a:lnTo>
                <a:lnTo>
                  <a:pt x="74628" y="749300"/>
                </a:lnTo>
                <a:lnTo>
                  <a:pt x="79886" y="749300"/>
                </a:lnTo>
                <a:lnTo>
                  <a:pt x="79409" y="736600"/>
                </a:lnTo>
                <a:close/>
              </a:path>
              <a:path w="3487420" h="1781175">
                <a:moveTo>
                  <a:pt x="3430322" y="736600"/>
                </a:moveTo>
                <a:lnTo>
                  <a:pt x="3421667" y="736600"/>
                </a:lnTo>
                <a:lnTo>
                  <a:pt x="3421004" y="749300"/>
                </a:lnTo>
                <a:lnTo>
                  <a:pt x="3427642" y="749300"/>
                </a:lnTo>
                <a:lnTo>
                  <a:pt x="3430322" y="736600"/>
                </a:lnTo>
                <a:close/>
              </a:path>
              <a:path w="3487420" h="1781175">
                <a:moveTo>
                  <a:pt x="3454687" y="711200"/>
                </a:moveTo>
                <a:lnTo>
                  <a:pt x="3448373" y="711200"/>
                </a:lnTo>
                <a:lnTo>
                  <a:pt x="3450056" y="723900"/>
                </a:lnTo>
                <a:lnTo>
                  <a:pt x="3415196" y="723900"/>
                </a:lnTo>
                <a:lnTo>
                  <a:pt x="3412218" y="736600"/>
                </a:lnTo>
                <a:lnTo>
                  <a:pt x="3455190" y="736600"/>
                </a:lnTo>
                <a:lnTo>
                  <a:pt x="3458086" y="723900"/>
                </a:lnTo>
                <a:lnTo>
                  <a:pt x="3454687" y="711200"/>
                </a:lnTo>
                <a:close/>
              </a:path>
              <a:path w="3487420" h="1781175">
                <a:moveTo>
                  <a:pt x="83899" y="711200"/>
                </a:moveTo>
                <a:lnTo>
                  <a:pt x="79454" y="711200"/>
                </a:lnTo>
                <a:lnTo>
                  <a:pt x="79181" y="711516"/>
                </a:lnTo>
                <a:lnTo>
                  <a:pt x="80747" y="723900"/>
                </a:lnTo>
                <a:lnTo>
                  <a:pt x="83899" y="711200"/>
                </a:lnTo>
                <a:close/>
              </a:path>
              <a:path w="3487420" h="1781175">
                <a:moveTo>
                  <a:pt x="3406718" y="698500"/>
                </a:moveTo>
                <a:lnTo>
                  <a:pt x="3394940" y="698500"/>
                </a:lnTo>
                <a:lnTo>
                  <a:pt x="3397195" y="711200"/>
                </a:lnTo>
                <a:lnTo>
                  <a:pt x="3403209" y="723900"/>
                </a:lnTo>
                <a:lnTo>
                  <a:pt x="3448294" y="723900"/>
                </a:lnTo>
                <a:lnTo>
                  <a:pt x="3448373" y="711200"/>
                </a:lnTo>
                <a:lnTo>
                  <a:pt x="3402841" y="711200"/>
                </a:lnTo>
                <a:lnTo>
                  <a:pt x="3406718" y="698500"/>
                </a:lnTo>
                <a:close/>
              </a:path>
              <a:path w="3487420" h="1781175">
                <a:moveTo>
                  <a:pt x="71753" y="685800"/>
                </a:moveTo>
                <a:lnTo>
                  <a:pt x="50142" y="685800"/>
                </a:lnTo>
                <a:lnTo>
                  <a:pt x="37820" y="711200"/>
                </a:lnTo>
                <a:lnTo>
                  <a:pt x="74755" y="711200"/>
                </a:lnTo>
                <a:lnTo>
                  <a:pt x="73346" y="698500"/>
                </a:lnTo>
                <a:lnTo>
                  <a:pt x="69459" y="698500"/>
                </a:lnTo>
                <a:lnTo>
                  <a:pt x="71753" y="685800"/>
                </a:lnTo>
                <a:close/>
              </a:path>
              <a:path w="3487420" h="1781175">
                <a:moveTo>
                  <a:pt x="86430" y="698500"/>
                </a:moveTo>
                <a:lnTo>
                  <a:pt x="77536" y="698500"/>
                </a:lnTo>
                <a:lnTo>
                  <a:pt x="77554" y="711200"/>
                </a:lnTo>
                <a:lnTo>
                  <a:pt x="88906" y="711200"/>
                </a:lnTo>
                <a:lnTo>
                  <a:pt x="86430" y="698500"/>
                </a:lnTo>
                <a:close/>
              </a:path>
              <a:path w="3487420" h="1781175">
                <a:moveTo>
                  <a:pt x="101881" y="698500"/>
                </a:moveTo>
                <a:lnTo>
                  <a:pt x="86430" y="698500"/>
                </a:lnTo>
                <a:lnTo>
                  <a:pt x="93576" y="711200"/>
                </a:lnTo>
                <a:lnTo>
                  <a:pt x="101881" y="698500"/>
                </a:lnTo>
                <a:close/>
              </a:path>
              <a:path w="3487420" h="1781175">
                <a:moveTo>
                  <a:pt x="3393989" y="698500"/>
                </a:moveTo>
                <a:lnTo>
                  <a:pt x="3383905" y="698500"/>
                </a:lnTo>
                <a:lnTo>
                  <a:pt x="3391500" y="711200"/>
                </a:lnTo>
                <a:lnTo>
                  <a:pt x="3393989" y="698500"/>
                </a:lnTo>
                <a:close/>
              </a:path>
              <a:path w="3487420" h="1781175">
                <a:moveTo>
                  <a:pt x="3443354" y="685800"/>
                </a:moveTo>
                <a:lnTo>
                  <a:pt x="3440010" y="698500"/>
                </a:lnTo>
                <a:lnTo>
                  <a:pt x="3406718" y="698500"/>
                </a:lnTo>
                <a:lnTo>
                  <a:pt x="3403665" y="711200"/>
                </a:lnTo>
                <a:lnTo>
                  <a:pt x="3447604" y="711200"/>
                </a:lnTo>
                <a:lnTo>
                  <a:pt x="3442655" y="698500"/>
                </a:lnTo>
                <a:lnTo>
                  <a:pt x="3443354" y="685800"/>
                </a:lnTo>
                <a:close/>
              </a:path>
              <a:path w="3487420" h="1781175">
                <a:moveTo>
                  <a:pt x="88179" y="685800"/>
                </a:moveTo>
                <a:lnTo>
                  <a:pt x="72101" y="685800"/>
                </a:lnTo>
                <a:lnTo>
                  <a:pt x="69459" y="698500"/>
                </a:lnTo>
                <a:lnTo>
                  <a:pt x="84064" y="698500"/>
                </a:lnTo>
                <a:lnTo>
                  <a:pt x="88179" y="685800"/>
                </a:lnTo>
                <a:close/>
              </a:path>
              <a:path w="3487420" h="1781175">
                <a:moveTo>
                  <a:pt x="95932" y="685800"/>
                </a:moveTo>
                <a:lnTo>
                  <a:pt x="88179" y="685800"/>
                </a:lnTo>
                <a:lnTo>
                  <a:pt x="87582" y="698500"/>
                </a:lnTo>
                <a:lnTo>
                  <a:pt x="91671" y="698500"/>
                </a:lnTo>
                <a:lnTo>
                  <a:pt x="95932" y="685800"/>
                </a:lnTo>
                <a:close/>
              </a:path>
              <a:path w="3487420" h="1781175">
                <a:moveTo>
                  <a:pt x="95932" y="685800"/>
                </a:moveTo>
                <a:lnTo>
                  <a:pt x="91671" y="698500"/>
                </a:lnTo>
                <a:lnTo>
                  <a:pt x="97102" y="688730"/>
                </a:lnTo>
                <a:lnTo>
                  <a:pt x="95932" y="685800"/>
                </a:lnTo>
                <a:close/>
              </a:path>
              <a:path w="3487420" h="1781175">
                <a:moveTo>
                  <a:pt x="97102" y="688730"/>
                </a:moveTo>
                <a:lnTo>
                  <a:pt x="91671" y="698500"/>
                </a:lnTo>
                <a:lnTo>
                  <a:pt x="101001" y="698500"/>
                </a:lnTo>
                <a:lnTo>
                  <a:pt x="97102" y="688730"/>
                </a:lnTo>
                <a:close/>
              </a:path>
              <a:path w="3487420" h="1781175">
                <a:moveTo>
                  <a:pt x="3392152" y="681707"/>
                </a:moveTo>
                <a:lnTo>
                  <a:pt x="3389973" y="685800"/>
                </a:lnTo>
                <a:lnTo>
                  <a:pt x="3385200" y="698500"/>
                </a:lnTo>
                <a:lnTo>
                  <a:pt x="3434576" y="698500"/>
                </a:lnTo>
                <a:lnTo>
                  <a:pt x="3429003" y="685800"/>
                </a:lnTo>
                <a:lnTo>
                  <a:pt x="3396247" y="685800"/>
                </a:lnTo>
                <a:lnTo>
                  <a:pt x="3392152" y="681707"/>
                </a:lnTo>
                <a:close/>
              </a:path>
              <a:path w="3487420" h="1781175">
                <a:moveTo>
                  <a:pt x="98731" y="685800"/>
                </a:moveTo>
                <a:lnTo>
                  <a:pt x="95932" y="685800"/>
                </a:lnTo>
                <a:lnTo>
                  <a:pt x="97102" y="688730"/>
                </a:lnTo>
                <a:lnTo>
                  <a:pt x="98731" y="685800"/>
                </a:lnTo>
                <a:close/>
              </a:path>
              <a:path w="3487420" h="1781175">
                <a:moveTo>
                  <a:pt x="57074" y="673100"/>
                </a:moveTo>
                <a:lnTo>
                  <a:pt x="55071" y="673100"/>
                </a:lnTo>
                <a:lnTo>
                  <a:pt x="48680" y="685800"/>
                </a:lnTo>
                <a:lnTo>
                  <a:pt x="57165" y="685800"/>
                </a:lnTo>
                <a:lnTo>
                  <a:pt x="57074" y="673100"/>
                </a:lnTo>
                <a:close/>
              </a:path>
              <a:path w="3487420" h="1781175">
                <a:moveTo>
                  <a:pt x="95989" y="673100"/>
                </a:moveTo>
                <a:lnTo>
                  <a:pt x="57074" y="673100"/>
                </a:lnTo>
                <a:lnTo>
                  <a:pt x="57165" y="685800"/>
                </a:lnTo>
                <a:lnTo>
                  <a:pt x="90451" y="685800"/>
                </a:lnTo>
                <a:lnTo>
                  <a:pt x="95989" y="673100"/>
                </a:lnTo>
                <a:close/>
              </a:path>
              <a:path w="3487420" h="1781175">
                <a:moveTo>
                  <a:pt x="3408244" y="673100"/>
                </a:moveTo>
                <a:lnTo>
                  <a:pt x="3396737" y="673100"/>
                </a:lnTo>
                <a:lnTo>
                  <a:pt x="3392152" y="681707"/>
                </a:lnTo>
                <a:lnTo>
                  <a:pt x="3396247" y="685800"/>
                </a:lnTo>
                <a:lnTo>
                  <a:pt x="3404263" y="685800"/>
                </a:lnTo>
                <a:lnTo>
                  <a:pt x="3408244" y="673100"/>
                </a:lnTo>
                <a:close/>
              </a:path>
              <a:path w="3487420" h="1781175">
                <a:moveTo>
                  <a:pt x="3417841" y="673100"/>
                </a:moveTo>
                <a:lnTo>
                  <a:pt x="3408244" y="673100"/>
                </a:lnTo>
                <a:lnTo>
                  <a:pt x="3404263" y="685800"/>
                </a:lnTo>
                <a:lnTo>
                  <a:pt x="3413699" y="685800"/>
                </a:lnTo>
                <a:lnTo>
                  <a:pt x="3415487" y="682934"/>
                </a:lnTo>
                <a:lnTo>
                  <a:pt x="3417841" y="673100"/>
                </a:lnTo>
                <a:close/>
              </a:path>
              <a:path w="3487420" h="1781175">
                <a:moveTo>
                  <a:pt x="3415487" y="682934"/>
                </a:moveTo>
                <a:lnTo>
                  <a:pt x="3413699" y="685800"/>
                </a:lnTo>
                <a:lnTo>
                  <a:pt x="3414801" y="685800"/>
                </a:lnTo>
                <a:lnTo>
                  <a:pt x="3415487" y="682934"/>
                </a:lnTo>
                <a:close/>
              </a:path>
              <a:path w="3487420" h="1781175">
                <a:moveTo>
                  <a:pt x="3438001" y="673100"/>
                </a:moveTo>
                <a:lnTo>
                  <a:pt x="3421624" y="673100"/>
                </a:lnTo>
                <a:lnTo>
                  <a:pt x="3415487" y="682934"/>
                </a:lnTo>
                <a:lnTo>
                  <a:pt x="3414801" y="685800"/>
                </a:lnTo>
                <a:lnTo>
                  <a:pt x="3429003" y="685800"/>
                </a:lnTo>
                <a:lnTo>
                  <a:pt x="3438001" y="673100"/>
                </a:lnTo>
                <a:close/>
              </a:path>
              <a:path w="3487420" h="1781175">
                <a:moveTo>
                  <a:pt x="3396737" y="673100"/>
                </a:moveTo>
                <a:lnTo>
                  <a:pt x="3383538" y="673100"/>
                </a:lnTo>
                <a:lnTo>
                  <a:pt x="3392152" y="681707"/>
                </a:lnTo>
                <a:lnTo>
                  <a:pt x="3396737" y="673100"/>
                </a:lnTo>
                <a:close/>
              </a:path>
              <a:path w="3487420" h="1781175">
                <a:moveTo>
                  <a:pt x="77536" y="647700"/>
                </a:moveTo>
                <a:lnTo>
                  <a:pt x="66913" y="647700"/>
                </a:lnTo>
                <a:lnTo>
                  <a:pt x="59515" y="660400"/>
                </a:lnTo>
                <a:lnTo>
                  <a:pt x="61342" y="673100"/>
                </a:lnTo>
                <a:lnTo>
                  <a:pt x="80408" y="673100"/>
                </a:lnTo>
                <a:lnTo>
                  <a:pt x="75922" y="660400"/>
                </a:lnTo>
                <a:lnTo>
                  <a:pt x="82453" y="660400"/>
                </a:lnTo>
                <a:lnTo>
                  <a:pt x="77536" y="647700"/>
                </a:lnTo>
                <a:close/>
              </a:path>
              <a:path w="3487420" h="1781175">
                <a:moveTo>
                  <a:pt x="107368" y="647700"/>
                </a:moveTo>
                <a:lnTo>
                  <a:pt x="92319" y="647700"/>
                </a:lnTo>
                <a:lnTo>
                  <a:pt x="85953" y="660400"/>
                </a:lnTo>
                <a:lnTo>
                  <a:pt x="80408" y="673100"/>
                </a:lnTo>
                <a:lnTo>
                  <a:pt x="104155" y="673100"/>
                </a:lnTo>
                <a:lnTo>
                  <a:pt x="102860" y="660400"/>
                </a:lnTo>
                <a:lnTo>
                  <a:pt x="104057" y="660400"/>
                </a:lnTo>
                <a:lnTo>
                  <a:pt x="107368" y="647700"/>
                </a:lnTo>
                <a:close/>
              </a:path>
              <a:path w="3487420" h="1781175">
                <a:moveTo>
                  <a:pt x="111938" y="660400"/>
                </a:moveTo>
                <a:lnTo>
                  <a:pt x="102860" y="660400"/>
                </a:lnTo>
                <a:lnTo>
                  <a:pt x="104155" y="673100"/>
                </a:lnTo>
                <a:lnTo>
                  <a:pt x="114938" y="673100"/>
                </a:lnTo>
                <a:lnTo>
                  <a:pt x="111938" y="660400"/>
                </a:lnTo>
                <a:close/>
              </a:path>
              <a:path w="3487420" h="1781175">
                <a:moveTo>
                  <a:pt x="3408176" y="622300"/>
                </a:moveTo>
                <a:lnTo>
                  <a:pt x="3399386" y="622300"/>
                </a:lnTo>
                <a:lnTo>
                  <a:pt x="3403546" y="635000"/>
                </a:lnTo>
                <a:lnTo>
                  <a:pt x="3371695" y="635000"/>
                </a:lnTo>
                <a:lnTo>
                  <a:pt x="3368271" y="647700"/>
                </a:lnTo>
                <a:lnTo>
                  <a:pt x="3377898" y="647700"/>
                </a:lnTo>
                <a:lnTo>
                  <a:pt x="3381256" y="660400"/>
                </a:lnTo>
                <a:lnTo>
                  <a:pt x="3385912" y="673100"/>
                </a:lnTo>
                <a:lnTo>
                  <a:pt x="3420468" y="673100"/>
                </a:lnTo>
                <a:lnTo>
                  <a:pt x="3427759" y="660400"/>
                </a:lnTo>
                <a:lnTo>
                  <a:pt x="3416938" y="635000"/>
                </a:lnTo>
                <a:lnTo>
                  <a:pt x="3408176" y="622300"/>
                </a:lnTo>
                <a:close/>
              </a:path>
              <a:path w="3487420" h="1781175">
                <a:moveTo>
                  <a:pt x="117821" y="647700"/>
                </a:moveTo>
                <a:lnTo>
                  <a:pt x="107368" y="647700"/>
                </a:lnTo>
                <a:lnTo>
                  <a:pt x="106665" y="660400"/>
                </a:lnTo>
                <a:lnTo>
                  <a:pt x="115220" y="660400"/>
                </a:lnTo>
                <a:lnTo>
                  <a:pt x="117821" y="647700"/>
                </a:lnTo>
                <a:close/>
              </a:path>
              <a:path w="3487420" h="1781175">
                <a:moveTo>
                  <a:pt x="120569" y="647700"/>
                </a:moveTo>
                <a:lnTo>
                  <a:pt x="121719" y="660400"/>
                </a:lnTo>
                <a:lnTo>
                  <a:pt x="121967" y="660400"/>
                </a:lnTo>
                <a:lnTo>
                  <a:pt x="120569" y="647700"/>
                </a:lnTo>
                <a:close/>
              </a:path>
              <a:path w="3487420" h="1781175">
                <a:moveTo>
                  <a:pt x="3373578" y="647700"/>
                </a:moveTo>
                <a:lnTo>
                  <a:pt x="3365418" y="647700"/>
                </a:lnTo>
                <a:lnTo>
                  <a:pt x="3366036" y="660400"/>
                </a:lnTo>
                <a:lnTo>
                  <a:pt x="3373578" y="647700"/>
                </a:lnTo>
                <a:close/>
              </a:path>
              <a:path w="3487420" h="1781175">
                <a:moveTo>
                  <a:pt x="144833" y="609600"/>
                </a:moveTo>
                <a:lnTo>
                  <a:pt x="90938" y="609600"/>
                </a:lnTo>
                <a:lnTo>
                  <a:pt x="86286" y="622300"/>
                </a:lnTo>
                <a:lnTo>
                  <a:pt x="70205" y="635000"/>
                </a:lnTo>
                <a:lnTo>
                  <a:pt x="72748" y="647700"/>
                </a:lnTo>
                <a:lnTo>
                  <a:pt x="129797" y="647700"/>
                </a:lnTo>
                <a:lnTo>
                  <a:pt x="126228" y="635000"/>
                </a:lnTo>
                <a:lnTo>
                  <a:pt x="106670" y="635000"/>
                </a:lnTo>
                <a:lnTo>
                  <a:pt x="112801" y="622300"/>
                </a:lnTo>
                <a:lnTo>
                  <a:pt x="144021" y="622300"/>
                </a:lnTo>
                <a:lnTo>
                  <a:pt x="144833" y="609600"/>
                </a:lnTo>
                <a:close/>
              </a:path>
              <a:path w="3487420" h="1781175">
                <a:moveTo>
                  <a:pt x="3361411" y="635000"/>
                </a:moveTo>
                <a:lnTo>
                  <a:pt x="3351876" y="635000"/>
                </a:lnTo>
                <a:lnTo>
                  <a:pt x="3357401" y="647700"/>
                </a:lnTo>
                <a:lnTo>
                  <a:pt x="3365071" y="647700"/>
                </a:lnTo>
                <a:lnTo>
                  <a:pt x="3364571" y="640848"/>
                </a:lnTo>
                <a:lnTo>
                  <a:pt x="3361411" y="635000"/>
                </a:lnTo>
                <a:close/>
              </a:path>
              <a:path w="3487420" h="1781175">
                <a:moveTo>
                  <a:pt x="3364571" y="640848"/>
                </a:moveTo>
                <a:lnTo>
                  <a:pt x="3365071" y="647700"/>
                </a:lnTo>
                <a:lnTo>
                  <a:pt x="3368271" y="647700"/>
                </a:lnTo>
                <a:lnTo>
                  <a:pt x="3364571" y="640848"/>
                </a:lnTo>
                <a:close/>
              </a:path>
              <a:path w="3487420" h="1781175">
                <a:moveTo>
                  <a:pt x="131664" y="622300"/>
                </a:moveTo>
                <a:lnTo>
                  <a:pt x="115444" y="622300"/>
                </a:lnTo>
                <a:lnTo>
                  <a:pt x="115266" y="635000"/>
                </a:lnTo>
                <a:lnTo>
                  <a:pt x="121113" y="635000"/>
                </a:lnTo>
                <a:lnTo>
                  <a:pt x="131666" y="622976"/>
                </a:lnTo>
                <a:lnTo>
                  <a:pt x="131664" y="622300"/>
                </a:lnTo>
                <a:close/>
              </a:path>
              <a:path w="3487420" h="1781175">
                <a:moveTo>
                  <a:pt x="3398044" y="609600"/>
                </a:moveTo>
                <a:lnTo>
                  <a:pt x="3345575" y="609600"/>
                </a:lnTo>
                <a:lnTo>
                  <a:pt x="3358200" y="622300"/>
                </a:lnTo>
                <a:lnTo>
                  <a:pt x="3366187" y="635000"/>
                </a:lnTo>
                <a:lnTo>
                  <a:pt x="3401650" y="635000"/>
                </a:lnTo>
                <a:lnTo>
                  <a:pt x="3398797" y="622300"/>
                </a:lnTo>
                <a:lnTo>
                  <a:pt x="3402861" y="622300"/>
                </a:lnTo>
                <a:lnTo>
                  <a:pt x="3398044" y="609600"/>
                </a:lnTo>
                <a:close/>
              </a:path>
              <a:path w="3487420" h="1781175">
                <a:moveTo>
                  <a:pt x="132260" y="622300"/>
                </a:moveTo>
                <a:lnTo>
                  <a:pt x="131664" y="622300"/>
                </a:lnTo>
                <a:lnTo>
                  <a:pt x="131666" y="622976"/>
                </a:lnTo>
                <a:lnTo>
                  <a:pt x="132260" y="622300"/>
                </a:lnTo>
                <a:close/>
              </a:path>
              <a:path w="3487420" h="1781175">
                <a:moveTo>
                  <a:pt x="150722" y="609600"/>
                </a:moveTo>
                <a:lnTo>
                  <a:pt x="148882" y="609600"/>
                </a:lnTo>
                <a:lnTo>
                  <a:pt x="147093" y="622300"/>
                </a:lnTo>
                <a:lnTo>
                  <a:pt x="148986" y="622300"/>
                </a:lnTo>
                <a:lnTo>
                  <a:pt x="150722" y="609600"/>
                </a:lnTo>
                <a:close/>
              </a:path>
              <a:path w="3487420" h="1781175">
                <a:moveTo>
                  <a:pt x="3345575" y="609600"/>
                </a:moveTo>
                <a:lnTo>
                  <a:pt x="3334769" y="609600"/>
                </a:lnTo>
                <a:lnTo>
                  <a:pt x="3339505" y="622300"/>
                </a:lnTo>
                <a:lnTo>
                  <a:pt x="3345970" y="622300"/>
                </a:lnTo>
                <a:lnTo>
                  <a:pt x="3345575" y="609600"/>
                </a:lnTo>
                <a:close/>
              </a:path>
              <a:path w="3487420" h="1781175">
                <a:moveTo>
                  <a:pt x="97564" y="596900"/>
                </a:moveTo>
                <a:lnTo>
                  <a:pt x="92687" y="609600"/>
                </a:lnTo>
                <a:lnTo>
                  <a:pt x="95837" y="609600"/>
                </a:lnTo>
                <a:lnTo>
                  <a:pt x="97564" y="596900"/>
                </a:lnTo>
                <a:close/>
              </a:path>
              <a:path w="3487420" h="1781175">
                <a:moveTo>
                  <a:pt x="147215" y="596900"/>
                </a:moveTo>
                <a:lnTo>
                  <a:pt x="103860" y="596900"/>
                </a:lnTo>
                <a:lnTo>
                  <a:pt x="97780" y="609600"/>
                </a:lnTo>
                <a:lnTo>
                  <a:pt x="150309" y="609600"/>
                </a:lnTo>
                <a:lnTo>
                  <a:pt x="147215" y="596900"/>
                </a:lnTo>
                <a:close/>
              </a:path>
              <a:path w="3487420" h="1781175">
                <a:moveTo>
                  <a:pt x="158054" y="596900"/>
                </a:moveTo>
                <a:lnTo>
                  <a:pt x="150675" y="609600"/>
                </a:lnTo>
                <a:lnTo>
                  <a:pt x="158372" y="609600"/>
                </a:lnTo>
                <a:lnTo>
                  <a:pt x="158054" y="596900"/>
                </a:lnTo>
                <a:close/>
              </a:path>
              <a:path w="3487420" h="1781175">
                <a:moveTo>
                  <a:pt x="3328241" y="596900"/>
                </a:moveTo>
                <a:lnTo>
                  <a:pt x="3327987" y="596900"/>
                </a:lnTo>
                <a:lnTo>
                  <a:pt x="3330930" y="609600"/>
                </a:lnTo>
                <a:lnTo>
                  <a:pt x="3332744" y="609600"/>
                </a:lnTo>
                <a:lnTo>
                  <a:pt x="3328241" y="596900"/>
                </a:lnTo>
                <a:close/>
              </a:path>
              <a:path w="3487420" h="1781175">
                <a:moveTo>
                  <a:pt x="3391030" y="596900"/>
                </a:moveTo>
                <a:lnTo>
                  <a:pt x="3336129" y="596900"/>
                </a:lnTo>
                <a:lnTo>
                  <a:pt x="3342699" y="609600"/>
                </a:lnTo>
                <a:lnTo>
                  <a:pt x="3390011" y="609600"/>
                </a:lnTo>
                <a:lnTo>
                  <a:pt x="3391030" y="596900"/>
                </a:lnTo>
                <a:close/>
              </a:path>
              <a:path w="3487420" h="1781175">
                <a:moveTo>
                  <a:pt x="161204" y="571500"/>
                </a:moveTo>
                <a:lnTo>
                  <a:pt x="112269" y="571500"/>
                </a:lnTo>
                <a:lnTo>
                  <a:pt x="104282" y="584200"/>
                </a:lnTo>
                <a:lnTo>
                  <a:pt x="100344" y="596900"/>
                </a:lnTo>
                <a:lnTo>
                  <a:pt x="147234" y="596900"/>
                </a:lnTo>
                <a:lnTo>
                  <a:pt x="149879" y="584200"/>
                </a:lnTo>
                <a:lnTo>
                  <a:pt x="150265" y="584200"/>
                </a:lnTo>
                <a:lnTo>
                  <a:pt x="161204" y="571500"/>
                </a:lnTo>
                <a:close/>
              </a:path>
              <a:path w="3487420" h="1781175">
                <a:moveTo>
                  <a:pt x="3320999" y="584200"/>
                </a:moveTo>
                <a:lnTo>
                  <a:pt x="3314931" y="584200"/>
                </a:lnTo>
                <a:lnTo>
                  <a:pt x="3321754" y="596900"/>
                </a:lnTo>
                <a:lnTo>
                  <a:pt x="3320999" y="584200"/>
                </a:lnTo>
                <a:close/>
              </a:path>
              <a:path w="3487420" h="1781175">
                <a:moveTo>
                  <a:pt x="3327771" y="584200"/>
                </a:moveTo>
                <a:lnTo>
                  <a:pt x="3327323" y="584200"/>
                </a:lnTo>
                <a:lnTo>
                  <a:pt x="3331275" y="596900"/>
                </a:lnTo>
                <a:lnTo>
                  <a:pt x="3327771" y="584200"/>
                </a:lnTo>
                <a:close/>
              </a:path>
              <a:path w="3487420" h="1781175">
                <a:moveTo>
                  <a:pt x="3336257" y="571500"/>
                </a:moveTo>
                <a:lnTo>
                  <a:pt x="3330001" y="571500"/>
                </a:lnTo>
                <a:lnTo>
                  <a:pt x="3331707" y="584200"/>
                </a:lnTo>
                <a:lnTo>
                  <a:pt x="3341919" y="596900"/>
                </a:lnTo>
                <a:lnTo>
                  <a:pt x="3346533" y="596900"/>
                </a:lnTo>
                <a:lnTo>
                  <a:pt x="3339701" y="584200"/>
                </a:lnTo>
                <a:lnTo>
                  <a:pt x="3336257" y="571500"/>
                </a:lnTo>
                <a:close/>
              </a:path>
              <a:path w="3487420" h="1781175">
                <a:moveTo>
                  <a:pt x="3366277" y="571500"/>
                </a:moveTo>
                <a:lnTo>
                  <a:pt x="3336257" y="571500"/>
                </a:lnTo>
                <a:lnTo>
                  <a:pt x="3346478" y="584200"/>
                </a:lnTo>
                <a:lnTo>
                  <a:pt x="3346533" y="596900"/>
                </a:lnTo>
                <a:lnTo>
                  <a:pt x="3380736" y="596900"/>
                </a:lnTo>
                <a:lnTo>
                  <a:pt x="3380495" y="584200"/>
                </a:lnTo>
                <a:lnTo>
                  <a:pt x="3378377" y="584200"/>
                </a:lnTo>
                <a:lnTo>
                  <a:pt x="3366277" y="571500"/>
                </a:lnTo>
                <a:close/>
              </a:path>
              <a:path w="3487420" h="1781175">
                <a:moveTo>
                  <a:pt x="162769" y="533400"/>
                </a:moveTo>
                <a:lnTo>
                  <a:pt x="144440" y="533400"/>
                </a:lnTo>
                <a:lnTo>
                  <a:pt x="138584" y="546100"/>
                </a:lnTo>
                <a:lnTo>
                  <a:pt x="118532" y="571500"/>
                </a:lnTo>
                <a:lnTo>
                  <a:pt x="160845" y="571500"/>
                </a:lnTo>
                <a:lnTo>
                  <a:pt x="181931" y="558800"/>
                </a:lnTo>
                <a:lnTo>
                  <a:pt x="139258" y="558800"/>
                </a:lnTo>
                <a:lnTo>
                  <a:pt x="143119" y="546100"/>
                </a:lnTo>
                <a:lnTo>
                  <a:pt x="151215" y="546100"/>
                </a:lnTo>
                <a:lnTo>
                  <a:pt x="162769" y="533400"/>
                </a:lnTo>
                <a:close/>
              </a:path>
              <a:path w="3487420" h="1781175">
                <a:moveTo>
                  <a:pt x="194003" y="558800"/>
                </a:moveTo>
                <a:lnTo>
                  <a:pt x="181931" y="558800"/>
                </a:lnTo>
                <a:lnTo>
                  <a:pt x="180673" y="571500"/>
                </a:lnTo>
                <a:lnTo>
                  <a:pt x="194003" y="558800"/>
                </a:lnTo>
                <a:close/>
              </a:path>
              <a:path w="3487420" h="1781175">
                <a:moveTo>
                  <a:pt x="3297387" y="558800"/>
                </a:moveTo>
                <a:lnTo>
                  <a:pt x="3296915" y="558800"/>
                </a:lnTo>
                <a:lnTo>
                  <a:pt x="3299126" y="571500"/>
                </a:lnTo>
                <a:lnTo>
                  <a:pt x="3302282" y="571500"/>
                </a:lnTo>
                <a:lnTo>
                  <a:pt x="3297387" y="558800"/>
                </a:lnTo>
                <a:close/>
              </a:path>
              <a:path w="3487420" h="1781175">
                <a:moveTo>
                  <a:pt x="3322844" y="508000"/>
                </a:moveTo>
                <a:lnTo>
                  <a:pt x="3322069" y="520700"/>
                </a:lnTo>
                <a:lnTo>
                  <a:pt x="3281037" y="520700"/>
                </a:lnTo>
                <a:lnTo>
                  <a:pt x="3274574" y="533400"/>
                </a:lnTo>
                <a:lnTo>
                  <a:pt x="3295663" y="533400"/>
                </a:lnTo>
                <a:lnTo>
                  <a:pt x="3296091" y="546100"/>
                </a:lnTo>
                <a:lnTo>
                  <a:pt x="3299661" y="546100"/>
                </a:lnTo>
                <a:lnTo>
                  <a:pt x="3313522" y="558800"/>
                </a:lnTo>
                <a:lnTo>
                  <a:pt x="3318271" y="571500"/>
                </a:lnTo>
                <a:lnTo>
                  <a:pt x="3356030" y="571500"/>
                </a:lnTo>
                <a:lnTo>
                  <a:pt x="3353492" y="558800"/>
                </a:lnTo>
                <a:lnTo>
                  <a:pt x="3352841" y="546100"/>
                </a:lnTo>
                <a:lnTo>
                  <a:pt x="3339778" y="533400"/>
                </a:lnTo>
                <a:lnTo>
                  <a:pt x="3329263" y="520700"/>
                </a:lnTo>
                <a:lnTo>
                  <a:pt x="3322844" y="508000"/>
                </a:lnTo>
                <a:close/>
              </a:path>
              <a:path w="3487420" h="1781175">
                <a:moveTo>
                  <a:pt x="193462" y="533400"/>
                </a:moveTo>
                <a:lnTo>
                  <a:pt x="167736" y="533400"/>
                </a:lnTo>
                <a:lnTo>
                  <a:pt x="156073" y="546100"/>
                </a:lnTo>
                <a:lnTo>
                  <a:pt x="146086" y="546100"/>
                </a:lnTo>
                <a:lnTo>
                  <a:pt x="139258" y="558800"/>
                </a:lnTo>
                <a:lnTo>
                  <a:pt x="194759" y="558800"/>
                </a:lnTo>
                <a:lnTo>
                  <a:pt x="191669" y="546100"/>
                </a:lnTo>
                <a:lnTo>
                  <a:pt x="193462" y="533400"/>
                </a:lnTo>
                <a:close/>
              </a:path>
              <a:path w="3487420" h="1781175">
                <a:moveTo>
                  <a:pt x="3286737" y="533400"/>
                </a:moveTo>
                <a:lnTo>
                  <a:pt x="3272982" y="533400"/>
                </a:lnTo>
                <a:lnTo>
                  <a:pt x="3286559" y="546100"/>
                </a:lnTo>
                <a:lnTo>
                  <a:pt x="3288261" y="558800"/>
                </a:lnTo>
                <a:lnTo>
                  <a:pt x="3291935" y="558800"/>
                </a:lnTo>
                <a:lnTo>
                  <a:pt x="3299661" y="546100"/>
                </a:lnTo>
                <a:lnTo>
                  <a:pt x="3291841" y="546100"/>
                </a:lnTo>
                <a:lnTo>
                  <a:pt x="3286737" y="533400"/>
                </a:lnTo>
                <a:close/>
              </a:path>
              <a:path w="3487420" h="1781175">
                <a:moveTo>
                  <a:pt x="139849" y="533400"/>
                </a:moveTo>
                <a:lnTo>
                  <a:pt x="139713" y="533400"/>
                </a:lnTo>
                <a:lnTo>
                  <a:pt x="136248" y="546100"/>
                </a:lnTo>
                <a:lnTo>
                  <a:pt x="138184" y="546100"/>
                </a:lnTo>
                <a:lnTo>
                  <a:pt x="139849" y="533400"/>
                </a:lnTo>
                <a:close/>
              </a:path>
              <a:path w="3487420" h="1781175">
                <a:moveTo>
                  <a:pt x="220779" y="520700"/>
                </a:moveTo>
                <a:lnTo>
                  <a:pt x="213489" y="520700"/>
                </a:lnTo>
                <a:lnTo>
                  <a:pt x="208295" y="533400"/>
                </a:lnTo>
                <a:lnTo>
                  <a:pt x="200701" y="533400"/>
                </a:lnTo>
                <a:lnTo>
                  <a:pt x="199101" y="546100"/>
                </a:lnTo>
                <a:lnTo>
                  <a:pt x="200193" y="546100"/>
                </a:lnTo>
                <a:lnTo>
                  <a:pt x="214859" y="533400"/>
                </a:lnTo>
                <a:lnTo>
                  <a:pt x="220779" y="520700"/>
                </a:lnTo>
                <a:close/>
              </a:path>
              <a:path w="3487420" h="1781175">
                <a:moveTo>
                  <a:pt x="207514" y="520700"/>
                </a:moveTo>
                <a:lnTo>
                  <a:pt x="163528" y="520700"/>
                </a:lnTo>
                <a:lnTo>
                  <a:pt x="157097" y="533400"/>
                </a:lnTo>
                <a:lnTo>
                  <a:pt x="201930" y="533400"/>
                </a:lnTo>
                <a:lnTo>
                  <a:pt x="207514" y="520700"/>
                </a:lnTo>
                <a:close/>
              </a:path>
              <a:path w="3487420" h="1781175">
                <a:moveTo>
                  <a:pt x="169397" y="508000"/>
                </a:moveTo>
                <a:lnTo>
                  <a:pt x="165223" y="508000"/>
                </a:lnTo>
                <a:lnTo>
                  <a:pt x="162283" y="520700"/>
                </a:lnTo>
                <a:lnTo>
                  <a:pt x="169530" y="509818"/>
                </a:lnTo>
                <a:lnTo>
                  <a:pt x="169397" y="508000"/>
                </a:lnTo>
                <a:close/>
              </a:path>
              <a:path w="3487420" h="1781175">
                <a:moveTo>
                  <a:pt x="228693" y="495300"/>
                </a:moveTo>
                <a:lnTo>
                  <a:pt x="178134" y="495300"/>
                </a:lnTo>
                <a:lnTo>
                  <a:pt x="170740" y="508000"/>
                </a:lnTo>
                <a:lnTo>
                  <a:pt x="169530" y="509818"/>
                </a:lnTo>
                <a:lnTo>
                  <a:pt x="170325" y="520700"/>
                </a:lnTo>
                <a:lnTo>
                  <a:pt x="217630" y="520700"/>
                </a:lnTo>
                <a:lnTo>
                  <a:pt x="219812" y="508000"/>
                </a:lnTo>
                <a:lnTo>
                  <a:pt x="238589" y="508000"/>
                </a:lnTo>
                <a:lnTo>
                  <a:pt x="228693" y="495300"/>
                </a:lnTo>
                <a:close/>
              </a:path>
              <a:path w="3487420" h="1781175">
                <a:moveTo>
                  <a:pt x="230141" y="508000"/>
                </a:moveTo>
                <a:lnTo>
                  <a:pt x="222777" y="508000"/>
                </a:lnTo>
                <a:lnTo>
                  <a:pt x="217630" y="520700"/>
                </a:lnTo>
                <a:lnTo>
                  <a:pt x="229479" y="520700"/>
                </a:lnTo>
                <a:lnTo>
                  <a:pt x="230141" y="508000"/>
                </a:lnTo>
                <a:close/>
              </a:path>
              <a:path w="3487420" h="1781175">
                <a:moveTo>
                  <a:pt x="3250807" y="508000"/>
                </a:moveTo>
                <a:lnTo>
                  <a:pt x="3247535" y="508000"/>
                </a:lnTo>
                <a:lnTo>
                  <a:pt x="3251342" y="520700"/>
                </a:lnTo>
                <a:lnTo>
                  <a:pt x="3250807" y="508000"/>
                </a:lnTo>
                <a:close/>
              </a:path>
              <a:path w="3487420" h="1781175">
                <a:moveTo>
                  <a:pt x="3261234" y="508000"/>
                </a:moveTo>
                <a:lnTo>
                  <a:pt x="3252866" y="508000"/>
                </a:lnTo>
                <a:lnTo>
                  <a:pt x="3256270" y="520700"/>
                </a:lnTo>
                <a:lnTo>
                  <a:pt x="3264931" y="520700"/>
                </a:lnTo>
                <a:lnTo>
                  <a:pt x="3261234" y="508000"/>
                </a:lnTo>
                <a:close/>
              </a:path>
              <a:path w="3487420" h="1781175">
                <a:moveTo>
                  <a:pt x="3267069" y="508000"/>
                </a:moveTo>
                <a:lnTo>
                  <a:pt x="3270151" y="520700"/>
                </a:lnTo>
                <a:lnTo>
                  <a:pt x="3270484" y="520700"/>
                </a:lnTo>
                <a:lnTo>
                  <a:pt x="3267069" y="508000"/>
                </a:lnTo>
                <a:close/>
              </a:path>
              <a:path w="3487420" h="1781175">
                <a:moveTo>
                  <a:pt x="3298123" y="482600"/>
                </a:moveTo>
                <a:lnTo>
                  <a:pt x="3297215" y="482600"/>
                </a:lnTo>
                <a:lnTo>
                  <a:pt x="3297443" y="495300"/>
                </a:lnTo>
                <a:lnTo>
                  <a:pt x="3237741" y="495300"/>
                </a:lnTo>
                <a:lnTo>
                  <a:pt x="3237734" y="508000"/>
                </a:lnTo>
                <a:lnTo>
                  <a:pt x="3280701" y="508000"/>
                </a:lnTo>
                <a:lnTo>
                  <a:pt x="3282076" y="520700"/>
                </a:lnTo>
                <a:lnTo>
                  <a:pt x="3318032" y="520700"/>
                </a:lnTo>
                <a:lnTo>
                  <a:pt x="3311340" y="508000"/>
                </a:lnTo>
                <a:lnTo>
                  <a:pt x="3309364" y="500408"/>
                </a:lnTo>
                <a:lnTo>
                  <a:pt x="3298123" y="482600"/>
                </a:lnTo>
                <a:close/>
              </a:path>
              <a:path w="3487420" h="1781175">
                <a:moveTo>
                  <a:pt x="231755" y="495300"/>
                </a:moveTo>
                <a:lnTo>
                  <a:pt x="228693" y="495300"/>
                </a:lnTo>
                <a:lnTo>
                  <a:pt x="238589" y="508000"/>
                </a:lnTo>
                <a:lnTo>
                  <a:pt x="241658" y="508000"/>
                </a:lnTo>
                <a:lnTo>
                  <a:pt x="231755" y="495300"/>
                </a:lnTo>
                <a:close/>
              </a:path>
              <a:path w="3487420" h="1781175">
                <a:moveTo>
                  <a:pt x="253634" y="495300"/>
                </a:moveTo>
                <a:lnTo>
                  <a:pt x="231755" y="495300"/>
                </a:lnTo>
                <a:lnTo>
                  <a:pt x="241658" y="508000"/>
                </a:lnTo>
                <a:lnTo>
                  <a:pt x="252796" y="508000"/>
                </a:lnTo>
                <a:lnTo>
                  <a:pt x="253634" y="495300"/>
                </a:lnTo>
                <a:close/>
              </a:path>
              <a:path w="3487420" h="1781175">
                <a:moveTo>
                  <a:pt x="3308035" y="495300"/>
                </a:moveTo>
                <a:lnTo>
                  <a:pt x="3309364" y="500408"/>
                </a:lnTo>
                <a:lnTo>
                  <a:pt x="3314157" y="508000"/>
                </a:lnTo>
                <a:lnTo>
                  <a:pt x="3308035" y="495300"/>
                </a:lnTo>
                <a:close/>
              </a:path>
              <a:path w="3487420" h="1781175">
                <a:moveTo>
                  <a:pt x="216350" y="482600"/>
                </a:moveTo>
                <a:lnTo>
                  <a:pt x="190401" y="482600"/>
                </a:lnTo>
                <a:lnTo>
                  <a:pt x="188509" y="495300"/>
                </a:lnTo>
                <a:lnTo>
                  <a:pt x="222362" y="495300"/>
                </a:lnTo>
                <a:lnTo>
                  <a:pt x="220602" y="488938"/>
                </a:lnTo>
                <a:lnTo>
                  <a:pt x="216350" y="482600"/>
                </a:lnTo>
                <a:close/>
              </a:path>
              <a:path w="3487420" h="1781175">
                <a:moveTo>
                  <a:pt x="220602" y="488938"/>
                </a:moveTo>
                <a:lnTo>
                  <a:pt x="222362" y="495300"/>
                </a:lnTo>
                <a:lnTo>
                  <a:pt x="224870" y="495300"/>
                </a:lnTo>
                <a:lnTo>
                  <a:pt x="220602" y="488938"/>
                </a:lnTo>
                <a:close/>
              </a:path>
              <a:path w="3487420" h="1781175">
                <a:moveTo>
                  <a:pt x="275960" y="457200"/>
                </a:moveTo>
                <a:lnTo>
                  <a:pt x="216448" y="457200"/>
                </a:lnTo>
                <a:lnTo>
                  <a:pt x="211709" y="469900"/>
                </a:lnTo>
                <a:lnTo>
                  <a:pt x="223916" y="469900"/>
                </a:lnTo>
                <a:lnTo>
                  <a:pt x="229550" y="482600"/>
                </a:lnTo>
                <a:lnTo>
                  <a:pt x="218849" y="482600"/>
                </a:lnTo>
                <a:lnTo>
                  <a:pt x="220602" y="488938"/>
                </a:lnTo>
                <a:lnTo>
                  <a:pt x="224870" y="495300"/>
                </a:lnTo>
                <a:lnTo>
                  <a:pt x="257702" y="495300"/>
                </a:lnTo>
                <a:lnTo>
                  <a:pt x="268500" y="482600"/>
                </a:lnTo>
                <a:lnTo>
                  <a:pt x="271719" y="469900"/>
                </a:lnTo>
                <a:lnTo>
                  <a:pt x="275960" y="457200"/>
                </a:lnTo>
                <a:close/>
              </a:path>
              <a:path w="3487420" h="1781175">
                <a:moveTo>
                  <a:pt x="3297215" y="482600"/>
                </a:moveTo>
                <a:lnTo>
                  <a:pt x="3235567" y="482600"/>
                </a:lnTo>
                <a:lnTo>
                  <a:pt x="3234475" y="495300"/>
                </a:lnTo>
                <a:lnTo>
                  <a:pt x="3297443" y="495300"/>
                </a:lnTo>
                <a:lnTo>
                  <a:pt x="3297215" y="482600"/>
                </a:lnTo>
                <a:close/>
              </a:path>
              <a:path w="3487420" h="1781175">
                <a:moveTo>
                  <a:pt x="3285632" y="469900"/>
                </a:moveTo>
                <a:lnTo>
                  <a:pt x="3226723" y="469900"/>
                </a:lnTo>
                <a:lnTo>
                  <a:pt x="3237423" y="482600"/>
                </a:lnTo>
                <a:lnTo>
                  <a:pt x="3284706" y="482600"/>
                </a:lnTo>
                <a:lnTo>
                  <a:pt x="3285632" y="469900"/>
                </a:lnTo>
                <a:close/>
              </a:path>
              <a:path w="3487420" h="1781175">
                <a:moveTo>
                  <a:pt x="3260228" y="444500"/>
                </a:moveTo>
                <a:lnTo>
                  <a:pt x="3192976" y="444500"/>
                </a:lnTo>
                <a:lnTo>
                  <a:pt x="3201785" y="457200"/>
                </a:lnTo>
                <a:lnTo>
                  <a:pt x="3205554" y="469900"/>
                </a:lnTo>
                <a:lnTo>
                  <a:pt x="3224553" y="469900"/>
                </a:lnTo>
                <a:lnTo>
                  <a:pt x="3218989" y="457200"/>
                </a:lnTo>
                <a:lnTo>
                  <a:pt x="3262404" y="457200"/>
                </a:lnTo>
                <a:lnTo>
                  <a:pt x="3260228" y="444500"/>
                </a:lnTo>
                <a:close/>
              </a:path>
              <a:path w="3487420" h="1781175">
                <a:moveTo>
                  <a:pt x="3263018" y="457200"/>
                </a:moveTo>
                <a:lnTo>
                  <a:pt x="3223948" y="457200"/>
                </a:lnTo>
                <a:lnTo>
                  <a:pt x="3229815" y="469900"/>
                </a:lnTo>
                <a:lnTo>
                  <a:pt x="3269097" y="469900"/>
                </a:lnTo>
                <a:lnTo>
                  <a:pt x="3263018" y="457200"/>
                </a:lnTo>
                <a:close/>
              </a:path>
              <a:path w="3487420" h="1781175">
                <a:moveTo>
                  <a:pt x="291814" y="444500"/>
                </a:moveTo>
                <a:lnTo>
                  <a:pt x="234824" y="444500"/>
                </a:lnTo>
                <a:lnTo>
                  <a:pt x="236614" y="457200"/>
                </a:lnTo>
                <a:lnTo>
                  <a:pt x="295557" y="457200"/>
                </a:lnTo>
                <a:lnTo>
                  <a:pt x="291814" y="444500"/>
                </a:lnTo>
                <a:close/>
              </a:path>
              <a:path w="3487420" h="1781175">
                <a:moveTo>
                  <a:pt x="323031" y="431800"/>
                </a:moveTo>
                <a:lnTo>
                  <a:pt x="252020" y="431800"/>
                </a:lnTo>
                <a:lnTo>
                  <a:pt x="239677" y="444500"/>
                </a:lnTo>
                <a:lnTo>
                  <a:pt x="308460" y="444500"/>
                </a:lnTo>
                <a:lnTo>
                  <a:pt x="323031" y="431800"/>
                </a:lnTo>
                <a:close/>
              </a:path>
              <a:path w="3487420" h="1781175">
                <a:moveTo>
                  <a:pt x="3173105" y="434667"/>
                </a:moveTo>
                <a:lnTo>
                  <a:pt x="3166062" y="444500"/>
                </a:lnTo>
                <a:lnTo>
                  <a:pt x="3177730" y="444500"/>
                </a:lnTo>
                <a:lnTo>
                  <a:pt x="3173105" y="434667"/>
                </a:lnTo>
                <a:close/>
              </a:path>
              <a:path w="3487420" h="1781175">
                <a:moveTo>
                  <a:pt x="3194958" y="406400"/>
                </a:moveTo>
                <a:lnTo>
                  <a:pt x="3163790" y="406400"/>
                </a:lnTo>
                <a:lnTo>
                  <a:pt x="3177613" y="418002"/>
                </a:lnTo>
                <a:lnTo>
                  <a:pt x="3179384" y="419100"/>
                </a:lnTo>
                <a:lnTo>
                  <a:pt x="3189163" y="431800"/>
                </a:lnTo>
                <a:lnTo>
                  <a:pt x="3176082" y="431800"/>
                </a:lnTo>
                <a:lnTo>
                  <a:pt x="3182879" y="444500"/>
                </a:lnTo>
                <a:lnTo>
                  <a:pt x="3240499" y="444500"/>
                </a:lnTo>
                <a:lnTo>
                  <a:pt x="3230222" y="431800"/>
                </a:lnTo>
                <a:lnTo>
                  <a:pt x="3221586" y="419100"/>
                </a:lnTo>
                <a:lnTo>
                  <a:pt x="3194967" y="419100"/>
                </a:lnTo>
                <a:lnTo>
                  <a:pt x="3194958" y="406400"/>
                </a:lnTo>
                <a:close/>
              </a:path>
              <a:path w="3487420" h="1781175">
                <a:moveTo>
                  <a:pt x="3175160" y="431800"/>
                </a:moveTo>
                <a:lnTo>
                  <a:pt x="3171757" y="431800"/>
                </a:lnTo>
                <a:lnTo>
                  <a:pt x="3173105" y="434667"/>
                </a:lnTo>
                <a:lnTo>
                  <a:pt x="3175160" y="431800"/>
                </a:lnTo>
                <a:close/>
              </a:path>
              <a:path w="3487420" h="1781175">
                <a:moveTo>
                  <a:pt x="266098" y="419100"/>
                </a:moveTo>
                <a:lnTo>
                  <a:pt x="258542" y="419100"/>
                </a:lnTo>
                <a:lnTo>
                  <a:pt x="255735" y="431800"/>
                </a:lnTo>
                <a:lnTo>
                  <a:pt x="261864" y="431800"/>
                </a:lnTo>
                <a:lnTo>
                  <a:pt x="266098" y="419100"/>
                </a:lnTo>
                <a:close/>
              </a:path>
              <a:path w="3487420" h="1781175">
                <a:moveTo>
                  <a:pt x="266098" y="419100"/>
                </a:moveTo>
                <a:lnTo>
                  <a:pt x="261864" y="431800"/>
                </a:lnTo>
                <a:lnTo>
                  <a:pt x="262221" y="431800"/>
                </a:lnTo>
                <a:lnTo>
                  <a:pt x="266098" y="419100"/>
                </a:lnTo>
                <a:close/>
              </a:path>
              <a:path w="3487420" h="1781175">
                <a:moveTo>
                  <a:pt x="305438" y="419100"/>
                </a:moveTo>
                <a:lnTo>
                  <a:pt x="266098" y="419100"/>
                </a:lnTo>
                <a:lnTo>
                  <a:pt x="262221" y="431800"/>
                </a:lnTo>
                <a:lnTo>
                  <a:pt x="294833" y="431800"/>
                </a:lnTo>
                <a:lnTo>
                  <a:pt x="305438" y="419100"/>
                </a:lnTo>
                <a:close/>
              </a:path>
              <a:path w="3487420" h="1781175">
                <a:moveTo>
                  <a:pt x="348590" y="406400"/>
                </a:moveTo>
                <a:lnTo>
                  <a:pt x="281290" y="406400"/>
                </a:lnTo>
                <a:lnTo>
                  <a:pt x="278344" y="419100"/>
                </a:lnTo>
                <a:lnTo>
                  <a:pt x="307266" y="419100"/>
                </a:lnTo>
                <a:lnTo>
                  <a:pt x="307907" y="431800"/>
                </a:lnTo>
                <a:lnTo>
                  <a:pt x="318538" y="431800"/>
                </a:lnTo>
                <a:lnTo>
                  <a:pt x="329608" y="419100"/>
                </a:lnTo>
                <a:lnTo>
                  <a:pt x="348590" y="406400"/>
                </a:lnTo>
                <a:close/>
              </a:path>
              <a:path w="3487420" h="1781175">
                <a:moveTo>
                  <a:pt x="341963" y="419100"/>
                </a:moveTo>
                <a:lnTo>
                  <a:pt x="339944" y="419100"/>
                </a:lnTo>
                <a:lnTo>
                  <a:pt x="337753" y="431800"/>
                </a:lnTo>
                <a:lnTo>
                  <a:pt x="338020" y="431800"/>
                </a:lnTo>
                <a:lnTo>
                  <a:pt x="341653" y="423180"/>
                </a:lnTo>
                <a:lnTo>
                  <a:pt x="341963" y="419100"/>
                </a:lnTo>
                <a:close/>
              </a:path>
              <a:path w="3487420" h="1781175">
                <a:moveTo>
                  <a:pt x="343601" y="419100"/>
                </a:moveTo>
                <a:lnTo>
                  <a:pt x="343373" y="419100"/>
                </a:lnTo>
                <a:lnTo>
                  <a:pt x="341653" y="423180"/>
                </a:lnTo>
                <a:lnTo>
                  <a:pt x="340998" y="431800"/>
                </a:lnTo>
                <a:lnTo>
                  <a:pt x="343601" y="419100"/>
                </a:lnTo>
                <a:close/>
              </a:path>
              <a:path w="3487420" h="1781175">
                <a:moveTo>
                  <a:pt x="3192378" y="393700"/>
                </a:moveTo>
                <a:lnTo>
                  <a:pt x="3126603" y="393700"/>
                </a:lnTo>
                <a:lnTo>
                  <a:pt x="3141777" y="406400"/>
                </a:lnTo>
                <a:lnTo>
                  <a:pt x="3140484" y="419100"/>
                </a:lnTo>
                <a:lnTo>
                  <a:pt x="3149903" y="419100"/>
                </a:lnTo>
                <a:lnTo>
                  <a:pt x="3165617" y="431800"/>
                </a:lnTo>
                <a:lnTo>
                  <a:pt x="3189163" y="431800"/>
                </a:lnTo>
                <a:lnTo>
                  <a:pt x="3178921" y="419100"/>
                </a:lnTo>
                <a:lnTo>
                  <a:pt x="3177613" y="418002"/>
                </a:lnTo>
                <a:lnTo>
                  <a:pt x="3158900" y="406400"/>
                </a:lnTo>
                <a:lnTo>
                  <a:pt x="3194958" y="406400"/>
                </a:lnTo>
                <a:lnTo>
                  <a:pt x="3192378" y="393700"/>
                </a:lnTo>
                <a:close/>
              </a:path>
              <a:path w="3487420" h="1781175">
                <a:moveTo>
                  <a:pt x="390358" y="393700"/>
                </a:moveTo>
                <a:lnTo>
                  <a:pt x="365705" y="393700"/>
                </a:lnTo>
                <a:lnTo>
                  <a:pt x="360683" y="406400"/>
                </a:lnTo>
                <a:lnTo>
                  <a:pt x="359736" y="406400"/>
                </a:lnTo>
                <a:lnTo>
                  <a:pt x="347297" y="419100"/>
                </a:lnTo>
                <a:lnTo>
                  <a:pt x="354727" y="419100"/>
                </a:lnTo>
                <a:lnTo>
                  <a:pt x="375937" y="406400"/>
                </a:lnTo>
                <a:lnTo>
                  <a:pt x="390358" y="393700"/>
                </a:lnTo>
                <a:close/>
              </a:path>
              <a:path w="3487420" h="1781175">
                <a:moveTo>
                  <a:pt x="3163790" y="406400"/>
                </a:moveTo>
                <a:lnTo>
                  <a:pt x="3158900" y="406400"/>
                </a:lnTo>
                <a:lnTo>
                  <a:pt x="3177613" y="418002"/>
                </a:lnTo>
                <a:lnTo>
                  <a:pt x="3163790" y="406400"/>
                </a:lnTo>
                <a:close/>
              </a:path>
              <a:path w="3487420" h="1781175">
                <a:moveTo>
                  <a:pt x="365705" y="393700"/>
                </a:moveTo>
                <a:lnTo>
                  <a:pt x="293584" y="393700"/>
                </a:lnTo>
                <a:lnTo>
                  <a:pt x="284637" y="406400"/>
                </a:lnTo>
                <a:lnTo>
                  <a:pt x="358654" y="406400"/>
                </a:lnTo>
                <a:lnTo>
                  <a:pt x="365705" y="393700"/>
                </a:lnTo>
                <a:close/>
              </a:path>
              <a:path w="3487420" h="1781175">
                <a:moveTo>
                  <a:pt x="3110934" y="393700"/>
                </a:moveTo>
                <a:lnTo>
                  <a:pt x="3110220" y="393700"/>
                </a:lnTo>
                <a:lnTo>
                  <a:pt x="3110741" y="406400"/>
                </a:lnTo>
                <a:lnTo>
                  <a:pt x="3110934" y="393700"/>
                </a:lnTo>
                <a:close/>
              </a:path>
              <a:path w="3487420" h="1781175">
                <a:moveTo>
                  <a:pt x="348673" y="355600"/>
                </a:moveTo>
                <a:lnTo>
                  <a:pt x="331789" y="368300"/>
                </a:lnTo>
                <a:lnTo>
                  <a:pt x="310444" y="381000"/>
                </a:lnTo>
                <a:lnTo>
                  <a:pt x="310124" y="393700"/>
                </a:lnTo>
                <a:lnTo>
                  <a:pt x="377421" y="393700"/>
                </a:lnTo>
                <a:lnTo>
                  <a:pt x="379558" y="381000"/>
                </a:lnTo>
                <a:lnTo>
                  <a:pt x="402258" y="381000"/>
                </a:lnTo>
                <a:lnTo>
                  <a:pt x="413292" y="368300"/>
                </a:lnTo>
                <a:lnTo>
                  <a:pt x="335613" y="368300"/>
                </a:lnTo>
                <a:lnTo>
                  <a:pt x="348673" y="355600"/>
                </a:lnTo>
                <a:close/>
              </a:path>
              <a:path w="3487420" h="1781175">
                <a:moveTo>
                  <a:pt x="392636" y="381000"/>
                </a:moveTo>
                <a:lnTo>
                  <a:pt x="383320" y="381000"/>
                </a:lnTo>
                <a:lnTo>
                  <a:pt x="382395" y="393700"/>
                </a:lnTo>
                <a:lnTo>
                  <a:pt x="392636" y="381000"/>
                </a:lnTo>
                <a:close/>
              </a:path>
              <a:path w="3487420" h="1781175">
                <a:moveTo>
                  <a:pt x="3142677" y="355600"/>
                </a:moveTo>
                <a:lnTo>
                  <a:pt x="3072349" y="355600"/>
                </a:lnTo>
                <a:lnTo>
                  <a:pt x="3072651" y="357458"/>
                </a:lnTo>
                <a:lnTo>
                  <a:pt x="3082562" y="381000"/>
                </a:lnTo>
                <a:lnTo>
                  <a:pt x="3117903" y="393700"/>
                </a:lnTo>
                <a:lnTo>
                  <a:pt x="3165463" y="393700"/>
                </a:lnTo>
                <a:lnTo>
                  <a:pt x="3159877" y="381000"/>
                </a:lnTo>
                <a:lnTo>
                  <a:pt x="3147524" y="381000"/>
                </a:lnTo>
                <a:lnTo>
                  <a:pt x="3145901" y="368300"/>
                </a:lnTo>
                <a:lnTo>
                  <a:pt x="3142677" y="355600"/>
                </a:lnTo>
                <a:close/>
              </a:path>
              <a:path w="3487420" h="1781175">
                <a:moveTo>
                  <a:pt x="3175053" y="381000"/>
                </a:moveTo>
                <a:lnTo>
                  <a:pt x="3164678" y="381000"/>
                </a:lnTo>
                <a:lnTo>
                  <a:pt x="3165463" y="393700"/>
                </a:lnTo>
                <a:lnTo>
                  <a:pt x="3186114" y="393700"/>
                </a:lnTo>
                <a:lnTo>
                  <a:pt x="3175053" y="381000"/>
                </a:lnTo>
                <a:close/>
              </a:path>
              <a:path w="3487420" h="1781175">
                <a:moveTo>
                  <a:pt x="3160552" y="368300"/>
                </a:moveTo>
                <a:lnTo>
                  <a:pt x="3156804" y="368300"/>
                </a:lnTo>
                <a:lnTo>
                  <a:pt x="3147524" y="381000"/>
                </a:lnTo>
                <a:lnTo>
                  <a:pt x="3167433" y="381000"/>
                </a:lnTo>
                <a:lnTo>
                  <a:pt x="3160552" y="368300"/>
                </a:lnTo>
                <a:close/>
              </a:path>
              <a:path w="3487420" h="1781175">
                <a:moveTo>
                  <a:pt x="357404" y="355600"/>
                </a:moveTo>
                <a:lnTo>
                  <a:pt x="353687" y="355600"/>
                </a:lnTo>
                <a:lnTo>
                  <a:pt x="352885" y="368300"/>
                </a:lnTo>
                <a:lnTo>
                  <a:pt x="355860" y="368300"/>
                </a:lnTo>
                <a:lnTo>
                  <a:pt x="357404" y="355600"/>
                </a:lnTo>
                <a:close/>
              </a:path>
              <a:path w="3487420" h="1781175">
                <a:moveTo>
                  <a:pt x="415425" y="342900"/>
                </a:moveTo>
                <a:lnTo>
                  <a:pt x="367575" y="342900"/>
                </a:lnTo>
                <a:lnTo>
                  <a:pt x="356022" y="355600"/>
                </a:lnTo>
                <a:lnTo>
                  <a:pt x="362219" y="355600"/>
                </a:lnTo>
                <a:lnTo>
                  <a:pt x="355860" y="368300"/>
                </a:lnTo>
                <a:lnTo>
                  <a:pt x="415828" y="368300"/>
                </a:lnTo>
                <a:lnTo>
                  <a:pt x="414751" y="355600"/>
                </a:lnTo>
                <a:lnTo>
                  <a:pt x="415425" y="342900"/>
                </a:lnTo>
                <a:close/>
              </a:path>
              <a:path w="3487420" h="1781175">
                <a:moveTo>
                  <a:pt x="456946" y="330200"/>
                </a:moveTo>
                <a:lnTo>
                  <a:pt x="448296" y="330200"/>
                </a:lnTo>
                <a:lnTo>
                  <a:pt x="443637" y="342900"/>
                </a:lnTo>
                <a:lnTo>
                  <a:pt x="415425" y="342900"/>
                </a:lnTo>
                <a:lnTo>
                  <a:pt x="418252" y="355600"/>
                </a:lnTo>
                <a:lnTo>
                  <a:pt x="415828" y="368300"/>
                </a:lnTo>
                <a:lnTo>
                  <a:pt x="428291" y="368300"/>
                </a:lnTo>
                <a:lnTo>
                  <a:pt x="424872" y="355600"/>
                </a:lnTo>
                <a:lnTo>
                  <a:pt x="436362" y="355600"/>
                </a:lnTo>
                <a:lnTo>
                  <a:pt x="447248" y="342900"/>
                </a:lnTo>
                <a:lnTo>
                  <a:pt x="456946" y="330200"/>
                </a:lnTo>
                <a:close/>
              </a:path>
              <a:path w="3487420" h="1781175">
                <a:moveTo>
                  <a:pt x="3061388" y="355600"/>
                </a:moveTo>
                <a:lnTo>
                  <a:pt x="3039182" y="355600"/>
                </a:lnTo>
                <a:lnTo>
                  <a:pt x="3052083" y="368300"/>
                </a:lnTo>
                <a:lnTo>
                  <a:pt x="3074419" y="368300"/>
                </a:lnTo>
                <a:lnTo>
                  <a:pt x="3061388" y="355600"/>
                </a:lnTo>
                <a:close/>
              </a:path>
              <a:path w="3487420" h="1781175">
                <a:moveTo>
                  <a:pt x="3071869" y="355600"/>
                </a:moveTo>
                <a:lnTo>
                  <a:pt x="3064892" y="355600"/>
                </a:lnTo>
                <a:lnTo>
                  <a:pt x="3074419" y="368300"/>
                </a:lnTo>
                <a:lnTo>
                  <a:pt x="3072651" y="357458"/>
                </a:lnTo>
                <a:lnTo>
                  <a:pt x="3071869" y="355600"/>
                </a:lnTo>
                <a:close/>
              </a:path>
              <a:path w="3487420" h="1781175">
                <a:moveTo>
                  <a:pt x="3034376" y="342900"/>
                </a:moveTo>
                <a:lnTo>
                  <a:pt x="3016049" y="342900"/>
                </a:lnTo>
                <a:lnTo>
                  <a:pt x="3024393" y="355600"/>
                </a:lnTo>
                <a:lnTo>
                  <a:pt x="3038909" y="355600"/>
                </a:lnTo>
                <a:lnTo>
                  <a:pt x="3034376" y="342900"/>
                </a:lnTo>
                <a:close/>
              </a:path>
              <a:path w="3487420" h="1781175">
                <a:moveTo>
                  <a:pt x="3062709" y="342900"/>
                </a:moveTo>
                <a:lnTo>
                  <a:pt x="3042071" y="342900"/>
                </a:lnTo>
                <a:lnTo>
                  <a:pt x="3047036" y="355600"/>
                </a:lnTo>
                <a:lnTo>
                  <a:pt x="3063492" y="355600"/>
                </a:lnTo>
                <a:lnTo>
                  <a:pt x="3062709" y="342900"/>
                </a:lnTo>
                <a:close/>
              </a:path>
              <a:path w="3487420" h="1781175">
                <a:moveTo>
                  <a:pt x="3072091" y="355487"/>
                </a:moveTo>
                <a:close/>
              </a:path>
              <a:path w="3487420" h="1781175">
                <a:moveTo>
                  <a:pt x="3076068" y="347562"/>
                </a:moveTo>
                <a:lnTo>
                  <a:pt x="3074030" y="355600"/>
                </a:lnTo>
                <a:lnTo>
                  <a:pt x="3080239" y="355600"/>
                </a:lnTo>
                <a:lnTo>
                  <a:pt x="3076068" y="347562"/>
                </a:lnTo>
                <a:close/>
              </a:path>
              <a:path w="3487420" h="1781175">
                <a:moveTo>
                  <a:pt x="3084333" y="342900"/>
                </a:moveTo>
                <a:lnTo>
                  <a:pt x="3077251" y="342900"/>
                </a:lnTo>
                <a:lnTo>
                  <a:pt x="3076068" y="347562"/>
                </a:lnTo>
                <a:lnTo>
                  <a:pt x="3080239" y="355600"/>
                </a:lnTo>
                <a:lnTo>
                  <a:pt x="3085544" y="355600"/>
                </a:lnTo>
                <a:lnTo>
                  <a:pt x="3084333" y="342900"/>
                </a:lnTo>
                <a:close/>
              </a:path>
              <a:path w="3487420" h="1781175">
                <a:moveTo>
                  <a:pt x="3115544" y="342900"/>
                </a:moveTo>
                <a:lnTo>
                  <a:pt x="3084333" y="342900"/>
                </a:lnTo>
                <a:lnTo>
                  <a:pt x="3085544" y="355600"/>
                </a:lnTo>
                <a:lnTo>
                  <a:pt x="3119237" y="355600"/>
                </a:lnTo>
                <a:lnTo>
                  <a:pt x="3115544" y="342900"/>
                </a:lnTo>
                <a:close/>
              </a:path>
              <a:path w="3487420" h="1781175">
                <a:moveTo>
                  <a:pt x="3067471" y="342900"/>
                </a:moveTo>
                <a:lnTo>
                  <a:pt x="3062709" y="342900"/>
                </a:lnTo>
                <a:lnTo>
                  <a:pt x="3072091" y="355487"/>
                </a:lnTo>
                <a:lnTo>
                  <a:pt x="3067471" y="342900"/>
                </a:lnTo>
                <a:close/>
              </a:path>
              <a:path w="3487420" h="1781175">
                <a:moveTo>
                  <a:pt x="3077251" y="342900"/>
                </a:moveTo>
                <a:lnTo>
                  <a:pt x="3073649" y="342900"/>
                </a:lnTo>
                <a:lnTo>
                  <a:pt x="3076068" y="347562"/>
                </a:lnTo>
                <a:lnTo>
                  <a:pt x="3077251" y="342900"/>
                </a:lnTo>
                <a:close/>
              </a:path>
              <a:path w="3487420" h="1781175">
                <a:moveTo>
                  <a:pt x="407889" y="317500"/>
                </a:moveTo>
                <a:lnTo>
                  <a:pt x="393785" y="330200"/>
                </a:lnTo>
                <a:lnTo>
                  <a:pt x="380255" y="342900"/>
                </a:lnTo>
                <a:lnTo>
                  <a:pt x="442890" y="342900"/>
                </a:lnTo>
                <a:lnTo>
                  <a:pt x="448296" y="330200"/>
                </a:lnTo>
                <a:lnTo>
                  <a:pt x="406238" y="330200"/>
                </a:lnTo>
                <a:lnTo>
                  <a:pt x="407889" y="317500"/>
                </a:lnTo>
                <a:close/>
              </a:path>
              <a:path w="3487420" h="1781175">
                <a:moveTo>
                  <a:pt x="448296" y="330200"/>
                </a:moveTo>
                <a:lnTo>
                  <a:pt x="442890" y="342900"/>
                </a:lnTo>
                <a:lnTo>
                  <a:pt x="443637" y="342900"/>
                </a:lnTo>
                <a:lnTo>
                  <a:pt x="448296" y="330200"/>
                </a:lnTo>
                <a:close/>
              </a:path>
              <a:path w="3487420" h="1781175">
                <a:moveTo>
                  <a:pt x="475712" y="330200"/>
                </a:moveTo>
                <a:lnTo>
                  <a:pt x="462762" y="330200"/>
                </a:lnTo>
                <a:lnTo>
                  <a:pt x="462003" y="342900"/>
                </a:lnTo>
                <a:lnTo>
                  <a:pt x="469751" y="342900"/>
                </a:lnTo>
                <a:lnTo>
                  <a:pt x="470643" y="342229"/>
                </a:lnTo>
                <a:lnTo>
                  <a:pt x="475712" y="330200"/>
                </a:lnTo>
                <a:close/>
              </a:path>
              <a:path w="3487420" h="1781175">
                <a:moveTo>
                  <a:pt x="3077860" y="317500"/>
                </a:moveTo>
                <a:lnTo>
                  <a:pt x="2971809" y="317500"/>
                </a:lnTo>
                <a:lnTo>
                  <a:pt x="2986786" y="330200"/>
                </a:lnTo>
                <a:lnTo>
                  <a:pt x="2997190" y="342900"/>
                </a:lnTo>
                <a:lnTo>
                  <a:pt x="2999406" y="330200"/>
                </a:lnTo>
                <a:lnTo>
                  <a:pt x="3086605" y="330200"/>
                </a:lnTo>
                <a:lnTo>
                  <a:pt x="3077860" y="317500"/>
                </a:lnTo>
                <a:close/>
              </a:path>
              <a:path w="3487420" h="1781175">
                <a:moveTo>
                  <a:pt x="3014147" y="330200"/>
                </a:moveTo>
                <a:lnTo>
                  <a:pt x="3005737" y="330200"/>
                </a:lnTo>
                <a:lnTo>
                  <a:pt x="3009674" y="342900"/>
                </a:lnTo>
                <a:lnTo>
                  <a:pt x="3014332" y="330345"/>
                </a:lnTo>
                <a:lnTo>
                  <a:pt x="3014147" y="330200"/>
                </a:lnTo>
                <a:close/>
              </a:path>
              <a:path w="3487420" h="1781175">
                <a:moveTo>
                  <a:pt x="3080766" y="330200"/>
                </a:moveTo>
                <a:lnTo>
                  <a:pt x="3014386" y="330200"/>
                </a:lnTo>
                <a:lnTo>
                  <a:pt x="3014332" y="330345"/>
                </a:lnTo>
                <a:lnTo>
                  <a:pt x="3030286" y="342900"/>
                </a:lnTo>
                <a:lnTo>
                  <a:pt x="3076575" y="342900"/>
                </a:lnTo>
                <a:lnTo>
                  <a:pt x="3080766" y="330200"/>
                </a:lnTo>
                <a:close/>
              </a:path>
              <a:path w="3487420" h="1781175">
                <a:moveTo>
                  <a:pt x="3088724" y="330200"/>
                </a:moveTo>
                <a:lnTo>
                  <a:pt x="3080766" y="330200"/>
                </a:lnTo>
                <a:lnTo>
                  <a:pt x="3076575" y="342900"/>
                </a:lnTo>
                <a:lnTo>
                  <a:pt x="3090141" y="342900"/>
                </a:lnTo>
                <a:lnTo>
                  <a:pt x="3094080" y="336602"/>
                </a:lnTo>
                <a:lnTo>
                  <a:pt x="3088724" y="330200"/>
                </a:lnTo>
                <a:close/>
              </a:path>
              <a:path w="3487420" h="1781175">
                <a:moveTo>
                  <a:pt x="3094080" y="336602"/>
                </a:moveTo>
                <a:lnTo>
                  <a:pt x="3090141" y="342900"/>
                </a:lnTo>
                <a:lnTo>
                  <a:pt x="3099349" y="342900"/>
                </a:lnTo>
                <a:lnTo>
                  <a:pt x="3094080" y="336602"/>
                </a:lnTo>
                <a:close/>
              </a:path>
              <a:path w="3487420" h="1781175">
                <a:moveTo>
                  <a:pt x="475816" y="330200"/>
                </a:moveTo>
                <a:lnTo>
                  <a:pt x="470640" y="342235"/>
                </a:lnTo>
                <a:lnTo>
                  <a:pt x="475816" y="330200"/>
                </a:lnTo>
                <a:close/>
              </a:path>
              <a:path w="3487420" h="1781175">
                <a:moveTo>
                  <a:pt x="486740" y="330200"/>
                </a:moveTo>
                <a:lnTo>
                  <a:pt x="475816" y="330200"/>
                </a:lnTo>
                <a:lnTo>
                  <a:pt x="470648" y="342229"/>
                </a:lnTo>
                <a:lnTo>
                  <a:pt x="486740" y="330200"/>
                </a:lnTo>
                <a:close/>
              </a:path>
              <a:path w="3487420" h="1781175">
                <a:moveTo>
                  <a:pt x="3098084" y="330200"/>
                </a:moveTo>
                <a:lnTo>
                  <a:pt x="3088724" y="330200"/>
                </a:lnTo>
                <a:lnTo>
                  <a:pt x="3094080" y="336602"/>
                </a:lnTo>
                <a:lnTo>
                  <a:pt x="3098084" y="330200"/>
                </a:lnTo>
                <a:close/>
              </a:path>
              <a:path w="3487420" h="1781175">
                <a:moveTo>
                  <a:pt x="456301" y="317500"/>
                </a:moveTo>
                <a:lnTo>
                  <a:pt x="412410" y="317500"/>
                </a:lnTo>
                <a:lnTo>
                  <a:pt x="410991" y="330200"/>
                </a:lnTo>
                <a:lnTo>
                  <a:pt x="455958" y="330200"/>
                </a:lnTo>
                <a:lnTo>
                  <a:pt x="456301" y="317500"/>
                </a:lnTo>
                <a:close/>
              </a:path>
              <a:path w="3487420" h="1781175">
                <a:moveTo>
                  <a:pt x="482895" y="317500"/>
                </a:moveTo>
                <a:lnTo>
                  <a:pt x="456301" y="317500"/>
                </a:lnTo>
                <a:lnTo>
                  <a:pt x="455958" y="330200"/>
                </a:lnTo>
                <a:lnTo>
                  <a:pt x="478337" y="330200"/>
                </a:lnTo>
                <a:lnTo>
                  <a:pt x="482895" y="317500"/>
                </a:lnTo>
                <a:close/>
              </a:path>
              <a:path w="3487420" h="1781175">
                <a:moveTo>
                  <a:pt x="491255" y="326453"/>
                </a:moveTo>
                <a:lnTo>
                  <a:pt x="486740" y="330200"/>
                </a:lnTo>
                <a:lnTo>
                  <a:pt x="491124" y="330200"/>
                </a:lnTo>
                <a:lnTo>
                  <a:pt x="491255" y="326453"/>
                </a:lnTo>
                <a:close/>
              </a:path>
              <a:path w="3487420" h="1781175">
                <a:moveTo>
                  <a:pt x="502048" y="317500"/>
                </a:moveTo>
                <a:lnTo>
                  <a:pt x="491567" y="317500"/>
                </a:lnTo>
                <a:lnTo>
                  <a:pt x="491255" y="326453"/>
                </a:lnTo>
                <a:lnTo>
                  <a:pt x="502048" y="317500"/>
                </a:lnTo>
                <a:close/>
              </a:path>
              <a:path w="3487420" h="1781175">
                <a:moveTo>
                  <a:pt x="437937" y="304800"/>
                </a:moveTo>
                <a:lnTo>
                  <a:pt x="432463" y="304800"/>
                </a:lnTo>
                <a:lnTo>
                  <a:pt x="420570" y="317500"/>
                </a:lnTo>
                <a:lnTo>
                  <a:pt x="438877" y="317500"/>
                </a:lnTo>
                <a:lnTo>
                  <a:pt x="437937" y="304800"/>
                </a:lnTo>
                <a:close/>
              </a:path>
              <a:path w="3487420" h="1781175">
                <a:moveTo>
                  <a:pt x="509426" y="304800"/>
                </a:moveTo>
                <a:lnTo>
                  <a:pt x="437937" y="304800"/>
                </a:lnTo>
                <a:lnTo>
                  <a:pt x="449011" y="317500"/>
                </a:lnTo>
                <a:lnTo>
                  <a:pt x="504751" y="317500"/>
                </a:lnTo>
                <a:lnTo>
                  <a:pt x="509426" y="304800"/>
                </a:lnTo>
                <a:close/>
              </a:path>
              <a:path w="3487420" h="1781175">
                <a:moveTo>
                  <a:pt x="510167" y="316933"/>
                </a:moveTo>
                <a:lnTo>
                  <a:pt x="509628" y="317500"/>
                </a:lnTo>
                <a:lnTo>
                  <a:pt x="509810" y="317500"/>
                </a:lnTo>
                <a:lnTo>
                  <a:pt x="510167" y="316933"/>
                </a:lnTo>
                <a:close/>
              </a:path>
              <a:path w="3487420" h="1781175">
                <a:moveTo>
                  <a:pt x="533262" y="304800"/>
                </a:moveTo>
                <a:lnTo>
                  <a:pt x="527041" y="304800"/>
                </a:lnTo>
                <a:lnTo>
                  <a:pt x="520792" y="317500"/>
                </a:lnTo>
                <a:lnTo>
                  <a:pt x="533262" y="304800"/>
                </a:lnTo>
                <a:close/>
              </a:path>
              <a:path w="3487420" h="1781175">
                <a:moveTo>
                  <a:pt x="2962582" y="304800"/>
                </a:moveTo>
                <a:lnTo>
                  <a:pt x="2960871" y="317500"/>
                </a:lnTo>
                <a:lnTo>
                  <a:pt x="2979168" y="317500"/>
                </a:lnTo>
                <a:lnTo>
                  <a:pt x="2962582" y="304800"/>
                </a:lnTo>
                <a:close/>
              </a:path>
              <a:path w="3487420" h="1781175">
                <a:moveTo>
                  <a:pt x="3042859" y="304800"/>
                </a:moveTo>
                <a:lnTo>
                  <a:pt x="2970420" y="304800"/>
                </a:lnTo>
                <a:lnTo>
                  <a:pt x="2979168" y="317500"/>
                </a:lnTo>
                <a:lnTo>
                  <a:pt x="3052307" y="317500"/>
                </a:lnTo>
                <a:lnTo>
                  <a:pt x="3042859" y="304800"/>
                </a:lnTo>
                <a:close/>
              </a:path>
              <a:path w="3487420" h="1781175">
                <a:moveTo>
                  <a:pt x="521690" y="304800"/>
                </a:moveTo>
                <a:lnTo>
                  <a:pt x="517791" y="304800"/>
                </a:lnTo>
                <a:lnTo>
                  <a:pt x="510167" y="316933"/>
                </a:lnTo>
                <a:lnTo>
                  <a:pt x="521690" y="304800"/>
                </a:lnTo>
                <a:close/>
              </a:path>
              <a:path w="3487420" h="1781175">
                <a:moveTo>
                  <a:pt x="549500" y="279400"/>
                </a:moveTo>
                <a:lnTo>
                  <a:pt x="511252" y="279400"/>
                </a:lnTo>
                <a:lnTo>
                  <a:pt x="499692" y="292100"/>
                </a:lnTo>
                <a:lnTo>
                  <a:pt x="448287" y="292100"/>
                </a:lnTo>
                <a:lnTo>
                  <a:pt x="444595" y="304800"/>
                </a:lnTo>
                <a:lnTo>
                  <a:pt x="544960" y="304800"/>
                </a:lnTo>
                <a:lnTo>
                  <a:pt x="540160" y="292100"/>
                </a:lnTo>
                <a:lnTo>
                  <a:pt x="549500" y="279400"/>
                </a:lnTo>
                <a:close/>
              </a:path>
              <a:path w="3487420" h="1781175">
                <a:moveTo>
                  <a:pt x="2930794" y="292100"/>
                </a:moveTo>
                <a:lnTo>
                  <a:pt x="2933182" y="304800"/>
                </a:lnTo>
                <a:lnTo>
                  <a:pt x="2937297" y="304800"/>
                </a:lnTo>
                <a:lnTo>
                  <a:pt x="2930794" y="292100"/>
                </a:lnTo>
                <a:close/>
              </a:path>
              <a:path w="3487420" h="1781175">
                <a:moveTo>
                  <a:pt x="2961808" y="292100"/>
                </a:moveTo>
                <a:lnTo>
                  <a:pt x="2954924" y="292100"/>
                </a:lnTo>
                <a:lnTo>
                  <a:pt x="2955305" y="304800"/>
                </a:lnTo>
                <a:lnTo>
                  <a:pt x="2960576" y="304800"/>
                </a:lnTo>
                <a:lnTo>
                  <a:pt x="2961808" y="292100"/>
                </a:lnTo>
                <a:close/>
              </a:path>
              <a:path w="3487420" h="1781175">
                <a:moveTo>
                  <a:pt x="3045845" y="292100"/>
                </a:moveTo>
                <a:lnTo>
                  <a:pt x="2970596" y="292100"/>
                </a:lnTo>
                <a:lnTo>
                  <a:pt x="2980947" y="304800"/>
                </a:lnTo>
                <a:lnTo>
                  <a:pt x="3050371" y="304800"/>
                </a:lnTo>
                <a:lnTo>
                  <a:pt x="3045845" y="292100"/>
                </a:lnTo>
                <a:close/>
              </a:path>
              <a:path w="3487420" h="1781175">
                <a:moveTo>
                  <a:pt x="492459" y="279400"/>
                </a:moveTo>
                <a:lnTo>
                  <a:pt x="475808" y="279400"/>
                </a:lnTo>
                <a:lnTo>
                  <a:pt x="471896" y="292100"/>
                </a:lnTo>
                <a:lnTo>
                  <a:pt x="485112" y="292100"/>
                </a:lnTo>
                <a:lnTo>
                  <a:pt x="492459" y="279400"/>
                </a:lnTo>
                <a:close/>
              </a:path>
              <a:path w="3487420" h="1781175">
                <a:moveTo>
                  <a:pt x="575104" y="279400"/>
                </a:moveTo>
                <a:lnTo>
                  <a:pt x="561726" y="279400"/>
                </a:lnTo>
                <a:lnTo>
                  <a:pt x="565584" y="292100"/>
                </a:lnTo>
                <a:lnTo>
                  <a:pt x="575104" y="279400"/>
                </a:lnTo>
                <a:close/>
              </a:path>
              <a:path w="3487420" h="1781175">
                <a:moveTo>
                  <a:pt x="2907896" y="279400"/>
                </a:moveTo>
                <a:lnTo>
                  <a:pt x="2905689" y="279400"/>
                </a:lnTo>
                <a:lnTo>
                  <a:pt x="2903572" y="292100"/>
                </a:lnTo>
                <a:lnTo>
                  <a:pt x="2907896" y="279400"/>
                </a:lnTo>
                <a:close/>
              </a:path>
              <a:path w="3487420" h="1781175">
                <a:moveTo>
                  <a:pt x="2911008" y="279400"/>
                </a:moveTo>
                <a:lnTo>
                  <a:pt x="2913459" y="292100"/>
                </a:lnTo>
                <a:lnTo>
                  <a:pt x="2917599" y="292100"/>
                </a:lnTo>
                <a:lnTo>
                  <a:pt x="2911008" y="279400"/>
                </a:lnTo>
                <a:close/>
              </a:path>
              <a:path w="3487420" h="1781175">
                <a:moveTo>
                  <a:pt x="2924521" y="279400"/>
                </a:moveTo>
                <a:lnTo>
                  <a:pt x="2921195" y="279400"/>
                </a:lnTo>
                <a:lnTo>
                  <a:pt x="2919631" y="292100"/>
                </a:lnTo>
                <a:lnTo>
                  <a:pt x="2925968" y="292100"/>
                </a:lnTo>
                <a:lnTo>
                  <a:pt x="2924521" y="279400"/>
                </a:lnTo>
                <a:close/>
              </a:path>
              <a:path w="3487420" h="1781175">
                <a:moveTo>
                  <a:pt x="2936845" y="279400"/>
                </a:moveTo>
                <a:lnTo>
                  <a:pt x="2928775" y="279400"/>
                </a:lnTo>
                <a:lnTo>
                  <a:pt x="2933080" y="292100"/>
                </a:lnTo>
                <a:lnTo>
                  <a:pt x="2940307" y="292100"/>
                </a:lnTo>
                <a:lnTo>
                  <a:pt x="2936845" y="279400"/>
                </a:lnTo>
                <a:close/>
              </a:path>
              <a:path w="3487420" h="1781175">
                <a:moveTo>
                  <a:pt x="3009421" y="279400"/>
                </a:moveTo>
                <a:lnTo>
                  <a:pt x="2973700" y="279400"/>
                </a:lnTo>
                <a:lnTo>
                  <a:pt x="2973007" y="292100"/>
                </a:lnTo>
                <a:lnTo>
                  <a:pt x="3017378" y="292100"/>
                </a:lnTo>
                <a:lnTo>
                  <a:pt x="3009421" y="279400"/>
                </a:lnTo>
                <a:close/>
              </a:path>
              <a:path w="3487420" h="1781175">
                <a:moveTo>
                  <a:pt x="589827" y="266700"/>
                </a:moveTo>
                <a:lnTo>
                  <a:pt x="508684" y="266700"/>
                </a:lnTo>
                <a:lnTo>
                  <a:pt x="494181" y="279400"/>
                </a:lnTo>
                <a:lnTo>
                  <a:pt x="588329" y="279400"/>
                </a:lnTo>
                <a:lnTo>
                  <a:pt x="589827" y="266700"/>
                </a:lnTo>
                <a:close/>
              </a:path>
              <a:path w="3487420" h="1781175">
                <a:moveTo>
                  <a:pt x="603557" y="266700"/>
                </a:moveTo>
                <a:lnTo>
                  <a:pt x="592242" y="266700"/>
                </a:lnTo>
                <a:lnTo>
                  <a:pt x="588329" y="279400"/>
                </a:lnTo>
                <a:lnTo>
                  <a:pt x="603625" y="279400"/>
                </a:lnTo>
                <a:lnTo>
                  <a:pt x="603557" y="266700"/>
                </a:lnTo>
                <a:close/>
              </a:path>
              <a:path w="3487420" h="1781175">
                <a:moveTo>
                  <a:pt x="2893139" y="266700"/>
                </a:moveTo>
                <a:lnTo>
                  <a:pt x="2868300" y="266700"/>
                </a:lnTo>
                <a:lnTo>
                  <a:pt x="2877464" y="279400"/>
                </a:lnTo>
                <a:lnTo>
                  <a:pt x="2886747" y="279400"/>
                </a:lnTo>
                <a:lnTo>
                  <a:pt x="2893139" y="266700"/>
                </a:lnTo>
                <a:close/>
              </a:path>
              <a:path w="3487420" h="1781175">
                <a:moveTo>
                  <a:pt x="2897393" y="266700"/>
                </a:moveTo>
                <a:lnTo>
                  <a:pt x="2893139" y="266700"/>
                </a:lnTo>
                <a:lnTo>
                  <a:pt x="2895044" y="279400"/>
                </a:lnTo>
                <a:lnTo>
                  <a:pt x="2902410" y="279400"/>
                </a:lnTo>
                <a:lnTo>
                  <a:pt x="2897393" y="266700"/>
                </a:lnTo>
                <a:close/>
              </a:path>
              <a:path w="3487420" h="1781175">
                <a:moveTo>
                  <a:pt x="2938160" y="266700"/>
                </a:moveTo>
                <a:lnTo>
                  <a:pt x="2905585" y="266700"/>
                </a:lnTo>
                <a:lnTo>
                  <a:pt x="2902410" y="279400"/>
                </a:lnTo>
                <a:lnTo>
                  <a:pt x="2942720" y="279400"/>
                </a:lnTo>
                <a:lnTo>
                  <a:pt x="2938160" y="266700"/>
                </a:lnTo>
                <a:close/>
              </a:path>
              <a:path w="3487420" h="1781175">
                <a:moveTo>
                  <a:pt x="2957934" y="266700"/>
                </a:moveTo>
                <a:lnTo>
                  <a:pt x="2938160" y="266700"/>
                </a:lnTo>
                <a:lnTo>
                  <a:pt x="2945666" y="279400"/>
                </a:lnTo>
                <a:lnTo>
                  <a:pt x="2951540" y="279400"/>
                </a:lnTo>
                <a:lnTo>
                  <a:pt x="2957934" y="266700"/>
                </a:lnTo>
                <a:close/>
              </a:path>
              <a:path w="3487420" h="1781175">
                <a:moveTo>
                  <a:pt x="2997199" y="266700"/>
                </a:moveTo>
                <a:lnTo>
                  <a:pt x="2993083" y="266700"/>
                </a:lnTo>
                <a:lnTo>
                  <a:pt x="2990941" y="279400"/>
                </a:lnTo>
                <a:lnTo>
                  <a:pt x="3006817" y="279400"/>
                </a:lnTo>
                <a:lnTo>
                  <a:pt x="2997199" y="266700"/>
                </a:lnTo>
                <a:close/>
              </a:path>
              <a:path w="3487420" h="1781175">
                <a:moveTo>
                  <a:pt x="616961" y="254000"/>
                </a:moveTo>
                <a:lnTo>
                  <a:pt x="528255" y="254000"/>
                </a:lnTo>
                <a:lnTo>
                  <a:pt x="522176" y="266700"/>
                </a:lnTo>
                <a:lnTo>
                  <a:pt x="603599" y="266700"/>
                </a:lnTo>
                <a:lnTo>
                  <a:pt x="616961" y="254000"/>
                </a:lnTo>
                <a:close/>
              </a:path>
              <a:path w="3487420" h="1781175">
                <a:moveTo>
                  <a:pt x="634982" y="254000"/>
                </a:moveTo>
                <a:lnTo>
                  <a:pt x="628411" y="254000"/>
                </a:lnTo>
                <a:lnTo>
                  <a:pt x="625676" y="266700"/>
                </a:lnTo>
                <a:lnTo>
                  <a:pt x="629232" y="266700"/>
                </a:lnTo>
                <a:lnTo>
                  <a:pt x="634982" y="254000"/>
                </a:lnTo>
                <a:close/>
              </a:path>
              <a:path w="3487420" h="1781175">
                <a:moveTo>
                  <a:pt x="2953821" y="254000"/>
                </a:moveTo>
                <a:lnTo>
                  <a:pt x="2868133" y="254000"/>
                </a:lnTo>
                <a:lnTo>
                  <a:pt x="2870198" y="266700"/>
                </a:lnTo>
                <a:lnTo>
                  <a:pt x="2960055" y="266700"/>
                </a:lnTo>
                <a:lnTo>
                  <a:pt x="2959946" y="264555"/>
                </a:lnTo>
                <a:lnTo>
                  <a:pt x="2953821" y="254000"/>
                </a:lnTo>
                <a:close/>
              </a:path>
              <a:path w="3487420" h="1781175">
                <a:moveTo>
                  <a:pt x="2960314" y="265189"/>
                </a:moveTo>
                <a:lnTo>
                  <a:pt x="2960055" y="266700"/>
                </a:lnTo>
                <a:lnTo>
                  <a:pt x="2961190" y="266700"/>
                </a:lnTo>
                <a:lnTo>
                  <a:pt x="2960314" y="265189"/>
                </a:lnTo>
                <a:close/>
              </a:path>
              <a:path w="3487420" h="1781175">
                <a:moveTo>
                  <a:pt x="2962227" y="254000"/>
                </a:moveTo>
                <a:lnTo>
                  <a:pt x="2959407" y="254000"/>
                </a:lnTo>
                <a:lnTo>
                  <a:pt x="2959946" y="264555"/>
                </a:lnTo>
                <a:lnTo>
                  <a:pt x="2960314" y="265189"/>
                </a:lnTo>
                <a:lnTo>
                  <a:pt x="2962227" y="254000"/>
                </a:lnTo>
                <a:close/>
              </a:path>
              <a:path w="3487420" h="1781175">
                <a:moveTo>
                  <a:pt x="565569" y="241300"/>
                </a:moveTo>
                <a:lnTo>
                  <a:pt x="556572" y="241300"/>
                </a:lnTo>
                <a:lnTo>
                  <a:pt x="545277" y="254000"/>
                </a:lnTo>
                <a:lnTo>
                  <a:pt x="570684" y="254000"/>
                </a:lnTo>
                <a:lnTo>
                  <a:pt x="565569" y="241300"/>
                </a:lnTo>
                <a:close/>
              </a:path>
              <a:path w="3487420" h="1781175">
                <a:moveTo>
                  <a:pt x="581323" y="228600"/>
                </a:moveTo>
                <a:lnTo>
                  <a:pt x="575874" y="228600"/>
                </a:lnTo>
                <a:lnTo>
                  <a:pt x="570334" y="241300"/>
                </a:lnTo>
                <a:lnTo>
                  <a:pt x="570684" y="254000"/>
                </a:lnTo>
                <a:lnTo>
                  <a:pt x="638825" y="254000"/>
                </a:lnTo>
                <a:lnTo>
                  <a:pt x="648358" y="241300"/>
                </a:lnTo>
                <a:lnTo>
                  <a:pt x="585384" y="241300"/>
                </a:lnTo>
                <a:lnTo>
                  <a:pt x="581323" y="228600"/>
                </a:lnTo>
                <a:close/>
              </a:path>
              <a:path w="3487420" h="1781175">
                <a:moveTo>
                  <a:pt x="654192" y="241300"/>
                </a:moveTo>
                <a:lnTo>
                  <a:pt x="649863" y="241300"/>
                </a:lnTo>
                <a:lnTo>
                  <a:pt x="650394" y="254000"/>
                </a:lnTo>
                <a:lnTo>
                  <a:pt x="654192" y="241300"/>
                </a:lnTo>
                <a:close/>
              </a:path>
              <a:path w="3487420" h="1781175">
                <a:moveTo>
                  <a:pt x="2825370" y="241300"/>
                </a:moveTo>
                <a:lnTo>
                  <a:pt x="2820711" y="241300"/>
                </a:lnTo>
                <a:lnTo>
                  <a:pt x="2826172" y="254000"/>
                </a:lnTo>
                <a:lnTo>
                  <a:pt x="2825370" y="241300"/>
                </a:lnTo>
                <a:close/>
              </a:path>
              <a:path w="3487420" h="1781175">
                <a:moveTo>
                  <a:pt x="2867265" y="241300"/>
                </a:moveTo>
                <a:lnTo>
                  <a:pt x="2833928" y="241300"/>
                </a:lnTo>
                <a:lnTo>
                  <a:pt x="2845606" y="254000"/>
                </a:lnTo>
                <a:lnTo>
                  <a:pt x="2861494" y="254000"/>
                </a:lnTo>
                <a:lnTo>
                  <a:pt x="2867265" y="241300"/>
                </a:lnTo>
                <a:close/>
              </a:path>
              <a:path w="3487420" h="1781175">
                <a:moveTo>
                  <a:pt x="2873340" y="241300"/>
                </a:moveTo>
                <a:lnTo>
                  <a:pt x="2867265" y="241300"/>
                </a:lnTo>
                <a:lnTo>
                  <a:pt x="2861494" y="254000"/>
                </a:lnTo>
                <a:lnTo>
                  <a:pt x="2867812" y="254000"/>
                </a:lnTo>
                <a:lnTo>
                  <a:pt x="2873340" y="241300"/>
                </a:lnTo>
                <a:close/>
              </a:path>
              <a:path w="3487420" h="1781175">
                <a:moveTo>
                  <a:pt x="2930515" y="241300"/>
                </a:moveTo>
                <a:lnTo>
                  <a:pt x="2873340" y="241300"/>
                </a:lnTo>
                <a:lnTo>
                  <a:pt x="2867812" y="254000"/>
                </a:lnTo>
                <a:lnTo>
                  <a:pt x="2930913" y="254000"/>
                </a:lnTo>
                <a:lnTo>
                  <a:pt x="2930515" y="241300"/>
                </a:lnTo>
                <a:close/>
              </a:path>
              <a:path w="3487420" h="1781175">
                <a:moveTo>
                  <a:pt x="2940797" y="241300"/>
                </a:moveTo>
                <a:lnTo>
                  <a:pt x="2935406" y="241300"/>
                </a:lnTo>
                <a:lnTo>
                  <a:pt x="2930913" y="254000"/>
                </a:lnTo>
                <a:lnTo>
                  <a:pt x="2943888" y="254000"/>
                </a:lnTo>
                <a:lnTo>
                  <a:pt x="2940797" y="241300"/>
                </a:lnTo>
                <a:close/>
              </a:path>
              <a:path w="3487420" h="1781175">
                <a:moveTo>
                  <a:pt x="606110" y="215900"/>
                </a:moveTo>
                <a:lnTo>
                  <a:pt x="596050" y="215900"/>
                </a:lnTo>
                <a:lnTo>
                  <a:pt x="585407" y="228600"/>
                </a:lnTo>
                <a:lnTo>
                  <a:pt x="585384" y="241300"/>
                </a:lnTo>
                <a:lnTo>
                  <a:pt x="648358" y="241300"/>
                </a:lnTo>
                <a:lnTo>
                  <a:pt x="649269" y="236279"/>
                </a:lnTo>
                <a:lnTo>
                  <a:pt x="645866" y="228600"/>
                </a:lnTo>
                <a:lnTo>
                  <a:pt x="604383" y="228600"/>
                </a:lnTo>
                <a:lnTo>
                  <a:pt x="606110" y="215900"/>
                </a:lnTo>
                <a:close/>
              </a:path>
              <a:path w="3487420" h="1781175">
                <a:moveTo>
                  <a:pt x="699163" y="215900"/>
                </a:moveTo>
                <a:lnTo>
                  <a:pt x="646441" y="215900"/>
                </a:lnTo>
                <a:lnTo>
                  <a:pt x="650662" y="228600"/>
                </a:lnTo>
                <a:lnTo>
                  <a:pt x="649269" y="236279"/>
                </a:lnTo>
                <a:lnTo>
                  <a:pt x="651494" y="241300"/>
                </a:lnTo>
                <a:lnTo>
                  <a:pt x="665141" y="241300"/>
                </a:lnTo>
                <a:lnTo>
                  <a:pt x="690481" y="229380"/>
                </a:lnTo>
                <a:lnTo>
                  <a:pt x="690121" y="228600"/>
                </a:lnTo>
                <a:lnTo>
                  <a:pt x="699163" y="215900"/>
                </a:lnTo>
                <a:close/>
              </a:path>
              <a:path w="3487420" h="1781175">
                <a:moveTo>
                  <a:pt x="693336" y="235560"/>
                </a:moveTo>
                <a:lnTo>
                  <a:pt x="694197" y="241300"/>
                </a:lnTo>
                <a:lnTo>
                  <a:pt x="695988" y="241300"/>
                </a:lnTo>
                <a:lnTo>
                  <a:pt x="693336" y="235560"/>
                </a:lnTo>
                <a:close/>
              </a:path>
              <a:path w="3487420" h="1781175">
                <a:moveTo>
                  <a:pt x="2812286" y="229197"/>
                </a:moveTo>
                <a:lnTo>
                  <a:pt x="2797952" y="241300"/>
                </a:lnTo>
                <a:lnTo>
                  <a:pt x="2812360" y="241300"/>
                </a:lnTo>
                <a:lnTo>
                  <a:pt x="2812286" y="229197"/>
                </a:lnTo>
                <a:close/>
              </a:path>
              <a:path w="3487420" h="1781175">
                <a:moveTo>
                  <a:pt x="2868302" y="228600"/>
                </a:moveTo>
                <a:lnTo>
                  <a:pt x="2817099" y="228600"/>
                </a:lnTo>
                <a:lnTo>
                  <a:pt x="2822070" y="241300"/>
                </a:lnTo>
                <a:lnTo>
                  <a:pt x="2863840" y="241300"/>
                </a:lnTo>
                <a:lnTo>
                  <a:pt x="2868302" y="228600"/>
                </a:lnTo>
                <a:close/>
              </a:path>
              <a:path w="3487420" h="1781175">
                <a:moveTo>
                  <a:pt x="2880553" y="215900"/>
                </a:moveTo>
                <a:lnTo>
                  <a:pt x="2767915" y="215900"/>
                </a:lnTo>
                <a:lnTo>
                  <a:pt x="2777309" y="228600"/>
                </a:lnTo>
                <a:lnTo>
                  <a:pt x="2868302" y="228600"/>
                </a:lnTo>
                <a:lnTo>
                  <a:pt x="2863840" y="241300"/>
                </a:lnTo>
                <a:lnTo>
                  <a:pt x="2870901" y="241300"/>
                </a:lnTo>
                <a:lnTo>
                  <a:pt x="2879137" y="228600"/>
                </a:lnTo>
                <a:lnTo>
                  <a:pt x="2880532" y="216258"/>
                </a:lnTo>
                <a:lnTo>
                  <a:pt x="2880553" y="215900"/>
                </a:lnTo>
                <a:close/>
              </a:path>
              <a:path w="3487420" h="1781175">
                <a:moveTo>
                  <a:pt x="2906334" y="228600"/>
                </a:moveTo>
                <a:lnTo>
                  <a:pt x="2879137" y="228600"/>
                </a:lnTo>
                <a:lnTo>
                  <a:pt x="2870901" y="241300"/>
                </a:lnTo>
                <a:lnTo>
                  <a:pt x="2907160" y="241300"/>
                </a:lnTo>
                <a:lnTo>
                  <a:pt x="2906334" y="228600"/>
                </a:lnTo>
                <a:close/>
              </a:path>
              <a:path w="3487420" h="1781175">
                <a:moveTo>
                  <a:pt x="2910702" y="228600"/>
                </a:moveTo>
                <a:lnTo>
                  <a:pt x="2909192" y="228600"/>
                </a:lnTo>
                <a:lnTo>
                  <a:pt x="2907160" y="241300"/>
                </a:lnTo>
                <a:lnTo>
                  <a:pt x="2910639" y="241300"/>
                </a:lnTo>
                <a:lnTo>
                  <a:pt x="2910702" y="228600"/>
                </a:lnTo>
                <a:close/>
              </a:path>
              <a:path w="3487420" h="1781175">
                <a:moveTo>
                  <a:pt x="2916175" y="228600"/>
                </a:moveTo>
                <a:lnTo>
                  <a:pt x="2910639" y="241300"/>
                </a:lnTo>
                <a:lnTo>
                  <a:pt x="2920422" y="241300"/>
                </a:lnTo>
                <a:lnTo>
                  <a:pt x="2916175" y="228600"/>
                </a:lnTo>
                <a:close/>
              </a:path>
              <a:path w="3487420" h="1781175">
                <a:moveTo>
                  <a:pt x="2930655" y="228600"/>
                </a:moveTo>
                <a:lnTo>
                  <a:pt x="2922908" y="228600"/>
                </a:lnTo>
                <a:lnTo>
                  <a:pt x="2927759" y="241300"/>
                </a:lnTo>
                <a:lnTo>
                  <a:pt x="2930655" y="228600"/>
                </a:lnTo>
                <a:close/>
              </a:path>
              <a:path w="3487420" h="1781175">
                <a:moveTo>
                  <a:pt x="646441" y="215900"/>
                </a:moveTo>
                <a:lnTo>
                  <a:pt x="637732" y="215900"/>
                </a:lnTo>
                <a:lnTo>
                  <a:pt x="638061" y="228600"/>
                </a:lnTo>
                <a:lnTo>
                  <a:pt x="645866" y="228600"/>
                </a:lnTo>
                <a:lnTo>
                  <a:pt x="649269" y="236279"/>
                </a:lnTo>
                <a:lnTo>
                  <a:pt x="650662" y="228600"/>
                </a:lnTo>
                <a:lnTo>
                  <a:pt x="646441" y="215900"/>
                </a:lnTo>
                <a:close/>
              </a:path>
              <a:path w="3487420" h="1781175">
                <a:moveTo>
                  <a:pt x="692292" y="228600"/>
                </a:moveTo>
                <a:lnTo>
                  <a:pt x="692140" y="228600"/>
                </a:lnTo>
                <a:lnTo>
                  <a:pt x="690481" y="229380"/>
                </a:lnTo>
                <a:lnTo>
                  <a:pt x="693336" y="235560"/>
                </a:lnTo>
                <a:lnTo>
                  <a:pt x="692292" y="228600"/>
                </a:lnTo>
                <a:close/>
              </a:path>
              <a:path w="3487420" h="1781175">
                <a:moveTo>
                  <a:pt x="2812994" y="228600"/>
                </a:moveTo>
                <a:lnTo>
                  <a:pt x="2812283" y="228600"/>
                </a:lnTo>
                <a:lnTo>
                  <a:pt x="2812286" y="229197"/>
                </a:lnTo>
                <a:lnTo>
                  <a:pt x="2812994" y="228600"/>
                </a:lnTo>
                <a:close/>
              </a:path>
              <a:path w="3487420" h="1781175">
                <a:moveTo>
                  <a:pt x="637732" y="215900"/>
                </a:moveTo>
                <a:lnTo>
                  <a:pt x="612047" y="215900"/>
                </a:lnTo>
                <a:lnTo>
                  <a:pt x="604383" y="228600"/>
                </a:lnTo>
                <a:lnTo>
                  <a:pt x="638061" y="228600"/>
                </a:lnTo>
                <a:lnTo>
                  <a:pt x="637732" y="215900"/>
                </a:lnTo>
                <a:close/>
              </a:path>
              <a:path w="3487420" h="1781175">
                <a:moveTo>
                  <a:pt x="2897616" y="215900"/>
                </a:moveTo>
                <a:lnTo>
                  <a:pt x="2880573" y="215900"/>
                </a:lnTo>
                <a:lnTo>
                  <a:pt x="2880532" y="216258"/>
                </a:lnTo>
                <a:lnTo>
                  <a:pt x="2879806" y="228600"/>
                </a:lnTo>
                <a:lnTo>
                  <a:pt x="2894764" y="228600"/>
                </a:lnTo>
                <a:lnTo>
                  <a:pt x="2897616" y="215900"/>
                </a:lnTo>
                <a:close/>
              </a:path>
              <a:path w="3487420" h="1781175">
                <a:moveTo>
                  <a:pt x="2857731" y="203200"/>
                </a:moveTo>
                <a:lnTo>
                  <a:pt x="2778953" y="203200"/>
                </a:lnTo>
                <a:lnTo>
                  <a:pt x="2778102" y="215900"/>
                </a:lnTo>
                <a:lnTo>
                  <a:pt x="2880553" y="215900"/>
                </a:lnTo>
                <a:lnTo>
                  <a:pt x="2880532" y="216258"/>
                </a:lnTo>
                <a:lnTo>
                  <a:pt x="2880573" y="215900"/>
                </a:lnTo>
                <a:lnTo>
                  <a:pt x="2857731" y="203200"/>
                </a:lnTo>
                <a:close/>
              </a:path>
              <a:path w="3487420" h="1781175">
                <a:moveTo>
                  <a:pt x="630951" y="203200"/>
                </a:moveTo>
                <a:lnTo>
                  <a:pt x="621868" y="215900"/>
                </a:lnTo>
                <a:lnTo>
                  <a:pt x="636400" y="215900"/>
                </a:lnTo>
                <a:lnTo>
                  <a:pt x="630951" y="203200"/>
                </a:lnTo>
                <a:close/>
              </a:path>
              <a:path w="3487420" h="1781175">
                <a:moveTo>
                  <a:pt x="729247" y="203200"/>
                </a:moveTo>
                <a:lnTo>
                  <a:pt x="646356" y="203200"/>
                </a:lnTo>
                <a:lnTo>
                  <a:pt x="640858" y="215900"/>
                </a:lnTo>
                <a:lnTo>
                  <a:pt x="723128" y="215900"/>
                </a:lnTo>
                <a:lnTo>
                  <a:pt x="729247" y="203200"/>
                </a:lnTo>
                <a:close/>
              </a:path>
              <a:path w="3487420" h="1781175">
                <a:moveTo>
                  <a:pt x="736084" y="203200"/>
                </a:moveTo>
                <a:lnTo>
                  <a:pt x="729247" y="203200"/>
                </a:lnTo>
                <a:lnTo>
                  <a:pt x="726643" y="215900"/>
                </a:lnTo>
                <a:lnTo>
                  <a:pt x="727443" y="215900"/>
                </a:lnTo>
                <a:lnTo>
                  <a:pt x="736084" y="203200"/>
                </a:lnTo>
                <a:close/>
              </a:path>
              <a:path w="3487420" h="1781175">
                <a:moveTo>
                  <a:pt x="746559" y="203200"/>
                </a:moveTo>
                <a:lnTo>
                  <a:pt x="742469" y="203200"/>
                </a:lnTo>
                <a:lnTo>
                  <a:pt x="745455" y="215900"/>
                </a:lnTo>
                <a:lnTo>
                  <a:pt x="747735" y="215900"/>
                </a:lnTo>
                <a:lnTo>
                  <a:pt x="746559" y="203200"/>
                </a:lnTo>
                <a:close/>
              </a:path>
              <a:path w="3487420" h="1781175">
                <a:moveTo>
                  <a:pt x="762498" y="203200"/>
                </a:moveTo>
                <a:lnTo>
                  <a:pt x="752189" y="203200"/>
                </a:lnTo>
                <a:lnTo>
                  <a:pt x="747735" y="215900"/>
                </a:lnTo>
                <a:lnTo>
                  <a:pt x="760683" y="215900"/>
                </a:lnTo>
                <a:lnTo>
                  <a:pt x="762498" y="203200"/>
                </a:lnTo>
                <a:close/>
              </a:path>
              <a:path w="3487420" h="1781175">
                <a:moveTo>
                  <a:pt x="774499" y="203200"/>
                </a:moveTo>
                <a:lnTo>
                  <a:pt x="769723" y="203200"/>
                </a:lnTo>
                <a:lnTo>
                  <a:pt x="768250" y="215900"/>
                </a:lnTo>
                <a:lnTo>
                  <a:pt x="774499" y="203200"/>
                </a:lnTo>
                <a:close/>
              </a:path>
              <a:path w="3487420" h="1781175">
                <a:moveTo>
                  <a:pt x="2720101" y="203200"/>
                </a:moveTo>
                <a:lnTo>
                  <a:pt x="2714553" y="203200"/>
                </a:lnTo>
                <a:lnTo>
                  <a:pt x="2718803" y="215900"/>
                </a:lnTo>
                <a:lnTo>
                  <a:pt x="2720101" y="203200"/>
                </a:lnTo>
                <a:close/>
              </a:path>
              <a:path w="3487420" h="1781175">
                <a:moveTo>
                  <a:pt x="2778953" y="203200"/>
                </a:moveTo>
                <a:lnTo>
                  <a:pt x="2753840" y="203200"/>
                </a:lnTo>
                <a:lnTo>
                  <a:pt x="2769263" y="215900"/>
                </a:lnTo>
                <a:lnTo>
                  <a:pt x="2778102" y="215900"/>
                </a:lnTo>
                <a:lnTo>
                  <a:pt x="2778953" y="203200"/>
                </a:lnTo>
                <a:close/>
              </a:path>
              <a:path w="3487420" h="1781175">
                <a:moveTo>
                  <a:pt x="733313" y="190500"/>
                </a:moveTo>
                <a:lnTo>
                  <a:pt x="671591" y="190500"/>
                </a:lnTo>
                <a:lnTo>
                  <a:pt x="667681" y="203200"/>
                </a:lnTo>
                <a:lnTo>
                  <a:pt x="718078" y="203200"/>
                </a:lnTo>
                <a:lnTo>
                  <a:pt x="733313" y="190500"/>
                </a:lnTo>
                <a:close/>
              </a:path>
              <a:path w="3487420" h="1781175">
                <a:moveTo>
                  <a:pt x="775460" y="190500"/>
                </a:moveTo>
                <a:lnTo>
                  <a:pt x="745385" y="190500"/>
                </a:lnTo>
                <a:lnTo>
                  <a:pt x="731204" y="203200"/>
                </a:lnTo>
                <a:lnTo>
                  <a:pt x="763185" y="203200"/>
                </a:lnTo>
                <a:lnTo>
                  <a:pt x="775460" y="190500"/>
                </a:lnTo>
                <a:close/>
              </a:path>
              <a:path w="3487420" h="1781175">
                <a:moveTo>
                  <a:pt x="782450" y="200902"/>
                </a:moveTo>
                <a:lnTo>
                  <a:pt x="781892" y="203200"/>
                </a:lnTo>
                <a:lnTo>
                  <a:pt x="783994" y="203200"/>
                </a:lnTo>
                <a:lnTo>
                  <a:pt x="782450" y="200902"/>
                </a:lnTo>
                <a:close/>
              </a:path>
              <a:path w="3487420" h="1781175">
                <a:moveTo>
                  <a:pt x="793227" y="190500"/>
                </a:moveTo>
                <a:lnTo>
                  <a:pt x="786462" y="190500"/>
                </a:lnTo>
                <a:lnTo>
                  <a:pt x="788787" y="203200"/>
                </a:lnTo>
                <a:lnTo>
                  <a:pt x="793227" y="190500"/>
                </a:lnTo>
                <a:close/>
              </a:path>
              <a:path w="3487420" h="1781175">
                <a:moveTo>
                  <a:pt x="2710322" y="190500"/>
                </a:moveTo>
                <a:lnTo>
                  <a:pt x="2696238" y="190500"/>
                </a:lnTo>
                <a:lnTo>
                  <a:pt x="2702576" y="203200"/>
                </a:lnTo>
                <a:lnTo>
                  <a:pt x="2704677" y="203200"/>
                </a:lnTo>
                <a:lnTo>
                  <a:pt x="2710322" y="190500"/>
                </a:lnTo>
                <a:close/>
              </a:path>
              <a:path w="3487420" h="1781175">
                <a:moveTo>
                  <a:pt x="2752588" y="190500"/>
                </a:moveTo>
                <a:lnTo>
                  <a:pt x="2710322" y="190500"/>
                </a:lnTo>
                <a:lnTo>
                  <a:pt x="2727290" y="203200"/>
                </a:lnTo>
                <a:lnTo>
                  <a:pt x="2760535" y="203200"/>
                </a:lnTo>
                <a:lnTo>
                  <a:pt x="2752588" y="190500"/>
                </a:lnTo>
                <a:close/>
              </a:path>
              <a:path w="3487420" h="1781175">
                <a:moveTo>
                  <a:pt x="2815593" y="177800"/>
                </a:moveTo>
                <a:lnTo>
                  <a:pt x="2806855" y="190500"/>
                </a:lnTo>
                <a:lnTo>
                  <a:pt x="2752588" y="190500"/>
                </a:lnTo>
                <a:lnTo>
                  <a:pt x="2765593" y="203200"/>
                </a:lnTo>
                <a:lnTo>
                  <a:pt x="2818336" y="203200"/>
                </a:lnTo>
                <a:lnTo>
                  <a:pt x="2813523" y="190500"/>
                </a:lnTo>
                <a:lnTo>
                  <a:pt x="2815593" y="177800"/>
                </a:lnTo>
                <a:close/>
              </a:path>
              <a:path w="3487420" h="1781175">
                <a:moveTo>
                  <a:pt x="2832638" y="190500"/>
                </a:moveTo>
                <a:lnTo>
                  <a:pt x="2825461" y="190500"/>
                </a:lnTo>
                <a:lnTo>
                  <a:pt x="2818336" y="203200"/>
                </a:lnTo>
                <a:lnTo>
                  <a:pt x="2842512" y="203200"/>
                </a:lnTo>
                <a:lnTo>
                  <a:pt x="2832638" y="190500"/>
                </a:lnTo>
                <a:close/>
              </a:path>
              <a:path w="3487420" h="1781175">
                <a:moveTo>
                  <a:pt x="784975" y="190500"/>
                </a:moveTo>
                <a:lnTo>
                  <a:pt x="775460" y="190500"/>
                </a:lnTo>
                <a:lnTo>
                  <a:pt x="782450" y="200902"/>
                </a:lnTo>
                <a:lnTo>
                  <a:pt x="784975" y="190500"/>
                </a:lnTo>
                <a:close/>
              </a:path>
              <a:path w="3487420" h="1781175">
                <a:moveTo>
                  <a:pt x="697526" y="177800"/>
                </a:moveTo>
                <a:lnTo>
                  <a:pt x="692750" y="177800"/>
                </a:lnTo>
                <a:lnTo>
                  <a:pt x="691421" y="190500"/>
                </a:lnTo>
                <a:lnTo>
                  <a:pt x="704789" y="190500"/>
                </a:lnTo>
                <a:lnTo>
                  <a:pt x="697526" y="177800"/>
                </a:lnTo>
                <a:close/>
              </a:path>
              <a:path w="3487420" h="1781175">
                <a:moveTo>
                  <a:pt x="786806" y="177800"/>
                </a:moveTo>
                <a:lnTo>
                  <a:pt x="702784" y="177800"/>
                </a:lnTo>
                <a:lnTo>
                  <a:pt x="709045" y="190500"/>
                </a:lnTo>
                <a:lnTo>
                  <a:pt x="785791" y="190500"/>
                </a:lnTo>
                <a:lnTo>
                  <a:pt x="786806" y="177800"/>
                </a:lnTo>
                <a:close/>
              </a:path>
              <a:path w="3487420" h="1781175">
                <a:moveTo>
                  <a:pt x="809882" y="177800"/>
                </a:moveTo>
                <a:lnTo>
                  <a:pt x="790482" y="177800"/>
                </a:lnTo>
                <a:lnTo>
                  <a:pt x="785791" y="190500"/>
                </a:lnTo>
                <a:lnTo>
                  <a:pt x="799657" y="190500"/>
                </a:lnTo>
                <a:lnTo>
                  <a:pt x="809882" y="177800"/>
                </a:lnTo>
                <a:close/>
              </a:path>
              <a:path w="3487420" h="1781175">
                <a:moveTo>
                  <a:pt x="834066" y="177800"/>
                </a:moveTo>
                <a:lnTo>
                  <a:pt x="813422" y="177800"/>
                </a:lnTo>
                <a:lnTo>
                  <a:pt x="816854" y="190500"/>
                </a:lnTo>
                <a:lnTo>
                  <a:pt x="827606" y="190500"/>
                </a:lnTo>
                <a:lnTo>
                  <a:pt x="834066" y="177800"/>
                </a:lnTo>
                <a:close/>
              </a:path>
              <a:path w="3487420" h="1781175">
                <a:moveTo>
                  <a:pt x="841084" y="177800"/>
                </a:moveTo>
                <a:lnTo>
                  <a:pt x="839206" y="190500"/>
                </a:lnTo>
                <a:lnTo>
                  <a:pt x="843816" y="190500"/>
                </a:lnTo>
                <a:lnTo>
                  <a:pt x="841084" y="177800"/>
                </a:lnTo>
                <a:close/>
              </a:path>
              <a:path w="3487420" h="1781175">
                <a:moveTo>
                  <a:pt x="2651918" y="178505"/>
                </a:moveTo>
                <a:lnTo>
                  <a:pt x="2642466" y="190500"/>
                </a:lnTo>
                <a:lnTo>
                  <a:pt x="2652956" y="190500"/>
                </a:lnTo>
                <a:lnTo>
                  <a:pt x="2652550" y="179791"/>
                </a:lnTo>
                <a:lnTo>
                  <a:pt x="2651918" y="178505"/>
                </a:lnTo>
                <a:close/>
              </a:path>
              <a:path w="3487420" h="1781175">
                <a:moveTo>
                  <a:pt x="2660280" y="177800"/>
                </a:moveTo>
                <a:lnTo>
                  <a:pt x="2652474" y="177800"/>
                </a:lnTo>
                <a:lnTo>
                  <a:pt x="2652550" y="179791"/>
                </a:lnTo>
                <a:lnTo>
                  <a:pt x="2657804" y="190500"/>
                </a:lnTo>
                <a:lnTo>
                  <a:pt x="2668412" y="190500"/>
                </a:lnTo>
                <a:lnTo>
                  <a:pt x="2660280" y="177800"/>
                </a:lnTo>
                <a:close/>
              </a:path>
              <a:path w="3487420" h="1781175">
                <a:moveTo>
                  <a:pt x="2705311" y="177800"/>
                </a:moveTo>
                <a:lnTo>
                  <a:pt x="2683260" y="177800"/>
                </a:lnTo>
                <a:lnTo>
                  <a:pt x="2679168" y="190500"/>
                </a:lnTo>
                <a:lnTo>
                  <a:pt x="2704386" y="190500"/>
                </a:lnTo>
                <a:lnTo>
                  <a:pt x="2705311" y="177800"/>
                </a:lnTo>
                <a:close/>
              </a:path>
              <a:path w="3487420" h="1781175">
                <a:moveTo>
                  <a:pt x="2766412" y="177800"/>
                </a:moveTo>
                <a:lnTo>
                  <a:pt x="2711440" y="177800"/>
                </a:lnTo>
                <a:lnTo>
                  <a:pt x="2704386" y="190500"/>
                </a:lnTo>
                <a:lnTo>
                  <a:pt x="2773491" y="190500"/>
                </a:lnTo>
                <a:lnTo>
                  <a:pt x="2766412" y="177800"/>
                </a:lnTo>
                <a:close/>
              </a:path>
              <a:path w="3487420" h="1781175">
                <a:moveTo>
                  <a:pt x="2796640" y="177800"/>
                </a:moveTo>
                <a:lnTo>
                  <a:pt x="2777137" y="177800"/>
                </a:lnTo>
                <a:lnTo>
                  <a:pt x="2773491" y="190500"/>
                </a:lnTo>
                <a:lnTo>
                  <a:pt x="2800199" y="190500"/>
                </a:lnTo>
                <a:lnTo>
                  <a:pt x="2796640" y="177800"/>
                </a:lnTo>
                <a:close/>
              </a:path>
              <a:path w="3487420" h="1781175">
                <a:moveTo>
                  <a:pt x="2652474" y="177800"/>
                </a:moveTo>
                <a:lnTo>
                  <a:pt x="2651572" y="177800"/>
                </a:lnTo>
                <a:lnTo>
                  <a:pt x="2651918" y="178505"/>
                </a:lnTo>
                <a:lnTo>
                  <a:pt x="2652474" y="177800"/>
                </a:lnTo>
                <a:close/>
              </a:path>
              <a:path w="3487420" h="1781175">
                <a:moveTo>
                  <a:pt x="727117" y="165100"/>
                </a:moveTo>
                <a:lnTo>
                  <a:pt x="717275" y="165100"/>
                </a:lnTo>
                <a:lnTo>
                  <a:pt x="709983" y="177800"/>
                </a:lnTo>
                <a:lnTo>
                  <a:pt x="735924" y="177800"/>
                </a:lnTo>
                <a:lnTo>
                  <a:pt x="727117" y="165100"/>
                </a:lnTo>
                <a:close/>
              </a:path>
              <a:path w="3487420" h="1781175">
                <a:moveTo>
                  <a:pt x="854195" y="152400"/>
                </a:moveTo>
                <a:lnTo>
                  <a:pt x="778871" y="152400"/>
                </a:lnTo>
                <a:lnTo>
                  <a:pt x="767667" y="165100"/>
                </a:lnTo>
                <a:lnTo>
                  <a:pt x="745586" y="165100"/>
                </a:lnTo>
                <a:lnTo>
                  <a:pt x="743026" y="177800"/>
                </a:lnTo>
                <a:lnTo>
                  <a:pt x="845889" y="177800"/>
                </a:lnTo>
                <a:lnTo>
                  <a:pt x="846821" y="165100"/>
                </a:lnTo>
                <a:lnTo>
                  <a:pt x="767667" y="165100"/>
                </a:lnTo>
                <a:lnTo>
                  <a:pt x="752297" y="152400"/>
                </a:lnTo>
                <a:lnTo>
                  <a:pt x="854195" y="152400"/>
                </a:lnTo>
                <a:close/>
              </a:path>
              <a:path w="3487420" h="1781175">
                <a:moveTo>
                  <a:pt x="885078" y="165100"/>
                </a:moveTo>
                <a:lnTo>
                  <a:pt x="866740" y="165100"/>
                </a:lnTo>
                <a:lnTo>
                  <a:pt x="870262" y="177800"/>
                </a:lnTo>
                <a:lnTo>
                  <a:pt x="885078" y="165100"/>
                </a:lnTo>
                <a:close/>
              </a:path>
              <a:path w="3487420" h="1781175">
                <a:moveTo>
                  <a:pt x="2636904" y="165100"/>
                </a:moveTo>
                <a:lnTo>
                  <a:pt x="2628271" y="165100"/>
                </a:lnTo>
                <a:lnTo>
                  <a:pt x="2629165" y="177800"/>
                </a:lnTo>
                <a:lnTo>
                  <a:pt x="2637807" y="177800"/>
                </a:lnTo>
                <a:lnTo>
                  <a:pt x="2636904" y="165100"/>
                </a:lnTo>
                <a:close/>
              </a:path>
              <a:path w="3487420" h="1781175">
                <a:moveTo>
                  <a:pt x="2676863" y="165100"/>
                </a:moveTo>
                <a:lnTo>
                  <a:pt x="2642929" y="165100"/>
                </a:lnTo>
                <a:lnTo>
                  <a:pt x="2641523" y="177800"/>
                </a:lnTo>
                <a:lnTo>
                  <a:pt x="2666422" y="177800"/>
                </a:lnTo>
                <a:lnTo>
                  <a:pt x="2676863" y="165100"/>
                </a:lnTo>
                <a:close/>
              </a:path>
              <a:path w="3487420" h="1781175">
                <a:moveTo>
                  <a:pt x="2754010" y="165100"/>
                </a:moveTo>
                <a:lnTo>
                  <a:pt x="2676863" y="165100"/>
                </a:lnTo>
                <a:lnTo>
                  <a:pt x="2681633" y="177800"/>
                </a:lnTo>
                <a:lnTo>
                  <a:pt x="2758913" y="177800"/>
                </a:lnTo>
                <a:lnTo>
                  <a:pt x="2754010" y="165100"/>
                </a:lnTo>
                <a:close/>
              </a:path>
              <a:path w="3487420" h="1781175">
                <a:moveTo>
                  <a:pt x="868251" y="152400"/>
                </a:moveTo>
                <a:lnTo>
                  <a:pt x="854195" y="152400"/>
                </a:lnTo>
                <a:lnTo>
                  <a:pt x="861964" y="165100"/>
                </a:lnTo>
                <a:lnTo>
                  <a:pt x="867078" y="165100"/>
                </a:lnTo>
                <a:lnTo>
                  <a:pt x="868251" y="152400"/>
                </a:lnTo>
                <a:close/>
              </a:path>
              <a:path w="3487420" h="1781175">
                <a:moveTo>
                  <a:pt x="884573" y="152400"/>
                </a:moveTo>
                <a:lnTo>
                  <a:pt x="869608" y="152400"/>
                </a:lnTo>
                <a:lnTo>
                  <a:pt x="867078" y="165100"/>
                </a:lnTo>
                <a:lnTo>
                  <a:pt x="879592" y="165100"/>
                </a:lnTo>
                <a:lnTo>
                  <a:pt x="884573" y="152400"/>
                </a:lnTo>
                <a:close/>
              </a:path>
              <a:path w="3487420" h="1781175">
                <a:moveTo>
                  <a:pt x="896342" y="152400"/>
                </a:moveTo>
                <a:lnTo>
                  <a:pt x="889246" y="152400"/>
                </a:lnTo>
                <a:lnTo>
                  <a:pt x="889091" y="165100"/>
                </a:lnTo>
                <a:lnTo>
                  <a:pt x="894967" y="165100"/>
                </a:lnTo>
                <a:lnTo>
                  <a:pt x="896342" y="152400"/>
                </a:lnTo>
                <a:close/>
              </a:path>
              <a:path w="3487420" h="1781175">
                <a:moveTo>
                  <a:pt x="903735" y="152400"/>
                </a:moveTo>
                <a:lnTo>
                  <a:pt x="899329" y="152400"/>
                </a:lnTo>
                <a:lnTo>
                  <a:pt x="899739" y="165100"/>
                </a:lnTo>
                <a:lnTo>
                  <a:pt x="902147" y="165100"/>
                </a:lnTo>
                <a:lnTo>
                  <a:pt x="903735" y="152400"/>
                </a:lnTo>
                <a:close/>
              </a:path>
              <a:path w="3487420" h="1781175">
                <a:moveTo>
                  <a:pt x="2679727" y="139700"/>
                </a:moveTo>
                <a:lnTo>
                  <a:pt x="2557891" y="139700"/>
                </a:lnTo>
                <a:lnTo>
                  <a:pt x="2553096" y="152400"/>
                </a:lnTo>
                <a:lnTo>
                  <a:pt x="2559940" y="165100"/>
                </a:lnTo>
                <a:lnTo>
                  <a:pt x="2568728" y="165100"/>
                </a:lnTo>
                <a:lnTo>
                  <a:pt x="2574047" y="152400"/>
                </a:lnTo>
                <a:lnTo>
                  <a:pt x="2701953" y="152400"/>
                </a:lnTo>
                <a:lnTo>
                  <a:pt x="2679727" y="139700"/>
                </a:lnTo>
                <a:close/>
              </a:path>
              <a:path w="3487420" h="1781175">
                <a:moveTo>
                  <a:pt x="2582973" y="152400"/>
                </a:moveTo>
                <a:lnTo>
                  <a:pt x="2577877" y="152400"/>
                </a:lnTo>
                <a:lnTo>
                  <a:pt x="2582992" y="165100"/>
                </a:lnTo>
                <a:lnTo>
                  <a:pt x="2588079" y="165100"/>
                </a:lnTo>
                <a:lnTo>
                  <a:pt x="2582973" y="152400"/>
                </a:lnTo>
                <a:close/>
              </a:path>
              <a:path w="3487420" h="1781175">
                <a:moveTo>
                  <a:pt x="2665339" y="152400"/>
                </a:moveTo>
                <a:lnTo>
                  <a:pt x="2589328" y="152400"/>
                </a:lnTo>
                <a:lnTo>
                  <a:pt x="2595452" y="165100"/>
                </a:lnTo>
                <a:lnTo>
                  <a:pt x="2673292" y="165100"/>
                </a:lnTo>
                <a:lnTo>
                  <a:pt x="2665339" y="152400"/>
                </a:lnTo>
                <a:close/>
              </a:path>
              <a:path w="3487420" h="1781175">
                <a:moveTo>
                  <a:pt x="2721384" y="152400"/>
                </a:moveTo>
                <a:lnTo>
                  <a:pt x="2669354" y="152400"/>
                </a:lnTo>
                <a:lnTo>
                  <a:pt x="2673292" y="165100"/>
                </a:lnTo>
                <a:lnTo>
                  <a:pt x="2736994" y="165100"/>
                </a:lnTo>
                <a:lnTo>
                  <a:pt x="2721384" y="152400"/>
                </a:lnTo>
                <a:close/>
              </a:path>
              <a:path w="3487420" h="1781175">
                <a:moveTo>
                  <a:pt x="787178" y="139700"/>
                </a:moveTo>
                <a:lnTo>
                  <a:pt x="784817" y="152400"/>
                </a:lnTo>
                <a:lnTo>
                  <a:pt x="787631" y="152400"/>
                </a:lnTo>
                <a:lnTo>
                  <a:pt x="787178" y="139700"/>
                </a:lnTo>
                <a:close/>
              </a:path>
              <a:path w="3487420" h="1781175">
                <a:moveTo>
                  <a:pt x="884447" y="139700"/>
                </a:moveTo>
                <a:lnTo>
                  <a:pt x="792588" y="139700"/>
                </a:lnTo>
                <a:lnTo>
                  <a:pt x="787631" y="152400"/>
                </a:lnTo>
                <a:lnTo>
                  <a:pt x="883658" y="152400"/>
                </a:lnTo>
                <a:lnTo>
                  <a:pt x="884447" y="139700"/>
                </a:lnTo>
                <a:close/>
              </a:path>
              <a:path w="3487420" h="1781175">
                <a:moveTo>
                  <a:pt x="886238" y="151827"/>
                </a:moveTo>
                <a:lnTo>
                  <a:pt x="886120" y="152400"/>
                </a:lnTo>
                <a:lnTo>
                  <a:pt x="886323" y="152400"/>
                </a:lnTo>
                <a:lnTo>
                  <a:pt x="886238" y="151827"/>
                </a:lnTo>
                <a:close/>
              </a:path>
              <a:path w="3487420" h="1781175">
                <a:moveTo>
                  <a:pt x="925375" y="139700"/>
                </a:moveTo>
                <a:lnTo>
                  <a:pt x="888749" y="139700"/>
                </a:lnTo>
                <a:lnTo>
                  <a:pt x="889460" y="152400"/>
                </a:lnTo>
                <a:lnTo>
                  <a:pt x="924694" y="152400"/>
                </a:lnTo>
                <a:lnTo>
                  <a:pt x="925375" y="139700"/>
                </a:lnTo>
                <a:close/>
              </a:path>
              <a:path w="3487420" h="1781175">
                <a:moveTo>
                  <a:pt x="948013" y="139700"/>
                </a:moveTo>
                <a:lnTo>
                  <a:pt x="939282" y="139700"/>
                </a:lnTo>
                <a:lnTo>
                  <a:pt x="937130" y="152400"/>
                </a:lnTo>
                <a:lnTo>
                  <a:pt x="943668" y="152400"/>
                </a:lnTo>
                <a:lnTo>
                  <a:pt x="948013" y="139700"/>
                </a:lnTo>
                <a:close/>
              </a:path>
              <a:path w="3487420" h="1781175">
                <a:moveTo>
                  <a:pt x="959904" y="139700"/>
                </a:moveTo>
                <a:lnTo>
                  <a:pt x="956008" y="139700"/>
                </a:lnTo>
                <a:lnTo>
                  <a:pt x="952929" y="152400"/>
                </a:lnTo>
                <a:lnTo>
                  <a:pt x="959904" y="139700"/>
                </a:lnTo>
                <a:close/>
              </a:path>
              <a:path w="3487420" h="1781175">
                <a:moveTo>
                  <a:pt x="987047" y="139700"/>
                </a:moveTo>
                <a:lnTo>
                  <a:pt x="969331" y="139700"/>
                </a:lnTo>
                <a:lnTo>
                  <a:pt x="973610" y="152400"/>
                </a:lnTo>
                <a:lnTo>
                  <a:pt x="980441" y="152400"/>
                </a:lnTo>
                <a:lnTo>
                  <a:pt x="987047" y="139700"/>
                </a:lnTo>
                <a:close/>
              </a:path>
              <a:path w="3487420" h="1781175">
                <a:moveTo>
                  <a:pt x="2549010" y="139700"/>
                </a:moveTo>
                <a:lnTo>
                  <a:pt x="2525169" y="139700"/>
                </a:lnTo>
                <a:lnTo>
                  <a:pt x="2535191" y="152400"/>
                </a:lnTo>
                <a:lnTo>
                  <a:pt x="2549010" y="139700"/>
                </a:lnTo>
                <a:close/>
              </a:path>
              <a:path w="3487420" h="1781175">
                <a:moveTo>
                  <a:pt x="888749" y="139700"/>
                </a:moveTo>
                <a:lnTo>
                  <a:pt x="884447" y="139700"/>
                </a:lnTo>
                <a:lnTo>
                  <a:pt x="886238" y="151827"/>
                </a:lnTo>
                <a:lnTo>
                  <a:pt x="888749" y="139700"/>
                </a:lnTo>
                <a:close/>
              </a:path>
              <a:path w="3487420" h="1781175">
                <a:moveTo>
                  <a:pt x="944375" y="127000"/>
                </a:moveTo>
                <a:lnTo>
                  <a:pt x="837566" y="127000"/>
                </a:lnTo>
                <a:lnTo>
                  <a:pt x="829767" y="139700"/>
                </a:lnTo>
                <a:lnTo>
                  <a:pt x="932305" y="139700"/>
                </a:lnTo>
                <a:lnTo>
                  <a:pt x="944375" y="127000"/>
                </a:lnTo>
                <a:close/>
              </a:path>
              <a:path w="3487420" h="1781175">
                <a:moveTo>
                  <a:pt x="972619" y="127000"/>
                </a:moveTo>
                <a:lnTo>
                  <a:pt x="954101" y="127000"/>
                </a:lnTo>
                <a:lnTo>
                  <a:pt x="942813" y="139700"/>
                </a:lnTo>
                <a:lnTo>
                  <a:pt x="969182" y="139700"/>
                </a:lnTo>
                <a:lnTo>
                  <a:pt x="972619" y="127000"/>
                </a:lnTo>
                <a:close/>
              </a:path>
              <a:path w="3487420" h="1781175">
                <a:moveTo>
                  <a:pt x="989388" y="127000"/>
                </a:moveTo>
                <a:lnTo>
                  <a:pt x="974764" y="127000"/>
                </a:lnTo>
                <a:lnTo>
                  <a:pt x="971757" y="139700"/>
                </a:lnTo>
                <a:lnTo>
                  <a:pt x="973635" y="139700"/>
                </a:lnTo>
                <a:lnTo>
                  <a:pt x="989388" y="127000"/>
                </a:lnTo>
                <a:close/>
              </a:path>
              <a:path w="3487420" h="1781175">
                <a:moveTo>
                  <a:pt x="1020011" y="127000"/>
                </a:moveTo>
                <a:lnTo>
                  <a:pt x="1006044" y="127000"/>
                </a:lnTo>
                <a:lnTo>
                  <a:pt x="995340" y="139700"/>
                </a:lnTo>
                <a:lnTo>
                  <a:pt x="1018892" y="139700"/>
                </a:lnTo>
                <a:lnTo>
                  <a:pt x="1020011" y="127000"/>
                </a:lnTo>
                <a:close/>
              </a:path>
              <a:path w="3487420" h="1781175">
                <a:moveTo>
                  <a:pt x="2441146" y="127000"/>
                </a:moveTo>
                <a:lnTo>
                  <a:pt x="2432840" y="127000"/>
                </a:lnTo>
                <a:lnTo>
                  <a:pt x="2436256" y="139700"/>
                </a:lnTo>
                <a:lnTo>
                  <a:pt x="2441146" y="127000"/>
                </a:lnTo>
                <a:close/>
              </a:path>
              <a:path w="3487420" h="1781175">
                <a:moveTo>
                  <a:pt x="2469167" y="127000"/>
                </a:moveTo>
                <a:lnTo>
                  <a:pt x="2470826" y="139700"/>
                </a:lnTo>
                <a:lnTo>
                  <a:pt x="2473155" y="139700"/>
                </a:lnTo>
                <a:lnTo>
                  <a:pt x="2469167" y="127000"/>
                </a:lnTo>
                <a:close/>
              </a:path>
              <a:path w="3487420" h="1781175">
                <a:moveTo>
                  <a:pt x="2537059" y="127000"/>
                </a:moveTo>
                <a:lnTo>
                  <a:pt x="2500937" y="127000"/>
                </a:lnTo>
                <a:lnTo>
                  <a:pt x="2496289" y="139700"/>
                </a:lnTo>
                <a:lnTo>
                  <a:pt x="2550639" y="139700"/>
                </a:lnTo>
                <a:lnTo>
                  <a:pt x="2537059" y="127000"/>
                </a:lnTo>
                <a:close/>
              </a:path>
              <a:path w="3487420" h="1781175">
                <a:moveTo>
                  <a:pt x="2640893" y="127000"/>
                </a:moveTo>
                <a:lnTo>
                  <a:pt x="2556983" y="127000"/>
                </a:lnTo>
                <a:lnTo>
                  <a:pt x="2567391" y="139700"/>
                </a:lnTo>
                <a:lnTo>
                  <a:pt x="2648016" y="139700"/>
                </a:lnTo>
                <a:lnTo>
                  <a:pt x="2640893" y="127000"/>
                </a:lnTo>
                <a:close/>
              </a:path>
              <a:path w="3487420" h="1781175">
                <a:moveTo>
                  <a:pt x="2671486" y="127000"/>
                </a:moveTo>
                <a:lnTo>
                  <a:pt x="2661161" y="127000"/>
                </a:lnTo>
                <a:lnTo>
                  <a:pt x="2671879" y="139700"/>
                </a:lnTo>
                <a:lnTo>
                  <a:pt x="2671486" y="127000"/>
                </a:lnTo>
                <a:close/>
              </a:path>
              <a:path w="3487420" h="1781175">
                <a:moveTo>
                  <a:pt x="1029250" y="114300"/>
                </a:moveTo>
                <a:lnTo>
                  <a:pt x="870849" y="114300"/>
                </a:lnTo>
                <a:lnTo>
                  <a:pt x="874741" y="127000"/>
                </a:lnTo>
                <a:lnTo>
                  <a:pt x="1019431" y="127000"/>
                </a:lnTo>
                <a:lnTo>
                  <a:pt x="1029250" y="114300"/>
                </a:lnTo>
                <a:close/>
              </a:path>
              <a:path w="3487420" h="1781175">
                <a:moveTo>
                  <a:pt x="1054738" y="114300"/>
                </a:moveTo>
                <a:lnTo>
                  <a:pt x="1029250" y="114300"/>
                </a:lnTo>
                <a:lnTo>
                  <a:pt x="1045225" y="127000"/>
                </a:lnTo>
                <a:lnTo>
                  <a:pt x="1054738" y="114300"/>
                </a:lnTo>
                <a:close/>
              </a:path>
              <a:path w="3487420" h="1781175">
                <a:moveTo>
                  <a:pt x="1079831" y="63500"/>
                </a:moveTo>
                <a:lnTo>
                  <a:pt x="1068560" y="76200"/>
                </a:lnTo>
                <a:lnTo>
                  <a:pt x="1062315" y="88900"/>
                </a:lnTo>
                <a:lnTo>
                  <a:pt x="1061113" y="101600"/>
                </a:lnTo>
                <a:lnTo>
                  <a:pt x="1063946" y="114300"/>
                </a:lnTo>
                <a:lnTo>
                  <a:pt x="1054738" y="114300"/>
                </a:lnTo>
                <a:lnTo>
                  <a:pt x="1054292" y="127000"/>
                </a:lnTo>
                <a:lnTo>
                  <a:pt x="1060305" y="127000"/>
                </a:lnTo>
                <a:lnTo>
                  <a:pt x="1066859" y="114300"/>
                </a:lnTo>
                <a:lnTo>
                  <a:pt x="1068035" y="101600"/>
                </a:lnTo>
                <a:lnTo>
                  <a:pt x="1144228" y="101600"/>
                </a:lnTo>
                <a:lnTo>
                  <a:pt x="1163945" y="88900"/>
                </a:lnTo>
                <a:lnTo>
                  <a:pt x="1207019" y="88900"/>
                </a:lnTo>
                <a:lnTo>
                  <a:pt x="1234849" y="76200"/>
                </a:lnTo>
                <a:lnTo>
                  <a:pt x="1096114" y="76200"/>
                </a:lnTo>
                <a:lnTo>
                  <a:pt x="1079831" y="63500"/>
                </a:lnTo>
                <a:close/>
              </a:path>
              <a:path w="3487420" h="1781175">
                <a:moveTo>
                  <a:pt x="1083338" y="114300"/>
                </a:moveTo>
                <a:lnTo>
                  <a:pt x="1073788" y="114300"/>
                </a:lnTo>
                <a:lnTo>
                  <a:pt x="1082848" y="127000"/>
                </a:lnTo>
                <a:lnTo>
                  <a:pt x="1083338" y="114300"/>
                </a:lnTo>
                <a:close/>
              </a:path>
              <a:path w="3487420" h="1781175">
                <a:moveTo>
                  <a:pt x="1115098" y="101600"/>
                </a:moveTo>
                <a:lnTo>
                  <a:pt x="1107087" y="101600"/>
                </a:lnTo>
                <a:lnTo>
                  <a:pt x="1080681" y="114300"/>
                </a:lnTo>
                <a:lnTo>
                  <a:pt x="1084383" y="114300"/>
                </a:lnTo>
                <a:lnTo>
                  <a:pt x="1088475" y="127000"/>
                </a:lnTo>
                <a:lnTo>
                  <a:pt x="1097140" y="127000"/>
                </a:lnTo>
                <a:lnTo>
                  <a:pt x="1111900" y="114300"/>
                </a:lnTo>
                <a:lnTo>
                  <a:pt x="1115098" y="101600"/>
                </a:lnTo>
                <a:close/>
              </a:path>
              <a:path w="3487420" h="1781175">
                <a:moveTo>
                  <a:pt x="2456830" y="101600"/>
                </a:moveTo>
                <a:lnTo>
                  <a:pt x="2402309" y="101600"/>
                </a:lnTo>
                <a:lnTo>
                  <a:pt x="2411707" y="114300"/>
                </a:lnTo>
                <a:lnTo>
                  <a:pt x="2399210" y="114300"/>
                </a:lnTo>
                <a:lnTo>
                  <a:pt x="2421169" y="127000"/>
                </a:lnTo>
                <a:lnTo>
                  <a:pt x="2455306" y="127000"/>
                </a:lnTo>
                <a:lnTo>
                  <a:pt x="2455341" y="114300"/>
                </a:lnTo>
                <a:lnTo>
                  <a:pt x="2455603" y="113477"/>
                </a:lnTo>
                <a:lnTo>
                  <a:pt x="2456830" y="101600"/>
                </a:lnTo>
                <a:close/>
              </a:path>
              <a:path w="3487420" h="1781175">
                <a:moveTo>
                  <a:pt x="2531424" y="101600"/>
                </a:moveTo>
                <a:lnTo>
                  <a:pt x="2459386" y="101600"/>
                </a:lnTo>
                <a:lnTo>
                  <a:pt x="2455603" y="113477"/>
                </a:lnTo>
                <a:lnTo>
                  <a:pt x="2455543" y="115495"/>
                </a:lnTo>
                <a:lnTo>
                  <a:pt x="2455783" y="127000"/>
                </a:lnTo>
                <a:lnTo>
                  <a:pt x="2569937" y="127000"/>
                </a:lnTo>
                <a:lnTo>
                  <a:pt x="2568276" y="114300"/>
                </a:lnTo>
                <a:lnTo>
                  <a:pt x="2533094" y="114300"/>
                </a:lnTo>
                <a:lnTo>
                  <a:pt x="2531424" y="101600"/>
                </a:lnTo>
                <a:close/>
              </a:path>
              <a:path w="3487420" h="1781175">
                <a:moveTo>
                  <a:pt x="2592264" y="114300"/>
                </a:moveTo>
                <a:lnTo>
                  <a:pt x="2576287" y="114300"/>
                </a:lnTo>
                <a:lnTo>
                  <a:pt x="2569937" y="127000"/>
                </a:lnTo>
                <a:lnTo>
                  <a:pt x="2593317" y="127000"/>
                </a:lnTo>
                <a:lnTo>
                  <a:pt x="2593409" y="115495"/>
                </a:lnTo>
                <a:lnTo>
                  <a:pt x="2592264" y="114300"/>
                </a:lnTo>
                <a:close/>
              </a:path>
              <a:path w="3487420" h="1781175">
                <a:moveTo>
                  <a:pt x="2593409" y="115495"/>
                </a:moveTo>
                <a:lnTo>
                  <a:pt x="2593317" y="127000"/>
                </a:lnTo>
                <a:lnTo>
                  <a:pt x="2604430" y="127000"/>
                </a:lnTo>
                <a:lnTo>
                  <a:pt x="2593409" y="115495"/>
                </a:lnTo>
                <a:close/>
              </a:path>
              <a:path w="3487420" h="1781175">
                <a:moveTo>
                  <a:pt x="1061113" y="101600"/>
                </a:moveTo>
                <a:lnTo>
                  <a:pt x="943130" y="101600"/>
                </a:lnTo>
                <a:lnTo>
                  <a:pt x="943137" y="114300"/>
                </a:lnTo>
                <a:lnTo>
                  <a:pt x="1063946" y="114300"/>
                </a:lnTo>
                <a:lnTo>
                  <a:pt x="1061113" y="101600"/>
                </a:lnTo>
                <a:close/>
              </a:path>
              <a:path w="3487420" h="1781175">
                <a:moveTo>
                  <a:pt x="1088627" y="101600"/>
                </a:moveTo>
                <a:lnTo>
                  <a:pt x="1068035" y="101600"/>
                </a:lnTo>
                <a:lnTo>
                  <a:pt x="1066859" y="114300"/>
                </a:lnTo>
                <a:lnTo>
                  <a:pt x="1077390" y="114300"/>
                </a:lnTo>
                <a:lnTo>
                  <a:pt x="1088627" y="101600"/>
                </a:lnTo>
                <a:close/>
              </a:path>
              <a:path w="3487420" h="1781175">
                <a:moveTo>
                  <a:pt x="1122114" y="101600"/>
                </a:moveTo>
                <a:lnTo>
                  <a:pt x="1120063" y="101600"/>
                </a:lnTo>
                <a:lnTo>
                  <a:pt x="1117768" y="114300"/>
                </a:lnTo>
                <a:lnTo>
                  <a:pt x="1122895" y="114300"/>
                </a:lnTo>
                <a:lnTo>
                  <a:pt x="1122731" y="102637"/>
                </a:lnTo>
                <a:lnTo>
                  <a:pt x="1122114" y="101600"/>
                </a:lnTo>
                <a:close/>
              </a:path>
              <a:path w="3487420" h="1781175">
                <a:moveTo>
                  <a:pt x="1140769" y="101600"/>
                </a:moveTo>
                <a:lnTo>
                  <a:pt x="1122716" y="101600"/>
                </a:lnTo>
                <a:lnTo>
                  <a:pt x="1122731" y="102637"/>
                </a:lnTo>
                <a:lnTo>
                  <a:pt x="1129660" y="114300"/>
                </a:lnTo>
                <a:lnTo>
                  <a:pt x="1141523" y="114300"/>
                </a:lnTo>
                <a:lnTo>
                  <a:pt x="1140769" y="101600"/>
                </a:lnTo>
                <a:close/>
              </a:path>
              <a:path w="3487420" h="1781175">
                <a:moveTo>
                  <a:pt x="2324636" y="101600"/>
                </a:moveTo>
                <a:lnTo>
                  <a:pt x="2315975" y="101600"/>
                </a:lnTo>
                <a:lnTo>
                  <a:pt x="2319683" y="114300"/>
                </a:lnTo>
                <a:lnTo>
                  <a:pt x="2324636" y="101600"/>
                </a:lnTo>
                <a:close/>
              </a:path>
              <a:path w="3487420" h="1781175">
                <a:moveTo>
                  <a:pt x="2402309" y="101600"/>
                </a:moveTo>
                <a:lnTo>
                  <a:pt x="2377833" y="101600"/>
                </a:lnTo>
                <a:lnTo>
                  <a:pt x="2370597" y="114300"/>
                </a:lnTo>
                <a:lnTo>
                  <a:pt x="2393857" y="114300"/>
                </a:lnTo>
                <a:lnTo>
                  <a:pt x="2402309" y="101600"/>
                </a:lnTo>
                <a:close/>
              </a:path>
              <a:path w="3487420" h="1781175">
                <a:moveTo>
                  <a:pt x="2555129" y="101600"/>
                </a:moveTo>
                <a:lnTo>
                  <a:pt x="2535499" y="101600"/>
                </a:lnTo>
                <a:lnTo>
                  <a:pt x="2538371" y="114300"/>
                </a:lnTo>
                <a:lnTo>
                  <a:pt x="2563109" y="114300"/>
                </a:lnTo>
                <a:lnTo>
                  <a:pt x="2555129" y="101600"/>
                </a:lnTo>
                <a:close/>
              </a:path>
              <a:path w="3487420" h="1781175">
                <a:moveTo>
                  <a:pt x="2459386" y="101600"/>
                </a:moveTo>
                <a:lnTo>
                  <a:pt x="2456830" y="101600"/>
                </a:lnTo>
                <a:lnTo>
                  <a:pt x="2455603" y="113477"/>
                </a:lnTo>
                <a:lnTo>
                  <a:pt x="2459386" y="101600"/>
                </a:lnTo>
                <a:close/>
              </a:path>
              <a:path w="3487420" h="1781175">
                <a:moveTo>
                  <a:pt x="985897" y="88900"/>
                </a:moveTo>
                <a:lnTo>
                  <a:pt x="973331" y="88900"/>
                </a:lnTo>
                <a:lnTo>
                  <a:pt x="968531" y="101600"/>
                </a:lnTo>
                <a:lnTo>
                  <a:pt x="989612" y="101600"/>
                </a:lnTo>
                <a:lnTo>
                  <a:pt x="985897" y="88900"/>
                </a:lnTo>
                <a:close/>
              </a:path>
              <a:path w="3487420" h="1781175">
                <a:moveTo>
                  <a:pt x="1057187" y="76200"/>
                </a:moveTo>
                <a:lnTo>
                  <a:pt x="1039685" y="76200"/>
                </a:lnTo>
                <a:lnTo>
                  <a:pt x="1036477" y="88900"/>
                </a:lnTo>
                <a:lnTo>
                  <a:pt x="994317" y="88900"/>
                </a:lnTo>
                <a:lnTo>
                  <a:pt x="989612" y="101600"/>
                </a:lnTo>
                <a:lnTo>
                  <a:pt x="1060374" y="101600"/>
                </a:lnTo>
                <a:lnTo>
                  <a:pt x="1062069" y="88900"/>
                </a:lnTo>
                <a:lnTo>
                  <a:pt x="1057187" y="76200"/>
                </a:lnTo>
                <a:close/>
              </a:path>
              <a:path w="3487420" h="1781175">
                <a:moveTo>
                  <a:pt x="1185027" y="88900"/>
                </a:moveTo>
                <a:lnTo>
                  <a:pt x="1163945" y="88900"/>
                </a:lnTo>
                <a:lnTo>
                  <a:pt x="1173341" y="101600"/>
                </a:lnTo>
                <a:lnTo>
                  <a:pt x="1175145" y="101600"/>
                </a:lnTo>
                <a:lnTo>
                  <a:pt x="1183565" y="95895"/>
                </a:lnTo>
                <a:lnTo>
                  <a:pt x="1185027" y="88900"/>
                </a:lnTo>
                <a:close/>
              </a:path>
              <a:path w="3487420" h="1781175">
                <a:moveTo>
                  <a:pt x="1186194" y="94114"/>
                </a:moveTo>
                <a:lnTo>
                  <a:pt x="1183565" y="95895"/>
                </a:lnTo>
                <a:lnTo>
                  <a:pt x="1182373" y="101600"/>
                </a:lnTo>
                <a:lnTo>
                  <a:pt x="1187869" y="101600"/>
                </a:lnTo>
                <a:lnTo>
                  <a:pt x="1186194" y="94114"/>
                </a:lnTo>
                <a:close/>
              </a:path>
              <a:path w="3487420" h="1781175">
                <a:moveTo>
                  <a:pt x="1203605" y="88900"/>
                </a:moveTo>
                <a:lnTo>
                  <a:pt x="1195905" y="88900"/>
                </a:lnTo>
                <a:lnTo>
                  <a:pt x="1193676" y="101600"/>
                </a:lnTo>
                <a:lnTo>
                  <a:pt x="1205647" y="101600"/>
                </a:lnTo>
                <a:lnTo>
                  <a:pt x="1203605" y="88900"/>
                </a:lnTo>
                <a:close/>
              </a:path>
              <a:path w="3487420" h="1781175">
                <a:moveTo>
                  <a:pt x="2252953" y="88900"/>
                </a:moveTo>
                <a:lnTo>
                  <a:pt x="2245985" y="88900"/>
                </a:lnTo>
                <a:lnTo>
                  <a:pt x="2250044" y="101600"/>
                </a:lnTo>
                <a:lnTo>
                  <a:pt x="2252953" y="88900"/>
                </a:lnTo>
                <a:close/>
              </a:path>
              <a:path w="3487420" h="1781175">
                <a:moveTo>
                  <a:pt x="2270571" y="88900"/>
                </a:moveTo>
                <a:lnTo>
                  <a:pt x="2256258" y="88900"/>
                </a:lnTo>
                <a:lnTo>
                  <a:pt x="2264311" y="101600"/>
                </a:lnTo>
                <a:lnTo>
                  <a:pt x="2270571" y="88900"/>
                </a:lnTo>
                <a:close/>
              </a:path>
              <a:path w="3487420" h="1781175">
                <a:moveTo>
                  <a:pt x="2322948" y="88900"/>
                </a:moveTo>
                <a:lnTo>
                  <a:pt x="2285541" y="88900"/>
                </a:lnTo>
                <a:lnTo>
                  <a:pt x="2290460" y="101600"/>
                </a:lnTo>
                <a:lnTo>
                  <a:pt x="2320161" y="101600"/>
                </a:lnTo>
                <a:lnTo>
                  <a:pt x="2322948" y="88900"/>
                </a:lnTo>
                <a:close/>
              </a:path>
              <a:path w="3487420" h="1781175">
                <a:moveTo>
                  <a:pt x="2452512" y="76200"/>
                </a:moveTo>
                <a:lnTo>
                  <a:pt x="2389947" y="76200"/>
                </a:lnTo>
                <a:lnTo>
                  <a:pt x="2391492" y="88900"/>
                </a:lnTo>
                <a:lnTo>
                  <a:pt x="2359104" y="88900"/>
                </a:lnTo>
                <a:lnTo>
                  <a:pt x="2352933" y="101600"/>
                </a:lnTo>
                <a:lnTo>
                  <a:pt x="2454807" y="101600"/>
                </a:lnTo>
                <a:lnTo>
                  <a:pt x="2456799" y="92100"/>
                </a:lnTo>
                <a:lnTo>
                  <a:pt x="2455256" y="88900"/>
                </a:lnTo>
                <a:lnTo>
                  <a:pt x="2452512" y="76200"/>
                </a:lnTo>
                <a:close/>
              </a:path>
              <a:path w="3487420" h="1781175">
                <a:moveTo>
                  <a:pt x="2456799" y="92100"/>
                </a:moveTo>
                <a:lnTo>
                  <a:pt x="2454807" y="101600"/>
                </a:lnTo>
                <a:lnTo>
                  <a:pt x="2461379" y="101600"/>
                </a:lnTo>
                <a:lnTo>
                  <a:pt x="2456799" y="92100"/>
                </a:lnTo>
                <a:close/>
              </a:path>
              <a:path w="3487420" h="1781175">
                <a:moveTo>
                  <a:pt x="2487906" y="88900"/>
                </a:moveTo>
                <a:lnTo>
                  <a:pt x="2457470" y="88900"/>
                </a:lnTo>
                <a:lnTo>
                  <a:pt x="2456799" y="92100"/>
                </a:lnTo>
                <a:lnTo>
                  <a:pt x="2461379" y="101600"/>
                </a:lnTo>
                <a:lnTo>
                  <a:pt x="2492922" y="101600"/>
                </a:lnTo>
                <a:lnTo>
                  <a:pt x="2487906" y="88900"/>
                </a:lnTo>
                <a:close/>
              </a:path>
              <a:path w="3487420" h="1781175">
                <a:moveTo>
                  <a:pt x="2511886" y="88900"/>
                </a:moveTo>
                <a:lnTo>
                  <a:pt x="2500442" y="101600"/>
                </a:lnTo>
                <a:lnTo>
                  <a:pt x="2516765" y="101600"/>
                </a:lnTo>
                <a:lnTo>
                  <a:pt x="2511886" y="88900"/>
                </a:lnTo>
                <a:close/>
              </a:path>
              <a:path w="3487420" h="1781175">
                <a:moveTo>
                  <a:pt x="1193892" y="88900"/>
                </a:moveTo>
                <a:lnTo>
                  <a:pt x="1185027" y="88900"/>
                </a:lnTo>
                <a:lnTo>
                  <a:pt x="1186194" y="94114"/>
                </a:lnTo>
                <a:lnTo>
                  <a:pt x="1193892" y="88900"/>
                </a:lnTo>
                <a:close/>
              </a:path>
              <a:path w="3487420" h="1781175">
                <a:moveTo>
                  <a:pt x="1037415" y="76200"/>
                </a:moveTo>
                <a:lnTo>
                  <a:pt x="1029795" y="76200"/>
                </a:lnTo>
                <a:lnTo>
                  <a:pt x="1013024" y="88900"/>
                </a:lnTo>
                <a:lnTo>
                  <a:pt x="1033738" y="88900"/>
                </a:lnTo>
                <a:lnTo>
                  <a:pt x="1037415" y="76200"/>
                </a:lnTo>
                <a:close/>
              </a:path>
              <a:path w="3487420" h="1781175">
                <a:moveTo>
                  <a:pt x="1259284" y="76200"/>
                </a:moveTo>
                <a:lnTo>
                  <a:pt x="1234849" y="76200"/>
                </a:lnTo>
                <a:lnTo>
                  <a:pt x="1233941" y="88900"/>
                </a:lnTo>
                <a:lnTo>
                  <a:pt x="1264287" y="88900"/>
                </a:lnTo>
                <a:lnTo>
                  <a:pt x="1259284" y="76200"/>
                </a:lnTo>
                <a:close/>
              </a:path>
              <a:path w="3487420" h="1781175">
                <a:moveTo>
                  <a:pt x="1267066" y="76200"/>
                </a:moveTo>
                <a:lnTo>
                  <a:pt x="1259284" y="76200"/>
                </a:lnTo>
                <a:lnTo>
                  <a:pt x="1270477" y="88900"/>
                </a:lnTo>
                <a:lnTo>
                  <a:pt x="1267066" y="76200"/>
                </a:lnTo>
                <a:close/>
              </a:path>
              <a:path w="3487420" h="1781175">
                <a:moveTo>
                  <a:pt x="1303840" y="76200"/>
                </a:moveTo>
                <a:lnTo>
                  <a:pt x="1297280" y="76200"/>
                </a:lnTo>
                <a:lnTo>
                  <a:pt x="1297498" y="88900"/>
                </a:lnTo>
                <a:lnTo>
                  <a:pt x="1303840" y="76200"/>
                </a:lnTo>
                <a:close/>
              </a:path>
              <a:path w="3487420" h="1781175">
                <a:moveTo>
                  <a:pt x="1318464" y="76200"/>
                </a:moveTo>
                <a:lnTo>
                  <a:pt x="1317528" y="76200"/>
                </a:lnTo>
                <a:lnTo>
                  <a:pt x="1312268" y="88900"/>
                </a:lnTo>
                <a:lnTo>
                  <a:pt x="1316303" y="88900"/>
                </a:lnTo>
                <a:lnTo>
                  <a:pt x="1318464" y="76200"/>
                </a:lnTo>
                <a:close/>
              </a:path>
              <a:path w="3487420" h="1781175">
                <a:moveTo>
                  <a:pt x="1334420" y="63500"/>
                </a:moveTo>
                <a:lnTo>
                  <a:pt x="1319736" y="63500"/>
                </a:lnTo>
                <a:lnTo>
                  <a:pt x="1319720" y="76200"/>
                </a:lnTo>
                <a:lnTo>
                  <a:pt x="1321604" y="76200"/>
                </a:lnTo>
                <a:lnTo>
                  <a:pt x="1330823" y="88900"/>
                </a:lnTo>
                <a:lnTo>
                  <a:pt x="1335201" y="76200"/>
                </a:lnTo>
                <a:lnTo>
                  <a:pt x="1334420" y="63500"/>
                </a:lnTo>
                <a:close/>
              </a:path>
              <a:path w="3487420" h="1781175">
                <a:moveTo>
                  <a:pt x="2200490" y="76200"/>
                </a:moveTo>
                <a:lnTo>
                  <a:pt x="2182231" y="76200"/>
                </a:lnTo>
                <a:lnTo>
                  <a:pt x="2192918" y="88900"/>
                </a:lnTo>
                <a:lnTo>
                  <a:pt x="2199185" y="88900"/>
                </a:lnTo>
                <a:lnTo>
                  <a:pt x="2200490" y="76200"/>
                </a:lnTo>
                <a:close/>
              </a:path>
              <a:path w="3487420" h="1781175">
                <a:moveTo>
                  <a:pt x="2257569" y="76200"/>
                </a:moveTo>
                <a:lnTo>
                  <a:pt x="2221235" y="76200"/>
                </a:lnTo>
                <a:lnTo>
                  <a:pt x="2227319" y="88900"/>
                </a:lnTo>
                <a:lnTo>
                  <a:pt x="2251852" y="88900"/>
                </a:lnTo>
                <a:lnTo>
                  <a:pt x="2257569" y="76200"/>
                </a:lnTo>
                <a:close/>
              </a:path>
              <a:path w="3487420" h="1781175">
                <a:moveTo>
                  <a:pt x="2371842" y="76200"/>
                </a:moveTo>
                <a:lnTo>
                  <a:pt x="2257569" y="76200"/>
                </a:lnTo>
                <a:lnTo>
                  <a:pt x="2256524" y="88900"/>
                </a:lnTo>
                <a:lnTo>
                  <a:pt x="2391492" y="88900"/>
                </a:lnTo>
                <a:lnTo>
                  <a:pt x="2371842" y="76200"/>
                </a:lnTo>
                <a:close/>
              </a:path>
              <a:path w="3487420" h="1781175">
                <a:moveTo>
                  <a:pt x="1119137" y="63500"/>
                </a:moveTo>
                <a:lnTo>
                  <a:pt x="1103544" y="63500"/>
                </a:lnTo>
                <a:lnTo>
                  <a:pt x="1102083" y="76200"/>
                </a:lnTo>
                <a:lnTo>
                  <a:pt x="1114980" y="76200"/>
                </a:lnTo>
                <a:lnTo>
                  <a:pt x="1119137" y="63500"/>
                </a:lnTo>
                <a:close/>
              </a:path>
              <a:path w="3487420" h="1781175">
                <a:moveTo>
                  <a:pt x="1171667" y="63500"/>
                </a:moveTo>
                <a:lnTo>
                  <a:pt x="1130409" y="63500"/>
                </a:lnTo>
                <a:lnTo>
                  <a:pt x="1128131" y="76200"/>
                </a:lnTo>
                <a:lnTo>
                  <a:pt x="1172987" y="76200"/>
                </a:lnTo>
                <a:lnTo>
                  <a:pt x="1171667" y="63500"/>
                </a:lnTo>
                <a:close/>
              </a:path>
              <a:path w="3487420" h="1781175">
                <a:moveTo>
                  <a:pt x="1308839" y="63500"/>
                </a:moveTo>
                <a:lnTo>
                  <a:pt x="1171667" y="63500"/>
                </a:lnTo>
                <a:lnTo>
                  <a:pt x="1172987" y="76200"/>
                </a:lnTo>
                <a:lnTo>
                  <a:pt x="1301613" y="76200"/>
                </a:lnTo>
                <a:lnTo>
                  <a:pt x="1308839" y="63500"/>
                </a:lnTo>
                <a:close/>
              </a:path>
              <a:path w="3487420" h="1781175">
                <a:moveTo>
                  <a:pt x="1319736" y="63500"/>
                </a:moveTo>
                <a:lnTo>
                  <a:pt x="1308839" y="63500"/>
                </a:lnTo>
                <a:lnTo>
                  <a:pt x="1305092" y="76200"/>
                </a:lnTo>
                <a:lnTo>
                  <a:pt x="1316218" y="76200"/>
                </a:lnTo>
                <a:lnTo>
                  <a:pt x="1319736" y="63500"/>
                </a:lnTo>
                <a:close/>
              </a:path>
              <a:path w="3487420" h="1781175">
                <a:moveTo>
                  <a:pt x="1374816" y="63500"/>
                </a:moveTo>
                <a:lnTo>
                  <a:pt x="1359982" y="63500"/>
                </a:lnTo>
                <a:lnTo>
                  <a:pt x="1350123" y="76200"/>
                </a:lnTo>
                <a:lnTo>
                  <a:pt x="1367844" y="76200"/>
                </a:lnTo>
                <a:lnTo>
                  <a:pt x="1374816" y="63500"/>
                </a:lnTo>
                <a:close/>
              </a:path>
              <a:path w="3487420" h="1781175">
                <a:moveTo>
                  <a:pt x="1384622" y="63500"/>
                </a:moveTo>
                <a:lnTo>
                  <a:pt x="1374816" y="63500"/>
                </a:lnTo>
                <a:lnTo>
                  <a:pt x="1381353" y="76200"/>
                </a:lnTo>
                <a:lnTo>
                  <a:pt x="1384622" y="63500"/>
                </a:lnTo>
                <a:close/>
              </a:path>
              <a:path w="3487420" h="1781175">
                <a:moveTo>
                  <a:pt x="2042848" y="63500"/>
                </a:moveTo>
                <a:lnTo>
                  <a:pt x="2017553" y="63500"/>
                </a:lnTo>
                <a:lnTo>
                  <a:pt x="2025871" y="76200"/>
                </a:lnTo>
                <a:lnTo>
                  <a:pt x="2042848" y="63500"/>
                </a:lnTo>
                <a:close/>
              </a:path>
              <a:path w="3487420" h="1781175">
                <a:moveTo>
                  <a:pt x="2074887" y="63500"/>
                </a:moveTo>
                <a:lnTo>
                  <a:pt x="2062254" y="63500"/>
                </a:lnTo>
                <a:lnTo>
                  <a:pt x="2065327" y="76200"/>
                </a:lnTo>
                <a:lnTo>
                  <a:pt x="2073779" y="76200"/>
                </a:lnTo>
                <a:lnTo>
                  <a:pt x="2074887" y="63500"/>
                </a:lnTo>
                <a:close/>
              </a:path>
              <a:path w="3487420" h="1781175">
                <a:moveTo>
                  <a:pt x="2110075" y="63500"/>
                </a:moveTo>
                <a:lnTo>
                  <a:pt x="2107817" y="63500"/>
                </a:lnTo>
                <a:lnTo>
                  <a:pt x="2106785" y="76200"/>
                </a:lnTo>
                <a:lnTo>
                  <a:pt x="2110075" y="63500"/>
                </a:lnTo>
                <a:close/>
              </a:path>
              <a:path w="3487420" h="1781175">
                <a:moveTo>
                  <a:pt x="2120541" y="63500"/>
                </a:moveTo>
                <a:lnTo>
                  <a:pt x="2116953" y="76200"/>
                </a:lnTo>
                <a:lnTo>
                  <a:pt x="2122958" y="76200"/>
                </a:lnTo>
                <a:lnTo>
                  <a:pt x="2120541" y="63500"/>
                </a:lnTo>
                <a:close/>
              </a:path>
              <a:path w="3487420" h="1781175">
                <a:moveTo>
                  <a:pt x="2140288" y="63500"/>
                </a:moveTo>
                <a:lnTo>
                  <a:pt x="2131903" y="63500"/>
                </a:lnTo>
                <a:lnTo>
                  <a:pt x="2128486" y="76200"/>
                </a:lnTo>
                <a:lnTo>
                  <a:pt x="2140215" y="76200"/>
                </a:lnTo>
                <a:lnTo>
                  <a:pt x="2140288" y="63500"/>
                </a:lnTo>
                <a:close/>
              </a:path>
              <a:path w="3487420" h="1781175">
                <a:moveTo>
                  <a:pt x="2193369" y="63500"/>
                </a:moveTo>
                <a:lnTo>
                  <a:pt x="2172871" y="63500"/>
                </a:lnTo>
                <a:lnTo>
                  <a:pt x="2168319" y="76200"/>
                </a:lnTo>
                <a:lnTo>
                  <a:pt x="2190397" y="76200"/>
                </a:lnTo>
                <a:lnTo>
                  <a:pt x="2193369" y="63500"/>
                </a:lnTo>
                <a:close/>
              </a:path>
              <a:path w="3487420" h="1781175">
                <a:moveTo>
                  <a:pt x="2358847" y="63500"/>
                </a:moveTo>
                <a:lnTo>
                  <a:pt x="2193369" y="63500"/>
                </a:lnTo>
                <a:lnTo>
                  <a:pt x="2198119" y="76200"/>
                </a:lnTo>
                <a:lnTo>
                  <a:pt x="2367359" y="76200"/>
                </a:lnTo>
                <a:lnTo>
                  <a:pt x="2358847" y="63500"/>
                </a:lnTo>
                <a:close/>
              </a:path>
              <a:path w="3487420" h="1781175">
                <a:moveTo>
                  <a:pt x="2388936" y="63500"/>
                </a:moveTo>
                <a:lnTo>
                  <a:pt x="2368819" y="63500"/>
                </a:lnTo>
                <a:lnTo>
                  <a:pt x="2378595" y="76200"/>
                </a:lnTo>
                <a:lnTo>
                  <a:pt x="2387531" y="76200"/>
                </a:lnTo>
                <a:lnTo>
                  <a:pt x="2388936" y="63500"/>
                </a:lnTo>
                <a:close/>
              </a:path>
              <a:path w="3487420" h="1781175">
                <a:moveTo>
                  <a:pt x="2406386" y="63500"/>
                </a:moveTo>
                <a:lnTo>
                  <a:pt x="2409458" y="76200"/>
                </a:lnTo>
                <a:lnTo>
                  <a:pt x="2418508" y="76200"/>
                </a:lnTo>
                <a:lnTo>
                  <a:pt x="2406386" y="63500"/>
                </a:lnTo>
                <a:close/>
              </a:path>
              <a:path w="3487420" h="1781175">
                <a:moveTo>
                  <a:pt x="1277385" y="50800"/>
                </a:moveTo>
                <a:lnTo>
                  <a:pt x="1162246" y="50800"/>
                </a:lnTo>
                <a:lnTo>
                  <a:pt x="1153855" y="63500"/>
                </a:lnTo>
                <a:lnTo>
                  <a:pt x="1282751" y="63500"/>
                </a:lnTo>
                <a:lnTo>
                  <a:pt x="1277385" y="50800"/>
                </a:lnTo>
                <a:close/>
              </a:path>
              <a:path w="3487420" h="1781175">
                <a:moveTo>
                  <a:pt x="1291891" y="50800"/>
                </a:moveTo>
                <a:lnTo>
                  <a:pt x="1283380" y="50800"/>
                </a:lnTo>
                <a:lnTo>
                  <a:pt x="1283960" y="63500"/>
                </a:lnTo>
                <a:lnTo>
                  <a:pt x="1291891" y="50800"/>
                </a:lnTo>
                <a:close/>
              </a:path>
              <a:path w="3487420" h="1781175">
                <a:moveTo>
                  <a:pt x="1332800" y="25400"/>
                </a:moveTo>
                <a:lnTo>
                  <a:pt x="1297470" y="25400"/>
                </a:lnTo>
                <a:lnTo>
                  <a:pt x="1289913" y="38100"/>
                </a:lnTo>
                <a:lnTo>
                  <a:pt x="1293325" y="50800"/>
                </a:lnTo>
                <a:lnTo>
                  <a:pt x="1298984" y="63500"/>
                </a:lnTo>
                <a:lnTo>
                  <a:pt x="1324105" y="63500"/>
                </a:lnTo>
                <a:lnTo>
                  <a:pt x="1336442" y="50800"/>
                </a:lnTo>
                <a:lnTo>
                  <a:pt x="1523541" y="50800"/>
                </a:lnTo>
                <a:lnTo>
                  <a:pt x="1523305" y="38100"/>
                </a:lnTo>
                <a:lnTo>
                  <a:pt x="1342804" y="38100"/>
                </a:lnTo>
                <a:lnTo>
                  <a:pt x="1332800" y="25400"/>
                </a:lnTo>
                <a:close/>
              </a:path>
              <a:path w="3487420" h="1781175">
                <a:moveTo>
                  <a:pt x="1400070" y="50800"/>
                </a:moveTo>
                <a:lnTo>
                  <a:pt x="1336442" y="50800"/>
                </a:lnTo>
                <a:lnTo>
                  <a:pt x="1338619" y="63500"/>
                </a:lnTo>
                <a:lnTo>
                  <a:pt x="1397499" y="63500"/>
                </a:lnTo>
                <a:lnTo>
                  <a:pt x="1400070" y="50800"/>
                </a:lnTo>
                <a:close/>
              </a:path>
              <a:path w="3487420" h="1781175">
                <a:moveTo>
                  <a:pt x="1466561" y="50800"/>
                </a:moveTo>
                <a:lnTo>
                  <a:pt x="1416931" y="50800"/>
                </a:lnTo>
                <a:lnTo>
                  <a:pt x="1431080" y="63500"/>
                </a:lnTo>
                <a:lnTo>
                  <a:pt x="1461439" y="63500"/>
                </a:lnTo>
                <a:lnTo>
                  <a:pt x="1466723" y="54667"/>
                </a:lnTo>
                <a:lnTo>
                  <a:pt x="1466561" y="50800"/>
                </a:lnTo>
                <a:close/>
              </a:path>
              <a:path w="3487420" h="1781175">
                <a:moveTo>
                  <a:pt x="1482198" y="50800"/>
                </a:moveTo>
                <a:lnTo>
                  <a:pt x="1479261" y="50800"/>
                </a:lnTo>
                <a:lnTo>
                  <a:pt x="1469659" y="63500"/>
                </a:lnTo>
                <a:lnTo>
                  <a:pt x="1484379" y="63500"/>
                </a:lnTo>
                <a:lnTo>
                  <a:pt x="1482198" y="50800"/>
                </a:lnTo>
                <a:close/>
              </a:path>
              <a:path w="3487420" h="1781175">
                <a:moveTo>
                  <a:pt x="1507350" y="50800"/>
                </a:moveTo>
                <a:lnTo>
                  <a:pt x="1495853" y="50800"/>
                </a:lnTo>
                <a:lnTo>
                  <a:pt x="1484379" y="63500"/>
                </a:lnTo>
                <a:lnTo>
                  <a:pt x="1502762" y="63500"/>
                </a:lnTo>
                <a:lnTo>
                  <a:pt x="1507350" y="50800"/>
                </a:lnTo>
                <a:close/>
              </a:path>
              <a:path w="3487420" h="1781175">
                <a:moveTo>
                  <a:pt x="1516352" y="50800"/>
                </a:moveTo>
                <a:lnTo>
                  <a:pt x="1507350" y="50800"/>
                </a:lnTo>
                <a:lnTo>
                  <a:pt x="1511684" y="63500"/>
                </a:lnTo>
                <a:lnTo>
                  <a:pt x="1516352" y="50800"/>
                </a:lnTo>
                <a:close/>
              </a:path>
              <a:path w="3487420" h="1781175">
                <a:moveTo>
                  <a:pt x="1525459" y="30893"/>
                </a:moveTo>
                <a:lnTo>
                  <a:pt x="1523305" y="38100"/>
                </a:lnTo>
                <a:lnTo>
                  <a:pt x="1523541" y="50800"/>
                </a:lnTo>
                <a:lnTo>
                  <a:pt x="1516352" y="50800"/>
                </a:lnTo>
                <a:lnTo>
                  <a:pt x="1518324" y="63500"/>
                </a:lnTo>
                <a:lnTo>
                  <a:pt x="1528956" y="63500"/>
                </a:lnTo>
                <a:lnTo>
                  <a:pt x="1525457" y="50800"/>
                </a:lnTo>
                <a:lnTo>
                  <a:pt x="1526249" y="38100"/>
                </a:lnTo>
                <a:lnTo>
                  <a:pt x="1525459" y="30893"/>
                </a:lnTo>
                <a:close/>
              </a:path>
              <a:path w="3487420" h="1781175">
                <a:moveTo>
                  <a:pt x="1542780" y="50800"/>
                </a:moveTo>
                <a:lnTo>
                  <a:pt x="1528789" y="50800"/>
                </a:lnTo>
                <a:lnTo>
                  <a:pt x="1540030" y="63500"/>
                </a:lnTo>
                <a:lnTo>
                  <a:pt x="1545021" y="63500"/>
                </a:lnTo>
                <a:lnTo>
                  <a:pt x="1545328" y="61902"/>
                </a:lnTo>
                <a:lnTo>
                  <a:pt x="1542780" y="50800"/>
                </a:lnTo>
                <a:close/>
              </a:path>
              <a:path w="3487420" h="1781175">
                <a:moveTo>
                  <a:pt x="1547460" y="50800"/>
                </a:moveTo>
                <a:lnTo>
                  <a:pt x="1545328" y="61902"/>
                </a:lnTo>
                <a:lnTo>
                  <a:pt x="1545694" y="63500"/>
                </a:lnTo>
                <a:lnTo>
                  <a:pt x="1552222" y="63500"/>
                </a:lnTo>
                <a:lnTo>
                  <a:pt x="1547460" y="50800"/>
                </a:lnTo>
                <a:close/>
              </a:path>
              <a:path w="3487420" h="1781175">
                <a:moveTo>
                  <a:pt x="1613881" y="25400"/>
                </a:moveTo>
                <a:lnTo>
                  <a:pt x="1527101" y="25400"/>
                </a:lnTo>
                <a:lnTo>
                  <a:pt x="1525459" y="30893"/>
                </a:lnTo>
                <a:lnTo>
                  <a:pt x="1526249" y="38100"/>
                </a:lnTo>
                <a:lnTo>
                  <a:pt x="1525457" y="50800"/>
                </a:lnTo>
                <a:lnTo>
                  <a:pt x="1552032" y="50800"/>
                </a:lnTo>
                <a:lnTo>
                  <a:pt x="1564722" y="63500"/>
                </a:lnTo>
                <a:lnTo>
                  <a:pt x="1572123" y="50800"/>
                </a:lnTo>
                <a:lnTo>
                  <a:pt x="1584649" y="38100"/>
                </a:lnTo>
                <a:lnTo>
                  <a:pt x="1609481" y="38100"/>
                </a:lnTo>
                <a:lnTo>
                  <a:pt x="1613881" y="25400"/>
                </a:lnTo>
                <a:close/>
              </a:path>
              <a:path w="3487420" h="1781175">
                <a:moveTo>
                  <a:pt x="1626452" y="50800"/>
                </a:moveTo>
                <a:lnTo>
                  <a:pt x="1623407" y="50800"/>
                </a:lnTo>
                <a:lnTo>
                  <a:pt x="1621780" y="63500"/>
                </a:lnTo>
                <a:lnTo>
                  <a:pt x="1627161" y="63500"/>
                </a:lnTo>
                <a:lnTo>
                  <a:pt x="1626452" y="50800"/>
                </a:lnTo>
                <a:close/>
              </a:path>
              <a:path w="3487420" h="1781175">
                <a:moveTo>
                  <a:pt x="1705912" y="50800"/>
                </a:moveTo>
                <a:lnTo>
                  <a:pt x="1667782" y="50800"/>
                </a:lnTo>
                <a:lnTo>
                  <a:pt x="1689414" y="63500"/>
                </a:lnTo>
                <a:lnTo>
                  <a:pt x="1705912" y="50800"/>
                </a:lnTo>
                <a:close/>
              </a:path>
              <a:path w="3487420" h="1781175">
                <a:moveTo>
                  <a:pt x="1898399" y="50800"/>
                </a:moveTo>
                <a:lnTo>
                  <a:pt x="1892278" y="63500"/>
                </a:lnTo>
                <a:lnTo>
                  <a:pt x="1905269" y="63500"/>
                </a:lnTo>
                <a:lnTo>
                  <a:pt x="1898399" y="50800"/>
                </a:lnTo>
                <a:close/>
              </a:path>
              <a:path w="3487420" h="1781175">
                <a:moveTo>
                  <a:pt x="1927377" y="50800"/>
                </a:moveTo>
                <a:lnTo>
                  <a:pt x="1919366" y="50800"/>
                </a:lnTo>
                <a:lnTo>
                  <a:pt x="1932880" y="63500"/>
                </a:lnTo>
                <a:lnTo>
                  <a:pt x="1935463" y="56284"/>
                </a:lnTo>
                <a:lnTo>
                  <a:pt x="1927377" y="50800"/>
                </a:lnTo>
                <a:close/>
              </a:path>
              <a:path w="3487420" h="1781175">
                <a:moveTo>
                  <a:pt x="1958698" y="50800"/>
                </a:moveTo>
                <a:lnTo>
                  <a:pt x="1937426" y="50800"/>
                </a:lnTo>
                <a:lnTo>
                  <a:pt x="1935463" y="56284"/>
                </a:lnTo>
                <a:lnTo>
                  <a:pt x="1946100" y="63500"/>
                </a:lnTo>
                <a:lnTo>
                  <a:pt x="1954926" y="63500"/>
                </a:lnTo>
                <a:lnTo>
                  <a:pt x="1958698" y="50800"/>
                </a:lnTo>
                <a:close/>
              </a:path>
              <a:path w="3487420" h="1781175">
                <a:moveTo>
                  <a:pt x="1995897" y="38100"/>
                </a:moveTo>
                <a:lnTo>
                  <a:pt x="1928362" y="38100"/>
                </a:lnTo>
                <a:lnTo>
                  <a:pt x="1923799" y="50800"/>
                </a:lnTo>
                <a:lnTo>
                  <a:pt x="1968515" y="50800"/>
                </a:lnTo>
                <a:lnTo>
                  <a:pt x="1960617" y="63500"/>
                </a:lnTo>
                <a:lnTo>
                  <a:pt x="1977050" y="63500"/>
                </a:lnTo>
                <a:lnTo>
                  <a:pt x="1994813" y="50800"/>
                </a:lnTo>
                <a:lnTo>
                  <a:pt x="1996279" y="48695"/>
                </a:lnTo>
                <a:lnTo>
                  <a:pt x="1995897" y="38100"/>
                </a:lnTo>
                <a:close/>
              </a:path>
              <a:path w="3487420" h="1781175">
                <a:moveTo>
                  <a:pt x="2025006" y="12700"/>
                </a:moveTo>
                <a:lnTo>
                  <a:pt x="2010687" y="12700"/>
                </a:lnTo>
                <a:lnTo>
                  <a:pt x="2004401" y="27456"/>
                </a:lnTo>
                <a:lnTo>
                  <a:pt x="2003661" y="38100"/>
                </a:lnTo>
                <a:lnTo>
                  <a:pt x="1996279" y="48695"/>
                </a:lnTo>
                <a:lnTo>
                  <a:pt x="1996354" y="50800"/>
                </a:lnTo>
                <a:lnTo>
                  <a:pt x="2003331" y="63500"/>
                </a:lnTo>
                <a:lnTo>
                  <a:pt x="2040359" y="63500"/>
                </a:lnTo>
                <a:lnTo>
                  <a:pt x="2012489" y="50800"/>
                </a:lnTo>
                <a:lnTo>
                  <a:pt x="2234033" y="50800"/>
                </a:lnTo>
                <a:lnTo>
                  <a:pt x="2229534" y="38100"/>
                </a:lnTo>
                <a:lnTo>
                  <a:pt x="2070166" y="38100"/>
                </a:lnTo>
                <a:lnTo>
                  <a:pt x="2054213" y="25400"/>
                </a:lnTo>
                <a:lnTo>
                  <a:pt x="2039470" y="25400"/>
                </a:lnTo>
                <a:lnTo>
                  <a:pt x="2025006" y="12700"/>
                </a:lnTo>
                <a:close/>
              </a:path>
              <a:path w="3487420" h="1781175">
                <a:moveTo>
                  <a:pt x="2059491" y="50800"/>
                </a:moveTo>
                <a:lnTo>
                  <a:pt x="2040359" y="63500"/>
                </a:lnTo>
                <a:lnTo>
                  <a:pt x="2065327" y="63500"/>
                </a:lnTo>
                <a:lnTo>
                  <a:pt x="2059491" y="50800"/>
                </a:lnTo>
                <a:close/>
              </a:path>
              <a:path w="3487420" h="1781175">
                <a:moveTo>
                  <a:pt x="2187684" y="50800"/>
                </a:moveTo>
                <a:lnTo>
                  <a:pt x="2065327" y="50800"/>
                </a:lnTo>
                <a:lnTo>
                  <a:pt x="2071164" y="63500"/>
                </a:lnTo>
                <a:lnTo>
                  <a:pt x="2189495" y="63500"/>
                </a:lnTo>
                <a:lnTo>
                  <a:pt x="2187684" y="50800"/>
                </a:lnTo>
                <a:close/>
              </a:path>
              <a:path w="3487420" h="1781175">
                <a:moveTo>
                  <a:pt x="2221905" y="50800"/>
                </a:moveTo>
                <a:lnTo>
                  <a:pt x="2191839" y="50800"/>
                </a:lnTo>
                <a:lnTo>
                  <a:pt x="2194821" y="63500"/>
                </a:lnTo>
                <a:lnTo>
                  <a:pt x="2220544" y="63500"/>
                </a:lnTo>
                <a:lnTo>
                  <a:pt x="2221905" y="50800"/>
                </a:lnTo>
                <a:close/>
              </a:path>
              <a:path w="3487420" h="1781175">
                <a:moveTo>
                  <a:pt x="2329029" y="50800"/>
                </a:moveTo>
                <a:lnTo>
                  <a:pt x="2237640" y="50800"/>
                </a:lnTo>
                <a:lnTo>
                  <a:pt x="2241083" y="63500"/>
                </a:lnTo>
                <a:lnTo>
                  <a:pt x="2333907" y="63500"/>
                </a:lnTo>
                <a:lnTo>
                  <a:pt x="2329029" y="50800"/>
                </a:lnTo>
                <a:close/>
              </a:path>
              <a:path w="3487420" h="1781175">
                <a:moveTo>
                  <a:pt x="1469037" y="50800"/>
                </a:moveTo>
                <a:lnTo>
                  <a:pt x="1466561" y="50800"/>
                </a:lnTo>
                <a:lnTo>
                  <a:pt x="1466723" y="54667"/>
                </a:lnTo>
                <a:lnTo>
                  <a:pt x="1469037" y="50800"/>
                </a:lnTo>
                <a:close/>
              </a:path>
              <a:path w="3487420" h="1781175">
                <a:moveTo>
                  <a:pt x="1212489" y="38100"/>
                </a:moveTo>
                <a:lnTo>
                  <a:pt x="1206396" y="50800"/>
                </a:lnTo>
                <a:lnTo>
                  <a:pt x="1233858" y="50800"/>
                </a:lnTo>
                <a:lnTo>
                  <a:pt x="1212489" y="38100"/>
                </a:lnTo>
                <a:close/>
              </a:path>
              <a:path w="3487420" h="1781175">
                <a:moveTo>
                  <a:pt x="1281192" y="38100"/>
                </a:moveTo>
                <a:lnTo>
                  <a:pt x="1244203" y="38100"/>
                </a:lnTo>
                <a:lnTo>
                  <a:pt x="1233858" y="50800"/>
                </a:lnTo>
                <a:lnTo>
                  <a:pt x="1288334" y="50800"/>
                </a:lnTo>
                <a:lnTo>
                  <a:pt x="1281192" y="38100"/>
                </a:lnTo>
                <a:close/>
              </a:path>
              <a:path w="3487420" h="1781175">
                <a:moveTo>
                  <a:pt x="1609799" y="38100"/>
                </a:moveTo>
                <a:lnTo>
                  <a:pt x="1584649" y="38100"/>
                </a:lnTo>
                <a:lnTo>
                  <a:pt x="1593175" y="50800"/>
                </a:lnTo>
                <a:lnTo>
                  <a:pt x="1602966" y="50800"/>
                </a:lnTo>
                <a:lnTo>
                  <a:pt x="1609799" y="38100"/>
                </a:lnTo>
                <a:close/>
              </a:path>
              <a:path w="3487420" h="1781175">
                <a:moveTo>
                  <a:pt x="1647925" y="38100"/>
                </a:moveTo>
                <a:lnTo>
                  <a:pt x="1609799" y="38100"/>
                </a:lnTo>
                <a:lnTo>
                  <a:pt x="1617120" y="50800"/>
                </a:lnTo>
                <a:lnTo>
                  <a:pt x="1633971" y="50800"/>
                </a:lnTo>
                <a:lnTo>
                  <a:pt x="1647925" y="38100"/>
                </a:lnTo>
                <a:close/>
              </a:path>
              <a:path w="3487420" h="1781175">
                <a:moveTo>
                  <a:pt x="1688394" y="38100"/>
                </a:moveTo>
                <a:lnTo>
                  <a:pt x="1669227" y="38100"/>
                </a:lnTo>
                <a:lnTo>
                  <a:pt x="1680055" y="50800"/>
                </a:lnTo>
                <a:lnTo>
                  <a:pt x="1690817" y="50800"/>
                </a:lnTo>
                <a:lnTo>
                  <a:pt x="1688394" y="38100"/>
                </a:lnTo>
                <a:close/>
              </a:path>
              <a:path w="3487420" h="1781175">
                <a:moveTo>
                  <a:pt x="1702762" y="38100"/>
                </a:moveTo>
                <a:lnTo>
                  <a:pt x="1690462" y="38100"/>
                </a:lnTo>
                <a:lnTo>
                  <a:pt x="1690817" y="50800"/>
                </a:lnTo>
                <a:lnTo>
                  <a:pt x="1695707" y="50800"/>
                </a:lnTo>
                <a:lnTo>
                  <a:pt x="1702762" y="38100"/>
                </a:lnTo>
                <a:close/>
              </a:path>
              <a:path w="3487420" h="1781175">
                <a:moveTo>
                  <a:pt x="1708261" y="44356"/>
                </a:moveTo>
                <a:lnTo>
                  <a:pt x="1704854" y="50800"/>
                </a:lnTo>
                <a:lnTo>
                  <a:pt x="1713360" y="50800"/>
                </a:lnTo>
                <a:lnTo>
                  <a:pt x="1713252" y="50034"/>
                </a:lnTo>
                <a:lnTo>
                  <a:pt x="1708261" y="44356"/>
                </a:lnTo>
                <a:close/>
              </a:path>
              <a:path w="3487420" h="1781175">
                <a:moveTo>
                  <a:pt x="1763305" y="38100"/>
                </a:moveTo>
                <a:lnTo>
                  <a:pt x="1711570" y="38100"/>
                </a:lnTo>
                <a:lnTo>
                  <a:pt x="1713252" y="50034"/>
                </a:lnTo>
                <a:lnTo>
                  <a:pt x="1713925" y="50800"/>
                </a:lnTo>
                <a:lnTo>
                  <a:pt x="1765595" y="50800"/>
                </a:lnTo>
                <a:lnTo>
                  <a:pt x="1763305" y="38100"/>
                </a:lnTo>
                <a:close/>
              </a:path>
              <a:path w="3487420" h="1781175">
                <a:moveTo>
                  <a:pt x="1780543" y="38100"/>
                </a:moveTo>
                <a:lnTo>
                  <a:pt x="1774599" y="38100"/>
                </a:lnTo>
                <a:lnTo>
                  <a:pt x="1765595" y="50800"/>
                </a:lnTo>
                <a:lnTo>
                  <a:pt x="1768904" y="50800"/>
                </a:lnTo>
                <a:lnTo>
                  <a:pt x="1780543" y="38100"/>
                </a:lnTo>
                <a:close/>
              </a:path>
              <a:path w="3487420" h="1781175">
                <a:moveTo>
                  <a:pt x="1800461" y="38100"/>
                </a:moveTo>
                <a:lnTo>
                  <a:pt x="1787067" y="38100"/>
                </a:lnTo>
                <a:lnTo>
                  <a:pt x="1781584" y="50800"/>
                </a:lnTo>
                <a:lnTo>
                  <a:pt x="1808406" y="50800"/>
                </a:lnTo>
                <a:lnTo>
                  <a:pt x="1800461" y="38100"/>
                </a:lnTo>
                <a:close/>
              </a:path>
              <a:path w="3487420" h="1781175">
                <a:moveTo>
                  <a:pt x="1871808" y="38100"/>
                </a:moveTo>
                <a:lnTo>
                  <a:pt x="1812787" y="38100"/>
                </a:lnTo>
                <a:lnTo>
                  <a:pt x="1808406" y="50800"/>
                </a:lnTo>
                <a:lnTo>
                  <a:pt x="1858078" y="50800"/>
                </a:lnTo>
                <a:lnTo>
                  <a:pt x="1871808" y="38100"/>
                </a:lnTo>
                <a:close/>
              </a:path>
              <a:path w="3487420" h="1781175">
                <a:moveTo>
                  <a:pt x="1928362" y="38100"/>
                </a:moveTo>
                <a:lnTo>
                  <a:pt x="1871808" y="38100"/>
                </a:lnTo>
                <a:lnTo>
                  <a:pt x="1886210" y="50800"/>
                </a:lnTo>
                <a:lnTo>
                  <a:pt x="1922165" y="50800"/>
                </a:lnTo>
                <a:lnTo>
                  <a:pt x="1928362" y="38100"/>
                </a:lnTo>
                <a:close/>
              </a:path>
              <a:path w="3487420" h="1781175">
                <a:moveTo>
                  <a:pt x="2247048" y="38100"/>
                </a:moveTo>
                <a:lnTo>
                  <a:pt x="2237479" y="50800"/>
                </a:lnTo>
                <a:lnTo>
                  <a:pt x="2272795" y="50800"/>
                </a:lnTo>
                <a:lnTo>
                  <a:pt x="2247048" y="38100"/>
                </a:lnTo>
                <a:close/>
              </a:path>
              <a:path w="3487420" h="1781175">
                <a:moveTo>
                  <a:pt x="2004401" y="27456"/>
                </a:moveTo>
                <a:lnTo>
                  <a:pt x="1999867" y="38100"/>
                </a:lnTo>
                <a:lnTo>
                  <a:pt x="1995897" y="38100"/>
                </a:lnTo>
                <a:lnTo>
                  <a:pt x="1996279" y="48695"/>
                </a:lnTo>
                <a:lnTo>
                  <a:pt x="2003661" y="38100"/>
                </a:lnTo>
                <a:lnTo>
                  <a:pt x="2004401" y="27456"/>
                </a:lnTo>
                <a:close/>
              </a:path>
              <a:path w="3487420" h="1781175">
                <a:moveTo>
                  <a:pt x="1711570" y="38100"/>
                </a:moveTo>
                <a:lnTo>
                  <a:pt x="1702762" y="38100"/>
                </a:lnTo>
                <a:lnTo>
                  <a:pt x="1708261" y="44356"/>
                </a:lnTo>
                <a:lnTo>
                  <a:pt x="1711570" y="38100"/>
                </a:lnTo>
                <a:close/>
              </a:path>
              <a:path w="3487420" h="1781175">
                <a:moveTo>
                  <a:pt x="1435355" y="25400"/>
                </a:moveTo>
                <a:lnTo>
                  <a:pt x="1351755" y="25400"/>
                </a:lnTo>
                <a:lnTo>
                  <a:pt x="1357798" y="38100"/>
                </a:lnTo>
                <a:lnTo>
                  <a:pt x="1431204" y="38100"/>
                </a:lnTo>
                <a:lnTo>
                  <a:pt x="1435355" y="25400"/>
                </a:lnTo>
                <a:close/>
              </a:path>
              <a:path w="3487420" h="1781175">
                <a:moveTo>
                  <a:pt x="1514808" y="12700"/>
                </a:moveTo>
                <a:lnTo>
                  <a:pt x="1482993" y="12700"/>
                </a:lnTo>
                <a:lnTo>
                  <a:pt x="1481508" y="25400"/>
                </a:lnTo>
                <a:lnTo>
                  <a:pt x="1448539" y="25400"/>
                </a:lnTo>
                <a:lnTo>
                  <a:pt x="1451465" y="38100"/>
                </a:lnTo>
                <a:lnTo>
                  <a:pt x="1523305" y="38100"/>
                </a:lnTo>
                <a:lnTo>
                  <a:pt x="1525459" y="30893"/>
                </a:lnTo>
                <a:lnTo>
                  <a:pt x="1524857" y="25400"/>
                </a:lnTo>
                <a:lnTo>
                  <a:pt x="1514808" y="12700"/>
                </a:lnTo>
                <a:close/>
              </a:path>
              <a:path w="3487420" h="1781175">
                <a:moveTo>
                  <a:pt x="1745559" y="25400"/>
                </a:moveTo>
                <a:lnTo>
                  <a:pt x="1630162" y="25400"/>
                </a:lnTo>
                <a:lnTo>
                  <a:pt x="1628460" y="38100"/>
                </a:lnTo>
                <a:lnTo>
                  <a:pt x="1741316" y="38100"/>
                </a:lnTo>
                <a:lnTo>
                  <a:pt x="1745559" y="25400"/>
                </a:lnTo>
                <a:close/>
              </a:path>
              <a:path w="3487420" h="1781175">
                <a:moveTo>
                  <a:pt x="1785191" y="25400"/>
                </a:moveTo>
                <a:lnTo>
                  <a:pt x="1745559" y="25400"/>
                </a:lnTo>
                <a:lnTo>
                  <a:pt x="1746088" y="38100"/>
                </a:lnTo>
                <a:lnTo>
                  <a:pt x="1784543" y="38100"/>
                </a:lnTo>
                <a:lnTo>
                  <a:pt x="1785191" y="25400"/>
                </a:lnTo>
                <a:close/>
              </a:path>
              <a:path w="3487420" h="1781175">
                <a:moveTo>
                  <a:pt x="2004544" y="25400"/>
                </a:moveTo>
                <a:lnTo>
                  <a:pt x="1785191" y="25400"/>
                </a:lnTo>
                <a:lnTo>
                  <a:pt x="1784543" y="38100"/>
                </a:lnTo>
                <a:lnTo>
                  <a:pt x="1999867" y="38100"/>
                </a:lnTo>
                <a:lnTo>
                  <a:pt x="2004401" y="27456"/>
                </a:lnTo>
                <a:lnTo>
                  <a:pt x="2004544" y="25400"/>
                </a:lnTo>
                <a:close/>
              </a:path>
              <a:path w="3487420" h="1781175">
                <a:moveTo>
                  <a:pt x="2132793" y="25400"/>
                </a:moveTo>
                <a:lnTo>
                  <a:pt x="2074156" y="25400"/>
                </a:lnTo>
                <a:lnTo>
                  <a:pt x="2070166" y="38100"/>
                </a:lnTo>
                <a:lnTo>
                  <a:pt x="2140673" y="38100"/>
                </a:lnTo>
                <a:lnTo>
                  <a:pt x="2132793" y="25400"/>
                </a:lnTo>
                <a:close/>
              </a:path>
              <a:path w="3487420" h="1781175">
                <a:moveTo>
                  <a:pt x="2161451" y="25400"/>
                </a:moveTo>
                <a:lnTo>
                  <a:pt x="2155139" y="25400"/>
                </a:lnTo>
                <a:lnTo>
                  <a:pt x="2153937" y="38100"/>
                </a:lnTo>
                <a:lnTo>
                  <a:pt x="2181469" y="38100"/>
                </a:lnTo>
                <a:lnTo>
                  <a:pt x="2161451" y="25400"/>
                </a:lnTo>
                <a:close/>
              </a:path>
              <a:path w="3487420" h="1781175">
                <a:moveTo>
                  <a:pt x="1365859" y="12700"/>
                </a:moveTo>
                <a:lnTo>
                  <a:pt x="1362310" y="25400"/>
                </a:lnTo>
                <a:lnTo>
                  <a:pt x="1368375" y="25400"/>
                </a:lnTo>
                <a:lnTo>
                  <a:pt x="1365859" y="12700"/>
                </a:lnTo>
                <a:close/>
              </a:path>
              <a:path w="3487420" h="1781175">
                <a:moveTo>
                  <a:pt x="1444043" y="12700"/>
                </a:moveTo>
                <a:lnTo>
                  <a:pt x="1434264" y="12700"/>
                </a:lnTo>
                <a:lnTo>
                  <a:pt x="1420356" y="25400"/>
                </a:lnTo>
                <a:lnTo>
                  <a:pt x="1443821" y="25400"/>
                </a:lnTo>
                <a:lnTo>
                  <a:pt x="1444043" y="12700"/>
                </a:lnTo>
                <a:close/>
              </a:path>
              <a:path w="3487420" h="1781175">
                <a:moveTo>
                  <a:pt x="1475159" y="12700"/>
                </a:moveTo>
                <a:lnTo>
                  <a:pt x="1469104" y="12700"/>
                </a:lnTo>
                <a:lnTo>
                  <a:pt x="1468091" y="25400"/>
                </a:lnTo>
                <a:lnTo>
                  <a:pt x="1481508" y="25400"/>
                </a:lnTo>
                <a:lnTo>
                  <a:pt x="1475159" y="12700"/>
                </a:lnTo>
                <a:close/>
              </a:path>
              <a:path w="3487420" h="1781175">
                <a:moveTo>
                  <a:pt x="1821513" y="12700"/>
                </a:moveTo>
                <a:lnTo>
                  <a:pt x="1528329" y="12700"/>
                </a:lnTo>
                <a:lnTo>
                  <a:pt x="1536284" y="25400"/>
                </a:lnTo>
                <a:lnTo>
                  <a:pt x="1829632" y="25400"/>
                </a:lnTo>
                <a:lnTo>
                  <a:pt x="1821513" y="12700"/>
                </a:lnTo>
                <a:close/>
              </a:path>
              <a:path w="3487420" h="1781175">
                <a:moveTo>
                  <a:pt x="1910164" y="12700"/>
                </a:moveTo>
                <a:lnTo>
                  <a:pt x="1837838" y="12700"/>
                </a:lnTo>
                <a:lnTo>
                  <a:pt x="1842468" y="25400"/>
                </a:lnTo>
                <a:lnTo>
                  <a:pt x="1913506" y="25400"/>
                </a:lnTo>
                <a:lnTo>
                  <a:pt x="1910164" y="12700"/>
                </a:lnTo>
                <a:close/>
              </a:path>
              <a:path w="3487420" h="1781175">
                <a:moveTo>
                  <a:pt x="1996088" y="12700"/>
                </a:moveTo>
                <a:lnTo>
                  <a:pt x="1919709" y="12700"/>
                </a:lnTo>
                <a:lnTo>
                  <a:pt x="1913506" y="25400"/>
                </a:lnTo>
                <a:lnTo>
                  <a:pt x="1998411" y="25400"/>
                </a:lnTo>
                <a:lnTo>
                  <a:pt x="1996088" y="12700"/>
                </a:lnTo>
                <a:close/>
              </a:path>
              <a:path w="3487420" h="1781175">
                <a:moveTo>
                  <a:pt x="2052704" y="12700"/>
                </a:moveTo>
                <a:lnTo>
                  <a:pt x="2048627" y="12700"/>
                </a:lnTo>
                <a:lnTo>
                  <a:pt x="2044639" y="25400"/>
                </a:lnTo>
                <a:lnTo>
                  <a:pt x="2064335" y="25400"/>
                </a:lnTo>
                <a:lnTo>
                  <a:pt x="2052704" y="12700"/>
                </a:lnTo>
                <a:close/>
              </a:path>
              <a:path w="3487420" h="1781175">
                <a:moveTo>
                  <a:pt x="2082568" y="12700"/>
                </a:moveTo>
                <a:lnTo>
                  <a:pt x="2076888" y="25400"/>
                </a:lnTo>
                <a:lnTo>
                  <a:pt x="2095401" y="25400"/>
                </a:lnTo>
                <a:lnTo>
                  <a:pt x="2082568" y="12700"/>
                </a:lnTo>
                <a:close/>
              </a:path>
              <a:path w="3487420" h="1781175">
                <a:moveTo>
                  <a:pt x="1539970" y="0"/>
                </a:moveTo>
                <a:lnTo>
                  <a:pt x="1532013" y="12700"/>
                </a:lnTo>
                <a:lnTo>
                  <a:pt x="1544831" y="12700"/>
                </a:lnTo>
                <a:lnTo>
                  <a:pt x="1539970" y="0"/>
                </a:lnTo>
                <a:close/>
              </a:path>
              <a:path w="3487420" h="1781175">
                <a:moveTo>
                  <a:pt x="1603860" y="0"/>
                </a:moveTo>
                <a:lnTo>
                  <a:pt x="1592341" y="0"/>
                </a:lnTo>
                <a:lnTo>
                  <a:pt x="1587546" y="12700"/>
                </a:lnTo>
                <a:lnTo>
                  <a:pt x="1612058" y="12700"/>
                </a:lnTo>
                <a:lnTo>
                  <a:pt x="1603860" y="0"/>
                </a:lnTo>
                <a:close/>
              </a:path>
              <a:path w="3487420" h="1781175">
                <a:moveTo>
                  <a:pt x="1619889" y="0"/>
                </a:moveTo>
                <a:lnTo>
                  <a:pt x="1616698" y="12700"/>
                </a:lnTo>
                <a:lnTo>
                  <a:pt x="1623736" y="12700"/>
                </a:lnTo>
                <a:lnTo>
                  <a:pt x="1619889" y="0"/>
                </a:lnTo>
                <a:close/>
              </a:path>
              <a:path w="3487420" h="1781175">
                <a:moveTo>
                  <a:pt x="1631811" y="0"/>
                </a:moveTo>
                <a:lnTo>
                  <a:pt x="1622545" y="0"/>
                </a:lnTo>
                <a:lnTo>
                  <a:pt x="1623736" y="12700"/>
                </a:lnTo>
                <a:lnTo>
                  <a:pt x="1643476" y="12700"/>
                </a:lnTo>
                <a:lnTo>
                  <a:pt x="1631811" y="0"/>
                </a:lnTo>
                <a:close/>
              </a:path>
              <a:path w="3487420" h="1781175">
                <a:moveTo>
                  <a:pt x="1674790" y="0"/>
                </a:moveTo>
                <a:lnTo>
                  <a:pt x="1652079" y="0"/>
                </a:lnTo>
                <a:lnTo>
                  <a:pt x="1649479" y="12700"/>
                </a:lnTo>
                <a:lnTo>
                  <a:pt x="1691166" y="12700"/>
                </a:lnTo>
                <a:lnTo>
                  <a:pt x="1674790" y="0"/>
                </a:lnTo>
                <a:close/>
              </a:path>
              <a:path w="3487420" h="1781175">
                <a:moveTo>
                  <a:pt x="1749440" y="0"/>
                </a:moveTo>
                <a:lnTo>
                  <a:pt x="1696722" y="0"/>
                </a:lnTo>
                <a:lnTo>
                  <a:pt x="1693479" y="12700"/>
                </a:lnTo>
                <a:lnTo>
                  <a:pt x="1742417" y="12700"/>
                </a:lnTo>
                <a:lnTo>
                  <a:pt x="1749440" y="0"/>
                </a:lnTo>
                <a:close/>
              </a:path>
              <a:path w="3487420" h="1781175">
                <a:moveTo>
                  <a:pt x="1807479" y="0"/>
                </a:moveTo>
                <a:lnTo>
                  <a:pt x="1760870" y="0"/>
                </a:lnTo>
                <a:lnTo>
                  <a:pt x="1777587" y="12700"/>
                </a:lnTo>
                <a:lnTo>
                  <a:pt x="1810381" y="12700"/>
                </a:lnTo>
                <a:lnTo>
                  <a:pt x="1807479" y="0"/>
                </a:lnTo>
                <a:close/>
              </a:path>
              <a:path w="3487420" h="1781175">
                <a:moveTo>
                  <a:pt x="1879353" y="0"/>
                </a:moveTo>
                <a:lnTo>
                  <a:pt x="1872765" y="0"/>
                </a:lnTo>
                <a:lnTo>
                  <a:pt x="1865818" y="12700"/>
                </a:lnTo>
                <a:lnTo>
                  <a:pt x="1887540" y="12700"/>
                </a:lnTo>
                <a:lnTo>
                  <a:pt x="1879353" y="0"/>
                </a:lnTo>
                <a:close/>
              </a:path>
              <a:path w="3487420" h="1781175">
                <a:moveTo>
                  <a:pt x="1629090" y="1778410"/>
                </a:moveTo>
                <a:lnTo>
                  <a:pt x="1624053" y="1778771"/>
                </a:lnTo>
                <a:lnTo>
                  <a:pt x="1626504" y="1780617"/>
                </a:lnTo>
                <a:lnTo>
                  <a:pt x="1629044" y="1779761"/>
                </a:lnTo>
                <a:lnTo>
                  <a:pt x="1629090" y="1778410"/>
                </a:lnTo>
                <a:close/>
              </a:path>
            </a:pathLst>
          </a:custGeom>
          <a:solidFill>
            <a:srgbClr val="DB28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43</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4565015" cy="711200"/>
          </a:xfrm>
          <a:prstGeom prst="rect">
            <a:avLst/>
          </a:prstGeom>
        </p:spPr>
        <p:txBody>
          <a:bodyPr vert="horz" wrap="square" lIns="0" tIns="12700" rIns="0" bIns="0" rtlCol="0">
            <a:spAutoFit/>
          </a:bodyPr>
          <a:lstStyle/>
          <a:p>
            <a:pPr marL="12700">
              <a:lnSpc>
                <a:spcPct val="100000"/>
              </a:lnSpc>
              <a:spcBef>
                <a:spcPts val="100"/>
              </a:spcBef>
            </a:pPr>
            <a:r>
              <a:rPr spc="-85" dirty="0"/>
              <a:t>C</a:t>
            </a:r>
            <a:r>
              <a:rPr spc="-545" dirty="0"/>
              <a:t> </a:t>
            </a:r>
            <a:r>
              <a:rPr spc="250" dirty="0"/>
              <a:t>O</a:t>
            </a:r>
            <a:r>
              <a:rPr spc="-545" dirty="0"/>
              <a:t> </a:t>
            </a:r>
            <a:r>
              <a:rPr spc="250" dirty="0"/>
              <a:t>N</a:t>
            </a:r>
            <a:r>
              <a:rPr spc="-540" dirty="0"/>
              <a:t> </a:t>
            </a:r>
            <a:r>
              <a:rPr spc="-170" dirty="0"/>
              <a:t>T</a:t>
            </a:r>
            <a:r>
              <a:rPr spc="-545" dirty="0"/>
              <a:t> </a:t>
            </a:r>
            <a:r>
              <a:rPr spc="-585" dirty="0"/>
              <a:t>R</a:t>
            </a:r>
            <a:r>
              <a:rPr spc="-540" dirty="0"/>
              <a:t> </a:t>
            </a:r>
            <a:r>
              <a:rPr spc="250" dirty="0"/>
              <a:t>O</a:t>
            </a:r>
            <a:r>
              <a:rPr spc="-545" dirty="0"/>
              <a:t> </a:t>
            </a:r>
            <a:r>
              <a:rPr spc="-254" dirty="0"/>
              <a:t>L</a:t>
            </a:r>
            <a:r>
              <a:rPr spc="-540" dirty="0"/>
              <a:t> </a:t>
            </a:r>
            <a:r>
              <a:rPr spc="-254" dirty="0"/>
              <a:t>L</a:t>
            </a:r>
            <a:r>
              <a:rPr spc="-545" dirty="0"/>
              <a:t> </a:t>
            </a:r>
            <a:r>
              <a:rPr spc="-335" dirty="0"/>
              <a:t>E</a:t>
            </a:r>
            <a:r>
              <a:rPr spc="-545" dirty="0"/>
              <a:t> </a:t>
            </a:r>
            <a:r>
              <a:rPr spc="-585" dirty="0"/>
              <a:t>R</a:t>
            </a:r>
          </a:p>
        </p:txBody>
      </p:sp>
      <p:sp>
        <p:nvSpPr>
          <p:cNvPr id="5" name="object 5"/>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44</a:t>
            </a:fld>
            <a:r>
              <a:rPr sz="2700" spc="15" baseline="1543" dirty="0"/>
              <a:t>/64</a:t>
            </a:r>
            <a:endParaRPr sz="2700" baseline="1543"/>
          </a:p>
        </p:txBody>
      </p:sp>
      <p:sp>
        <p:nvSpPr>
          <p:cNvPr id="3" name="object 3"/>
          <p:cNvSpPr txBox="1"/>
          <p:nvPr/>
        </p:nvSpPr>
        <p:spPr>
          <a:xfrm>
            <a:off x="1181100" y="5710224"/>
            <a:ext cx="9544685" cy="3266920"/>
          </a:xfrm>
          <a:prstGeom prst="rect">
            <a:avLst/>
          </a:prstGeom>
          <a:solidFill>
            <a:srgbClr val="292929"/>
          </a:solidFill>
          <a:ln w="12700">
            <a:solidFill>
              <a:srgbClr val="4F4F4F"/>
            </a:solidFill>
          </a:ln>
        </p:spPr>
        <p:txBody>
          <a:bodyPr vert="horz" wrap="square" lIns="0" tIns="42545" rIns="0" bIns="0" rtlCol="0">
            <a:spAutoFit/>
          </a:bodyPr>
          <a:lstStyle/>
          <a:p>
            <a:pPr marL="152400">
              <a:lnSpc>
                <a:spcPct val="100000"/>
              </a:lnSpc>
              <a:spcBef>
                <a:spcPts val="335"/>
              </a:spcBef>
            </a:pPr>
            <a:r>
              <a:rPr lang="en-US" sz="2400" spc="-5" dirty="0">
                <a:solidFill>
                  <a:srgbClr val="00F900"/>
                </a:solidFill>
                <a:latin typeface="Courier New"/>
                <a:cs typeface="Courier New"/>
              </a:rPr>
              <a:t>@Component({</a:t>
            </a:r>
          </a:p>
          <a:p>
            <a:pPr marL="152400">
              <a:lnSpc>
                <a:spcPct val="100000"/>
              </a:lnSpc>
              <a:spcBef>
                <a:spcPts val="335"/>
              </a:spcBef>
            </a:pPr>
            <a:r>
              <a:rPr lang="en-US" sz="2400" spc="-5" dirty="0">
                <a:solidFill>
                  <a:srgbClr val="00F900"/>
                </a:solidFill>
                <a:latin typeface="Courier New"/>
                <a:cs typeface="Courier New"/>
              </a:rPr>
              <a:t>  selector: 'app-home',</a:t>
            </a:r>
          </a:p>
          <a:p>
            <a:pPr marL="152400">
              <a:lnSpc>
                <a:spcPct val="100000"/>
              </a:lnSpc>
              <a:spcBef>
                <a:spcPts val="335"/>
              </a:spcBef>
            </a:pPr>
            <a:r>
              <a:rPr lang="en-US" sz="2400" spc="-5" dirty="0">
                <a:solidFill>
                  <a:srgbClr val="00F900"/>
                </a:solidFill>
                <a:latin typeface="Courier New"/>
                <a:cs typeface="Courier New"/>
              </a:rPr>
              <a:t>  </a:t>
            </a:r>
            <a:r>
              <a:rPr lang="en-US" sz="2400" spc="-5" dirty="0" err="1">
                <a:solidFill>
                  <a:srgbClr val="00F900"/>
                </a:solidFill>
                <a:latin typeface="Courier New"/>
                <a:cs typeface="Courier New"/>
              </a:rPr>
              <a:t>templateUrl</a:t>
            </a:r>
            <a:r>
              <a:rPr lang="en-US" sz="2400" spc="-5" dirty="0">
                <a:solidFill>
                  <a:srgbClr val="00F900"/>
                </a:solidFill>
                <a:latin typeface="Courier New"/>
                <a:cs typeface="Courier New"/>
              </a:rPr>
              <a:t>: 'home.page.html',</a:t>
            </a:r>
          </a:p>
          <a:p>
            <a:pPr marL="152400">
              <a:lnSpc>
                <a:spcPct val="100000"/>
              </a:lnSpc>
              <a:spcBef>
                <a:spcPts val="335"/>
              </a:spcBef>
            </a:pPr>
            <a:r>
              <a:rPr lang="en-US" sz="2400" spc="-5" dirty="0">
                <a:solidFill>
                  <a:srgbClr val="00F900"/>
                </a:solidFill>
                <a:latin typeface="Courier New"/>
                <a:cs typeface="Courier New"/>
              </a:rPr>
              <a:t>  </a:t>
            </a:r>
            <a:r>
              <a:rPr lang="en-US" sz="2400" spc="-5" dirty="0" err="1">
                <a:solidFill>
                  <a:srgbClr val="00F900"/>
                </a:solidFill>
                <a:latin typeface="Courier New"/>
                <a:cs typeface="Courier New"/>
              </a:rPr>
              <a:t>styleUrls</a:t>
            </a:r>
            <a:r>
              <a:rPr lang="en-US" sz="2400" spc="-5" dirty="0">
                <a:solidFill>
                  <a:srgbClr val="00F900"/>
                </a:solidFill>
                <a:latin typeface="Courier New"/>
                <a:cs typeface="Courier New"/>
              </a:rPr>
              <a:t>: ['</a:t>
            </a:r>
            <a:r>
              <a:rPr lang="en-US" sz="2400" spc="-5" dirty="0" err="1">
                <a:solidFill>
                  <a:srgbClr val="00F900"/>
                </a:solidFill>
                <a:latin typeface="Courier New"/>
                <a:cs typeface="Courier New"/>
              </a:rPr>
              <a:t>home.page.scss</a:t>
            </a:r>
            <a:r>
              <a:rPr lang="en-US" sz="2400" spc="-5" dirty="0">
                <a:solidFill>
                  <a:srgbClr val="00F900"/>
                </a:solidFill>
                <a:latin typeface="Courier New"/>
                <a:cs typeface="Courier New"/>
              </a:rPr>
              <a:t>'],</a:t>
            </a:r>
          </a:p>
          <a:p>
            <a:pPr marL="152400">
              <a:lnSpc>
                <a:spcPct val="100000"/>
              </a:lnSpc>
              <a:spcBef>
                <a:spcPts val="335"/>
              </a:spcBef>
            </a:pPr>
            <a:r>
              <a:rPr lang="en-US" sz="2400" spc="-5" dirty="0">
                <a:solidFill>
                  <a:srgbClr val="00F900"/>
                </a:solidFill>
                <a:latin typeface="Courier New"/>
                <a:cs typeface="Courier New"/>
              </a:rPr>
              <a:t>})</a:t>
            </a:r>
          </a:p>
          <a:p>
            <a:pPr marL="152400">
              <a:lnSpc>
                <a:spcPct val="100000"/>
              </a:lnSpc>
              <a:spcBef>
                <a:spcPts val="335"/>
              </a:spcBef>
            </a:pPr>
            <a:r>
              <a:rPr lang="en-US" sz="2400" spc="-5" dirty="0">
                <a:solidFill>
                  <a:schemeClr val="bg1"/>
                </a:solidFill>
                <a:latin typeface="Courier New"/>
                <a:cs typeface="Courier New"/>
              </a:rPr>
              <a:t>export</a:t>
            </a:r>
            <a:r>
              <a:rPr lang="en-US" sz="2400" spc="-5" dirty="0">
                <a:solidFill>
                  <a:srgbClr val="00F900"/>
                </a:solidFill>
                <a:latin typeface="Courier New"/>
                <a:cs typeface="Courier New"/>
              </a:rPr>
              <a:t> </a:t>
            </a:r>
            <a:r>
              <a:rPr lang="en-US" sz="2400" spc="-5" dirty="0">
                <a:solidFill>
                  <a:srgbClr val="0070C0"/>
                </a:solidFill>
                <a:latin typeface="Courier New"/>
                <a:cs typeface="Courier New"/>
              </a:rPr>
              <a:t>class</a:t>
            </a:r>
            <a:r>
              <a:rPr lang="en-US" sz="2400" spc="-5" dirty="0">
                <a:solidFill>
                  <a:srgbClr val="00F900"/>
                </a:solidFill>
                <a:latin typeface="Courier New"/>
                <a:cs typeface="Courier New"/>
              </a:rPr>
              <a:t> </a:t>
            </a:r>
            <a:r>
              <a:rPr lang="en-US" sz="2400" spc="-5" dirty="0" err="1">
                <a:solidFill>
                  <a:srgbClr val="FFFF00"/>
                </a:solidFill>
                <a:latin typeface="Courier New"/>
                <a:cs typeface="Courier New"/>
              </a:rPr>
              <a:t>HomePage</a:t>
            </a:r>
            <a:r>
              <a:rPr lang="en-US" sz="2400" spc="-5" dirty="0">
                <a:solidFill>
                  <a:srgbClr val="FFFF00"/>
                </a:solidFill>
                <a:latin typeface="Courier New"/>
                <a:cs typeface="Courier New"/>
              </a:rPr>
              <a:t> </a:t>
            </a:r>
            <a:r>
              <a:rPr lang="en-US" sz="2400" spc="-5" dirty="0" smtClean="0">
                <a:solidFill>
                  <a:srgbClr val="00F900"/>
                </a:solidFill>
                <a:latin typeface="Courier New"/>
                <a:cs typeface="Courier New"/>
              </a:rPr>
              <a:t>{</a:t>
            </a:r>
          </a:p>
          <a:p>
            <a:pPr marL="152400">
              <a:lnSpc>
                <a:spcPct val="100000"/>
              </a:lnSpc>
              <a:spcBef>
                <a:spcPts val="335"/>
              </a:spcBef>
            </a:pPr>
            <a:r>
              <a:rPr lang="en-US" sz="2400" spc="-5" dirty="0" smtClean="0">
                <a:solidFill>
                  <a:srgbClr val="00F900"/>
                </a:solidFill>
                <a:latin typeface="Courier New"/>
                <a:cs typeface="Courier New"/>
              </a:rPr>
              <a:t>...</a:t>
            </a:r>
          </a:p>
          <a:p>
            <a:pPr marL="152400">
              <a:lnSpc>
                <a:spcPct val="100000"/>
              </a:lnSpc>
              <a:spcBef>
                <a:spcPts val="335"/>
              </a:spcBef>
            </a:pPr>
            <a:r>
              <a:rPr lang="en-US" sz="2400" spc="-5" dirty="0" smtClean="0">
                <a:solidFill>
                  <a:srgbClr val="00F900"/>
                </a:solidFill>
                <a:latin typeface="Courier New"/>
                <a:cs typeface="Courier New"/>
              </a:rPr>
              <a:t>}</a:t>
            </a:r>
            <a:endParaRPr sz="2400" dirty="0">
              <a:latin typeface="Courier New"/>
              <a:cs typeface="Courier New"/>
            </a:endParaRPr>
          </a:p>
        </p:txBody>
      </p:sp>
      <p:sp>
        <p:nvSpPr>
          <p:cNvPr id="4" name="object 4"/>
          <p:cNvSpPr txBox="1"/>
          <p:nvPr/>
        </p:nvSpPr>
        <p:spPr>
          <a:xfrm>
            <a:off x="1117600" y="2819400"/>
            <a:ext cx="7594600" cy="2205732"/>
          </a:xfrm>
          <a:prstGeom prst="rect">
            <a:avLst/>
          </a:prstGeom>
        </p:spPr>
        <p:txBody>
          <a:bodyPr vert="horz" wrap="square" lIns="0" tIns="12700" rIns="0" bIns="0" rtlCol="0">
            <a:spAutoFit/>
          </a:bodyPr>
          <a:lstStyle/>
          <a:p>
            <a:pPr marL="38100">
              <a:lnSpc>
                <a:spcPct val="100000"/>
              </a:lnSpc>
              <a:spcBef>
                <a:spcPts val="100"/>
              </a:spcBef>
            </a:pPr>
            <a:r>
              <a:rPr lang="en-US" sz="4000" spc="-15" dirty="0" smtClean="0">
                <a:solidFill>
                  <a:srgbClr val="FFFFFF"/>
                </a:solidFill>
                <a:latin typeface="Arial"/>
                <a:cs typeface="Arial"/>
              </a:rPr>
              <a:t>In </a:t>
            </a:r>
            <a:r>
              <a:rPr sz="4000" spc="50" dirty="0" smtClean="0">
                <a:solidFill>
                  <a:srgbClr val="FFFFFF"/>
                </a:solidFill>
                <a:latin typeface="Arial"/>
                <a:cs typeface="Arial"/>
              </a:rPr>
              <a:t>file</a:t>
            </a:r>
            <a:endParaRPr sz="4000" dirty="0">
              <a:latin typeface="Arial"/>
              <a:cs typeface="Arial"/>
            </a:endParaRPr>
          </a:p>
          <a:p>
            <a:pPr marL="38100">
              <a:lnSpc>
                <a:spcPct val="100000"/>
              </a:lnSpc>
              <a:spcBef>
                <a:spcPts val="2100"/>
              </a:spcBef>
            </a:pPr>
            <a:r>
              <a:rPr lang="en-US" sz="2800" dirty="0" err="1" smtClean="0">
                <a:solidFill>
                  <a:srgbClr val="55D7FF"/>
                </a:solidFill>
                <a:latin typeface="Courier New"/>
                <a:cs typeface="Courier New"/>
              </a:rPr>
              <a:t>src</a:t>
            </a:r>
            <a:r>
              <a:rPr lang="en-US" sz="2800" dirty="0" smtClean="0">
                <a:solidFill>
                  <a:srgbClr val="55D7FF"/>
                </a:solidFill>
                <a:latin typeface="Courier New"/>
                <a:cs typeface="Courier New"/>
              </a:rPr>
              <a:t>/app/home/</a:t>
            </a:r>
            <a:r>
              <a:rPr lang="en-US" sz="2800" dirty="0" err="1" smtClean="0">
                <a:solidFill>
                  <a:srgbClr val="55D7FF"/>
                </a:solidFill>
                <a:latin typeface="Courier New"/>
                <a:cs typeface="Courier New"/>
              </a:rPr>
              <a:t>home.page.ts</a:t>
            </a:r>
            <a:endParaRPr sz="2800" dirty="0">
              <a:latin typeface="Courier New"/>
              <a:cs typeface="Courier New"/>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45"/>
              </a:spcBef>
            </a:pPr>
            <a:endParaRPr sz="1700" dirty="0">
              <a:latin typeface="Times New Roman"/>
              <a:cs typeface="Times New Roman"/>
            </a:endParaRPr>
          </a:p>
        </p:txBody>
      </p:sp>
      <p:sp>
        <p:nvSpPr>
          <p:cNvPr id="6" name="object 6"/>
          <p:cNvSpPr txBox="1"/>
          <p:nvPr/>
        </p:nvSpPr>
        <p:spPr>
          <a:xfrm>
            <a:off x="8603615" y="3344421"/>
            <a:ext cx="4401185" cy="482600"/>
          </a:xfrm>
          <a:prstGeom prst="rect">
            <a:avLst/>
          </a:prstGeom>
        </p:spPr>
        <p:txBody>
          <a:bodyPr vert="horz" wrap="square" lIns="0" tIns="12700" rIns="0" bIns="0" rtlCol="0">
            <a:spAutoFit/>
          </a:bodyPr>
          <a:lstStyle/>
          <a:p>
            <a:pPr marL="12700">
              <a:lnSpc>
                <a:spcPct val="100000"/>
              </a:lnSpc>
              <a:spcBef>
                <a:spcPts val="100"/>
              </a:spcBef>
            </a:pPr>
            <a:r>
              <a:rPr lang="en-US" sz="3000" spc="335" dirty="0" smtClean="0">
                <a:solidFill>
                  <a:srgbClr val="FF2E00"/>
                </a:solidFill>
                <a:latin typeface="Verdana"/>
                <a:cs typeface="Verdana"/>
              </a:rPr>
              <a:t>View</a:t>
            </a:r>
            <a:endParaRPr sz="3000" dirty="0">
              <a:latin typeface="Verdana"/>
              <a:cs typeface="Verdana"/>
            </a:endParaRPr>
          </a:p>
        </p:txBody>
      </p:sp>
      <p:sp>
        <p:nvSpPr>
          <p:cNvPr id="7" name="object 5"/>
          <p:cNvSpPr/>
          <p:nvPr/>
        </p:nvSpPr>
        <p:spPr>
          <a:xfrm rot="13739670">
            <a:off x="8141843" y="3496015"/>
            <a:ext cx="608417" cy="3814369"/>
          </a:xfrm>
          <a:prstGeom prst="rect">
            <a:avLst/>
          </a:prstGeom>
          <a:blipFill>
            <a:blip r:embed="rId2" cstate="print"/>
            <a:stretch>
              <a:fillRect/>
            </a:stretch>
          </a:blipFill>
        </p:spPr>
        <p:txBody>
          <a:bodyPr wrap="square" lIns="0" tIns="0" rIns="0" bIns="0" rtlCol="0"/>
          <a:lstStyle/>
          <a:p>
            <a:endParaRPr/>
          </a:p>
        </p:txBody>
      </p:sp>
      <p:sp>
        <p:nvSpPr>
          <p:cNvPr id="8" name="object 6"/>
          <p:cNvSpPr txBox="1"/>
          <p:nvPr/>
        </p:nvSpPr>
        <p:spPr>
          <a:xfrm>
            <a:off x="9779001" y="5003800"/>
            <a:ext cx="2667000" cy="482600"/>
          </a:xfrm>
          <a:prstGeom prst="rect">
            <a:avLst/>
          </a:prstGeom>
        </p:spPr>
        <p:txBody>
          <a:bodyPr vert="horz" wrap="square" lIns="0" tIns="12700" rIns="0" bIns="0" rtlCol="0">
            <a:spAutoFit/>
          </a:bodyPr>
          <a:lstStyle/>
          <a:p>
            <a:pPr marL="12700">
              <a:lnSpc>
                <a:spcPct val="100000"/>
              </a:lnSpc>
              <a:spcBef>
                <a:spcPts val="100"/>
              </a:spcBef>
            </a:pPr>
            <a:r>
              <a:rPr lang="en-US" sz="3000" spc="335" dirty="0" smtClean="0">
                <a:solidFill>
                  <a:srgbClr val="FF2E00"/>
                </a:solidFill>
                <a:latin typeface="Verdana"/>
                <a:cs typeface="Verdana"/>
              </a:rPr>
              <a:t>Style</a:t>
            </a:r>
            <a:endParaRPr sz="3000" dirty="0">
              <a:latin typeface="Verdana"/>
              <a:cs typeface="Verdana"/>
            </a:endParaRPr>
          </a:p>
        </p:txBody>
      </p:sp>
      <p:sp>
        <p:nvSpPr>
          <p:cNvPr id="9" name="object 5"/>
          <p:cNvSpPr/>
          <p:nvPr/>
        </p:nvSpPr>
        <p:spPr>
          <a:xfrm rot="14874108">
            <a:off x="8407717" y="4712946"/>
            <a:ext cx="608417" cy="33721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5000" y="1600200"/>
            <a:ext cx="11068685" cy="7543091"/>
          </a:xfrm>
          <a:prstGeom prst="rect">
            <a:avLst/>
          </a:prstGeom>
        </p:spPr>
        <p:txBody>
          <a:bodyPr vert="horz" wrap="square" lIns="0" tIns="12700" rIns="0" bIns="0" rtlCol="0">
            <a:spAutoFit/>
          </a:bodyPr>
          <a:lstStyle/>
          <a:p>
            <a:pPr marL="248285">
              <a:lnSpc>
                <a:spcPct val="100000"/>
              </a:lnSpc>
              <a:spcBef>
                <a:spcPts val="100"/>
              </a:spcBef>
            </a:pPr>
            <a:r>
              <a:rPr lang="en-US" sz="2800" spc="-5" dirty="0">
                <a:solidFill>
                  <a:schemeClr val="accent3">
                    <a:lumMod val="40000"/>
                    <a:lumOff val="60000"/>
                  </a:schemeClr>
                </a:solidFill>
                <a:latin typeface="Courier New"/>
                <a:cs typeface="Courier New"/>
              </a:rPr>
              <a:t>export</a:t>
            </a:r>
            <a:r>
              <a:rPr lang="en-US" sz="2800" spc="-5" dirty="0">
                <a:solidFill>
                  <a:srgbClr val="55D7FF"/>
                </a:solidFill>
                <a:latin typeface="Courier New"/>
                <a:cs typeface="Courier New"/>
              </a:rPr>
              <a:t> </a:t>
            </a:r>
            <a:r>
              <a:rPr lang="en-US" sz="2800" spc="-5" dirty="0">
                <a:solidFill>
                  <a:srgbClr val="0070C0"/>
                </a:solidFill>
                <a:latin typeface="Courier New"/>
                <a:cs typeface="Courier New"/>
              </a:rPr>
              <a:t>class</a:t>
            </a:r>
            <a:r>
              <a:rPr lang="en-US" sz="2800" spc="-5" dirty="0">
                <a:solidFill>
                  <a:srgbClr val="55D7FF"/>
                </a:solidFill>
                <a:latin typeface="Courier New"/>
                <a:cs typeface="Courier New"/>
              </a:rPr>
              <a:t> </a:t>
            </a:r>
            <a:r>
              <a:rPr lang="en-US" sz="2800" spc="-5" dirty="0" err="1">
                <a:solidFill>
                  <a:srgbClr val="FFFF00"/>
                </a:solidFill>
                <a:latin typeface="Courier New"/>
                <a:cs typeface="Courier New"/>
              </a:rPr>
              <a:t>HomePage</a:t>
            </a:r>
            <a:r>
              <a:rPr lang="en-US" sz="2800" spc="-5" dirty="0">
                <a:solidFill>
                  <a:srgbClr val="FFFF00"/>
                </a:solidFill>
                <a:latin typeface="Courier New"/>
                <a:cs typeface="Courier New"/>
              </a:rPr>
              <a:t> </a:t>
            </a:r>
            <a:r>
              <a:rPr lang="en-US" sz="2800" spc="-5" dirty="0">
                <a:solidFill>
                  <a:srgbClr val="55D7FF"/>
                </a:solidFill>
                <a:latin typeface="Courier New"/>
                <a:cs typeface="Courier New"/>
              </a:rPr>
              <a:t>{</a:t>
            </a:r>
          </a:p>
          <a:p>
            <a:pPr marL="248285">
              <a:lnSpc>
                <a:spcPct val="100000"/>
              </a:lnSpc>
              <a:spcBef>
                <a:spcPts val="100"/>
              </a:spcBef>
            </a:pPr>
            <a:endParaRPr lang="en-US" sz="2800" spc="-5" dirty="0">
              <a:solidFill>
                <a:srgbClr val="55D7FF"/>
              </a:solidFill>
              <a:latin typeface="Courier New"/>
              <a:cs typeface="Courier New"/>
            </a:endParaRPr>
          </a:p>
          <a:p>
            <a:pPr marL="248285">
              <a:lnSpc>
                <a:spcPct val="100000"/>
              </a:lnSpc>
              <a:spcBef>
                <a:spcPts val="100"/>
              </a:spcBef>
            </a:pPr>
            <a:r>
              <a:rPr lang="en-US" sz="2800" spc="-5" dirty="0">
                <a:solidFill>
                  <a:srgbClr val="55D7FF"/>
                </a:solidFill>
                <a:latin typeface="Courier New"/>
                <a:cs typeface="Courier New"/>
              </a:rPr>
              <a:t>  </a:t>
            </a:r>
            <a:r>
              <a:rPr lang="en-US" sz="2800" spc="-5" dirty="0">
                <a:solidFill>
                  <a:srgbClr val="FF0000"/>
                </a:solidFill>
                <a:latin typeface="Courier New"/>
                <a:cs typeface="Courier New"/>
              </a:rPr>
              <a:t>private</a:t>
            </a:r>
            <a:r>
              <a:rPr lang="en-US" sz="2800" spc="-5" dirty="0">
                <a:solidFill>
                  <a:srgbClr val="55D7FF"/>
                </a:solidFill>
                <a:latin typeface="Courier New"/>
                <a:cs typeface="Courier New"/>
              </a:rPr>
              <a:t> </a:t>
            </a:r>
            <a:r>
              <a:rPr lang="en-US" sz="2800" spc="-5" dirty="0" err="1" smtClean="0">
                <a:solidFill>
                  <a:srgbClr val="55D7FF"/>
                </a:solidFill>
                <a:latin typeface="Courier New"/>
                <a:cs typeface="Courier New"/>
              </a:rPr>
              <a:t>listFilms</a:t>
            </a:r>
            <a:r>
              <a:rPr lang="en-US" sz="2800" spc="-5" dirty="0">
                <a:solidFill>
                  <a:srgbClr val="55D7FF"/>
                </a:solidFill>
                <a:latin typeface="Courier New"/>
                <a:cs typeface="Courier New"/>
              </a:rPr>
              <a:t> </a:t>
            </a:r>
            <a:r>
              <a:rPr lang="en-US" sz="2800" spc="-5" dirty="0" smtClean="0">
                <a:solidFill>
                  <a:schemeClr val="bg1"/>
                </a:solidFill>
                <a:latin typeface="Courier New"/>
                <a:cs typeface="Courier New"/>
              </a:rPr>
              <a:t>= null</a:t>
            </a:r>
            <a:r>
              <a:rPr lang="en-US" sz="2800" spc="-5" dirty="0" smtClean="0">
                <a:solidFill>
                  <a:srgbClr val="55D7FF"/>
                </a:solidFill>
                <a:latin typeface="Courier New"/>
                <a:cs typeface="Courier New"/>
              </a:rPr>
              <a:t>; </a:t>
            </a:r>
            <a:endParaRPr lang="en-US" sz="2800" spc="-5" dirty="0">
              <a:solidFill>
                <a:srgbClr val="55D7FF"/>
              </a:solidFill>
              <a:latin typeface="Courier New"/>
              <a:cs typeface="Courier New"/>
            </a:endParaRPr>
          </a:p>
          <a:p>
            <a:pPr marL="248285">
              <a:lnSpc>
                <a:spcPct val="100000"/>
              </a:lnSpc>
              <a:spcBef>
                <a:spcPts val="100"/>
              </a:spcBef>
            </a:pPr>
            <a:endParaRPr lang="en-US" sz="2800" spc="-5" dirty="0">
              <a:solidFill>
                <a:srgbClr val="55D7FF"/>
              </a:solidFill>
              <a:latin typeface="Courier New"/>
              <a:cs typeface="Courier New"/>
            </a:endParaRPr>
          </a:p>
          <a:p>
            <a:pPr marL="248285">
              <a:lnSpc>
                <a:spcPct val="100000"/>
              </a:lnSpc>
              <a:spcBef>
                <a:spcPts val="100"/>
              </a:spcBef>
            </a:pPr>
            <a:r>
              <a:rPr lang="en-US" sz="2800" spc="-5" dirty="0">
                <a:solidFill>
                  <a:srgbClr val="55D7FF"/>
                </a:solidFill>
                <a:latin typeface="Courier New"/>
                <a:cs typeface="Courier New"/>
              </a:rPr>
              <a:t>  constructor() {</a:t>
            </a:r>
          </a:p>
          <a:p>
            <a:pPr marL="248285">
              <a:lnSpc>
                <a:spcPct val="100000"/>
              </a:lnSpc>
              <a:spcBef>
                <a:spcPts val="100"/>
              </a:spcBef>
            </a:pPr>
            <a:r>
              <a:rPr lang="en-US" sz="2800" spc="-5" dirty="0">
                <a:solidFill>
                  <a:srgbClr val="55D7FF"/>
                </a:solidFill>
                <a:latin typeface="Courier New"/>
                <a:cs typeface="Courier New"/>
              </a:rPr>
              <a:t>  	</a:t>
            </a:r>
            <a:r>
              <a:rPr lang="en-US" sz="2800" spc="-5" dirty="0" err="1">
                <a:solidFill>
                  <a:schemeClr val="accent6">
                    <a:lumMod val="75000"/>
                  </a:schemeClr>
                </a:solidFill>
                <a:latin typeface="Courier New"/>
                <a:cs typeface="Courier New"/>
              </a:rPr>
              <a:t>this.</a:t>
            </a:r>
            <a:r>
              <a:rPr lang="en-US" sz="2800" spc="-5" dirty="0" err="1">
                <a:solidFill>
                  <a:schemeClr val="accent6">
                    <a:lumMod val="40000"/>
                    <a:lumOff val="60000"/>
                  </a:schemeClr>
                </a:solidFill>
                <a:latin typeface="Courier New"/>
                <a:cs typeface="Courier New"/>
              </a:rPr>
              <a:t>getFilmData</a:t>
            </a:r>
            <a:r>
              <a:rPr lang="en-US" sz="2800" spc="-5" dirty="0">
                <a:solidFill>
                  <a:schemeClr val="accent6">
                    <a:lumMod val="40000"/>
                    <a:lumOff val="60000"/>
                  </a:schemeClr>
                </a:solidFill>
                <a:latin typeface="Courier New"/>
                <a:cs typeface="Courier New"/>
              </a:rPr>
              <a:t>()</a:t>
            </a:r>
            <a:r>
              <a:rPr lang="en-US" sz="2800" spc="-5" dirty="0">
                <a:solidFill>
                  <a:srgbClr val="55D7FF"/>
                </a:solidFill>
                <a:latin typeface="Courier New"/>
                <a:cs typeface="Courier New"/>
              </a:rPr>
              <a:t>;  	</a:t>
            </a:r>
          </a:p>
          <a:p>
            <a:pPr marL="248285">
              <a:lnSpc>
                <a:spcPct val="100000"/>
              </a:lnSpc>
              <a:spcBef>
                <a:spcPts val="100"/>
              </a:spcBef>
            </a:pPr>
            <a:r>
              <a:rPr lang="en-US" sz="2800" spc="-5" dirty="0">
                <a:solidFill>
                  <a:srgbClr val="55D7FF"/>
                </a:solidFill>
                <a:latin typeface="Courier New"/>
                <a:cs typeface="Courier New"/>
              </a:rPr>
              <a:t>  }</a:t>
            </a:r>
          </a:p>
          <a:p>
            <a:pPr marL="248285">
              <a:lnSpc>
                <a:spcPct val="100000"/>
              </a:lnSpc>
              <a:spcBef>
                <a:spcPts val="100"/>
              </a:spcBef>
            </a:pPr>
            <a:endParaRPr lang="en-US" sz="2800" spc="-5" dirty="0">
              <a:solidFill>
                <a:srgbClr val="55D7FF"/>
              </a:solidFill>
              <a:latin typeface="Courier New"/>
              <a:cs typeface="Courier New"/>
            </a:endParaRPr>
          </a:p>
          <a:p>
            <a:pPr marL="248285">
              <a:lnSpc>
                <a:spcPct val="100000"/>
              </a:lnSpc>
              <a:spcBef>
                <a:spcPts val="100"/>
              </a:spcBef>
            </a:pPr>
            <a:r>
              <a:rPr lang="en-US" sz="2800" spc="-5" dirty="0">
                <a:solidFill>
                  <a:srgbClr val="55D7FF"/>
                </a:solidFill>
                <a:latin typeface="Courier New"/>
                <a:cs typeface="Courier New"/>
              </a:rPr>
              <a:t>  </a:t>
            </a:r>
            <a:r>
              <a:rPr lang="en-US" sz="2800" spc="-5" dirty="0" err="1">
                <a:solidFill>
                  <a:schemeClr val="accent6">
                    <a:lumMod val="40000"/>
                    <a:lumOff val="60000"/>
                  </a:schemeClr>
                </a:solidFill>
                <a:latin typeface="Courier New"/>
                <a:cs typeface="Courier New"/>
              </a:rPr>
              <a:t>getFilmData</a:t>
            </a:r>
            <a:r>
              <a:rPr lang="en-US" sz="2800" spc="-5" dirty="0">
                <a:solidFill>
                  <a:schemeClr val="accent6">
                    <a:lumMod val="40000"/>
                    <a:lumOff val="60000"/>
                  </a:schemeClr>
                </a:solidFill>
                <a:latin typeface="Courier New"/>
                <a:cs typeface="Courier New"/>
              </a:rPr>
              <a:t>()</a:t>
            </a:r>
            <a:r>
              <a:rPr lang="en-US" sz="2800" spc="-5" dirty="0">
                <a:solidFill>
                  <a:srgbClr val="55D7FF"/>
                </a:solidFill>
                <a:latin typeface="Courier New"/>
                <a:cs typeface="Courier New"/>
              </a:rPr>
              <a:t>{</a:t>
            </a:r>
          </a:p>
          <a:p>
            <a:pPr marL="248285">
              <a:lnSpc>
                <a:spcPct val="100000"/>
              </a:lnSpc>
              <a:spcBef>
                <a:spcPts val="100"/>
              </a:spcBef>
            </a:pPr>
            <a:r>
              <a:rPr lang="en-US" sz="2800" spc="-5" dirty="0">
                <a:solidFill>
                  <a:srgbClr val="55D7FF"/>
                </a:solidFill>
                <a:latin typeface="Courier New"/>
                <a:cs typeface="Courier New"/>
              </a:rPr>
              <a:t>  	//</a:t>
            </a:r>
            <a:r>
              <a:rPr lang="en-US" sz="2800" spc="-5" dirty="0" err="1">
                <a:solidFill>
                  <a:srgbClr val="55D7FF"/>
                </a:solidFill>
                <a:latin typeface="Courier New"/>
                <a:cs typeface="Courier New"/>
              </a:rPr>
              <a:t>defind</a:t>
            </a:r>
            <a:r>
              <a:rPr lang="en-US" sz="2800" spc="-5" dirty="0">
                <a:solidFill>
                  <a:srgbClr val="55D7FF"/>
                </a:solidFill>
                <a:latin typeface="Courier New"/>
                <a:cs typeface="Courier New"/>
              </a:rPr>
              <a:t> model</a:t>
            </a:r>
          </a:p>
          <a:p>
            <a:pPr marL="248285">
              <a:lnSpc>
                <a:spcPct val="100000"/>
              </a:lnSpc>
              <a:spcBef>
                <a:spcPts val="100"/>
              </a:spcBef>
            </a:pPr>
            <a:r>
              <a:rPr lang="en-US" sz="2800" spc="-5" dirty="0">
                <a:solidFill>
                  <a:srgbClr val="55D7FF"/>
                </a:solidFill>
                <a:latin typeface="Courier New"/>
                <a:cs typeface="Courier New"/>
              </a:rPr>
              <a:t>    </a:t>
            </a:r>
            <a:r>
              <a:rPr lang="en-US" sz="2800" spc="-5" dirty="0" err="1">
                <a:solidFill>
                  <a:schemeClr val="accent2"/>
                </a:solidFill>
                <a:latin typeface="Courier New"/>
                <a:cs typeface="Courier New"/>
              </a:rPr>
              <a:t>const</a:t>
            </a:r>
            <a:r>
              <a:rPr lang="en-US" sz="2800" spc="-5" dirty="0">
                <a:solidFill>
                  <a:srgbClr val="55D7FF"/>
                </a:solidFill>
                <a:latin typeface="Courier New"/>
                <a:cs typeface="Courier New"/>
              </a:rPr>
              <a:t> data = [</a:t>
            </a:r>
          </a:p>
          <a:p>
            <a:pPr marL="248285">
              <a:lnSpc>
                <a:spcPct val="100000"/>
              </a:lnSpc>
              <a:spcBef>
                <a:spcPts val="100"/>
              </a:spcBef>
            </a:pPr>
            <a:r>
              <a:rPr lang="en-US" sz="2800" spc="-5" dirty="0">
                <a:solidFill>
                  <a:srgbClr val="55D7FF"/>
                </a:solidFill>
                <a:latin typeface="Courier New"/>
                <a:cs typeface="Courier New"/>
              </a:rPr>
              <a:t>	</a:t>
            </a:r>
            <a:r>
              <a:rPr lang="en-US" sz="2800" spc="-5" dirty="0" smtClean="0">
                <a:solidFill>
                  <a:srgbClr val="55D7FF"/>
                </a:solidFill>
                <a:latin typeface="Courier New"/>
                <a:cs typeface="Courier New"/>
              </a:rPr>
              <a:t>	.....</a:t>
            </a:r>
          </a:p>
          <a:p>
            <a:pPr marL="248285">
              <a:lnSpc>
                <a:spcPct val="100000"/>
              </a:lnSpc>
              <a:spcBef>
                <a:spcPts val="100"/>
              </a:spcBef>
            </a:pPr>
            <a:r>
              <a:rPr lang="en-US" sz="2800" spc="-5" dirty="0">
                <a:solidFill>
                  <a:srgbClr val="55D7FF"/>
                </a:solidFill>
                <a:latin typeface="Courier New"/>
                <a:cs typeface="Courier New"/>
              </a:rPr>
              <a:t>	</a:t>
            </a:r>
            <a:r>
              <a:rPr lang="en-US" sz="2800" spc="-5" dirty="0" smtClean="0">
                <a:solidFill>
                  <a:srgbClr val="55D7FF"/>
                </a:solidFill>
                <a:latin typeface="Courier New"/>
                <a:cs typeface="Courier New"/>
              </a:rPr>
              <a:t>]</a:t>
            </a:r>
            <a:endParaRPr lang="en-US" sz="2800" spc="-5" dirty="0">
              <a:solidFill>
                <a:srgbClr val="55D7FF"/>
              </a:solidFill>
              <a:latin typeface="Courier New"/>
              <a:cs typeface="Courier New"/>
            </a:endParaRPr>
          </a:p>
          <a:p>
            <a:pPr marL="248285">
              <a:lnSpc>
                <a:spcPct val="100000"/>
              </a:lnSpc>
              <a:spcBef>
                <a:spcPts val="100"/>
              </a:spcBef>
            </a:pPr>
            <a:endParaRPr lang="en-US" sz="2800" spc="-5" dirty="0">
              <a:solidFill>
                <a:srgbClr val="55D7FF"/>
              </a:solidFill>
              <a:latin typeface="Courier New"/>
              <a:cs typeface="Courier New"/>
            </a:endParaRPr>
          </a:p>
          <a:p>
            <a:pPr marL="248285">
              <a:lnSpc>
                <a:spcPct val="100000"/>
              </a:lnSpc>
              <a:spcBef>
                <a:spcPts val="100"/>
              </a:spcBef>
            </a:pPr>
            <a:r>
              <a:rPr lang="en-US" sz="2800" spc="-5" dirty="0">
                <a:solidFill>
                  <a:srgbClr val="55D7FF"/>
                </a:solidFill>
                <a:latin typeface="Courier New"/>
                <a:cs typeface="Courier New"/>
              </a:rPr>
              <a:t>  	</a:t>
            </a:r>
            <a:r>
              <a:rPr lang="en-US" sz="2800" spc="-5" dirty="0" err="1">
                <a:solidFill>
                  <a:schemeClr val="accent6">
                    <a:lumMod val="75000"/>
                  </a:schemeClr>
                </a:solidFill>
                <a:latin typeface="Courier New"/>
                <a:cs typeface="Courier New"/>
              </a:rPr>
              <a:t>this.</a:t>
            </a:r>
            <a:r>
              <a:rPr lang="en-US" sz="2800" spc="-5" dirty="0" err="1">
                <a:solidFill>
                  <a:srgbClr val="55D7FF"/>
                </a:solidFill>
                <a:latin typeface="Courier New"/>
                <a:cs typeface="Courier New"/>
              </a:rPr>
              <a:t>listFilms</a:t>
            </a:r>
            <a:r>
              <a:rPr lang="en-US" sz="2800" spc="-5" dirty="0">
                <a:solidFill>
                  <a:srgbClr val="55D7FF"/>
                </a:solidFill>
                <a:latin typeface="Courier New"/>
                <a:cs typeface="Courier New"/>
              </a:rPr>
              <a:t> = data;</a:t>
            </a:r>
          </a:p>
          <a:p>
            <a:pPr marL="248285">
              <a:lnSpc>
                <a:spcPct val="100000"/>
              </a:lnSpc>
              <a:spcBef>
                <a:spcPts val="100"/>
              </a:spcBef>
            </a:pPr>
            <a:r>
              <a:rPr lang="en-US" sz="2800" spc="-5" dirty="0">
                <a:solidFill>
                  <a:srgbClr val="55D7FF"/>
                </a:solidFill>
                <a:latin typeface="Courier New"/>
                <a:cs typeface="Courier New"/>
              </a:rPr>
              <a:t>  </a:t>
            </a:r>
            <a:r>
              <a:rPr lang="en-US" sz="2800" spc="-5" dirty="0" smtClean="0">
                <a:solidFill>
                  <a:srgbClr val="55D7FF"/>
                </a:solidFill>
                <a:latin typeface="Courier New"/>
                <a:cs typeface="Courier New"/>
              </a:rPr>
              <a:t>}</a:t>
            </a:r>
            <a:endParaRPr lang="en-US" sz="2800" spc="-5" dirty="0">
              <a:solidFill>
                <a:srgbClr val="55D7FF"/>
              </a:solidFill>
              <a:latin typeface="Courier New"/>
              <a:cs typeface="Courier New"/>
            </a:endParaRPr>
          </a:p>
          <a:p>
            <a:pPr marL="248285">
              <a:lnSpc>
                <a:spcPct val="100000"/>
              </a:lnSpc>
              <a:spcBef>
                <a:spcPts val="100"/>
              </a:spcBef>
            </a:pPr>
            <a:r>
              <a:rPr lang="en-US" sz="2800" spc="-5" dirty="0">
                <a:solidFill>
                  <a:srgbClr val="55D7FF"/>
                </a:solidFill>
                <a:latin typeface="Courier New"/>
                <a:cs typeface="Courier New"/>
              </a:rPr>
              <a:t>}</a:t>
            </a:r>
            <a:endParaRPr sz="2800" dirty="0">
              <a:latin typeface="Courier New"/>
              <a:cs typeface="Courier New"/>
            </a:endParaRP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45</a:t>
            </a:fld>
            <a:r>
              <a:rPr sz="2700" spc="15" baseline="1543" dirty="0"/>
              <a:t>/64</a:t>
            </a:r>
            <a:endParaRPr sz="2700" baseline="1543"/>
          </a:p>
        </p:txBody>
      </p:sp>
      <p:sp>
        <p:nvSpPr>
          <p:cNvPr id="3" name="object 3"/>
          <p:cNvSpPr txBox="1">
            <a:spLocks noGrp="1"/>
          </p:cNvSpPr>
          <p:nvPr>
            <p:ph type="title"/>
          </p:nvPr>
        </p:nvSpPr>
        <p:spPr>
          <a:xfrm>
            <a:off x="698500" y="647700"/>
            <a:ext cx="4565015" cy="711200"/>
          </a:xfrm>
          <a:prstGeom prst="rect">
            <a:avLst/>
          </a:prstGeom>
        </p:spPr>
        <p:txBody>
          <a:bodyPr vert="horz" wrap="square" lIns="0" tIns="12700" rIns="0" bIns="0" rtlCol="0">
            <a:spAutoFit/>
          </a:bodyPr>
          <a:lstStyle/>
          <a:p>
            <a:pPr marL="12700">
              <a:lnSpc>
                <a:spcPct val="100000"/>
              </a:lnSpc>
              <a:spcBef>
                <a:spcPts val="100"/>
              </a:spcBef>
            </a:pPr>
            <a:r>
              <a:rPr spc="-85" dirty="0"/>
              <a:t>C</a:t>
            </a:r>
            <a:r>
              <a:rPr spc="-545" dirty="0"/>
              <a:t> </a:t>
            </a:r>
            <a:r>
              <a:rPr spc="250" dirty="0"/>
              <a:t>O</a:t>
            </a:r>
            <a:r>
              <a:rPr spc="-545" dirty="0"/>
              <a:t> </a:t>
            </a:r>
            <a:r>
              <a:rPr spc="250" dirty="0"/>
              <a:t>N</a:t>
            </a:r>
            <a:r>
              <a:rPr spc="-540" dirty="0"/>
              <a:t> </a:t>
            </a:r>
            <a:r>
              <a:rPr spc="-170" dirty="0"/>
              <a:t>T</a:t>
            </a:r>
            <a:r>
              <a:rPr spc="-545" dirty="0"/>
              <a:t> </a:t>
            </a:r>
            <a:r>
              <a:rPr spc="-585" dirty="0"/>
              <a:t>R</a:t>
            </a:r>
            <a:r>
              <a:rPr spc="-540" dirty="0"/>
              <a:t> </a:t>
            </a:r>
            <a:r>
              <a:rPr spc="250" dirty="0"/>
              <a:t>O</a:t>
            </a:r>
            <a:r>
              <a:rPr spc="-545" dirty="0"/>
              <a:t> </a:t>
            </a:r>
            <a:r>
              <a:rPr spc="-254" dirty="0"/>
              <a:t>L</a:t>
            </a:r>
            <a:r>
              <a:rPr spc="-540" dirty="0"/>
              <a:t> </a:t>
            </a:r>
            <a:r>
              <a:rPr spc="-254" dirty="0"/>
              <a:t>L</a:t>
            </a:r>
            <a:r>
              <a:rPr spc="-545" dirty="0"/>
              <a:t> </a:t>
            </a:r>
            <a:r>
              <a:rPr spc="-335" dirty="0"/>
              <a:t>E</a:t>
            </a:r>
            <a:r>
              <a:rPr spc="-545" dirty="0"/>
              <a:t> </a:t>
            </a:r>
            <a:r>
              <a:rPr spc="-585" dirty="0"/>
              <a:t>R</a:t>
            </a:r>
          </a:p>
        </p:txBody>
      </p:sp>
      <p:sp>
        <p:nvSpPr>
          <p:cNvPr id="5" name="object 6"/>
          <p:cNvSpPr txBox="1"/>
          <p:nvPr/>
        </p:nvSpPr>
        <p:spPr>
          <a:xfrm>
            <a:off x="8026400" y="5130445"/>
            <a:ext cx="4401185" cy="482600"/>
          </a:xfrm>
          <a:prstGeom prst="rect">
            <a:avLst/>
          </a:prstGeom>
        </p:spPr>
        <p:txBody>
          <a:bodyPr vert="horz" wrap="square" lIns="0" tIns="12700" rIns="0" bIns="0" rtlCol="0">
            <a:spAutoFit/>
          </a:bodyPr>
          <a:lstStyle/>
          <a:p>
            <a:pPr marL="12700">
              <a:lnSpc>
                <a:spcPct val="100000"/>
              </a:lnSpc>
              <a:spcBef>
                <a:spcPts val="100"/>
              </a:spcBef>
            </a:pPr>
            <a:r>
              <a:rPr sz="3000" spc="335" dirty="0" smtClean="0">
                <a:solidFill>
                  <a:srgbClr val="FF2E00"/>
                </a:solidFill>
                <a:latin typeface="Verdana"/>
                <a:cs typeface="Verdana"/>
              </a:rPr>
              <a:t>Mode</a:t>
            </a:r>
            <a:r>
              <a:rPr lang="en-US" sz="3000" spc="335" dirty="0" smtClean="0">
                <a:solidFill>
                  <a:srgbClr val="FF2E00"/>
                </a:solidFill>
                <a:latin typeface="Verdana"/>
                <a:cs typeface="Verdana"/>
              </a:rPr>
              <a:t>l</a:t>
            </a:r>
            <a:endParaRPr sz="3000" dirty="0">
              <a:latin typeface="Verdana"/>
              <a:cs typeface="Verdana"/>
            </a:endParaRPr>
          </a:p>
        </p:txBody>
      </p:sp>
      <p:sp>
        <p:nvSpPr>
          <p:cNvPr id="7" name="object 5"/>
          <p:cNvSpPr/>
          <p:nvPr/>
        </p:nvSpPr>
        <p:spPr>
          <a:xfrm rot="15691012">
            <a:off x="6148185" y="4444329"/>
            <a:ext cx="608417" cy="381436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6600" y="6769529"/>
            <a:ext cx="9216390" cy="2450671"/>
          </a:xfrm>
          <a:prstGeom prst="rect">
            <a:avLst/>
          </a:prstGeom>
        </p:spPr>
        <p:txBody>
          <a:bodyPr vert="horz" wrap="square" lIns="0" tIns="153670" rIns="0" bIns="0" rtlCol="0">
            <a:spAutoFit/>
          </a:bodyPr>
          <a:lstStyle/>
          <a:p>
            <a:pPr marL="38100">
              <a:lnSpc>
                <a:spcPct val="100000"/>
              </a:lnSpc>
              <a:spcBef>
                <a:spcPts val="2100"/>
              </a:spcBef>
            </a:pPr>
            <a:r>
              <a:rPr lang="en-US" sz="2000" dirty="0" err="1">
                <a:solidFill>
                  <a:srgbClr val="55D7FF"/>
                </a:solidFill>
                <a:latin typeface="Courier New"/>
                <a:cs typeface="Courier New"/>
              </a:rPr>
              <a:t>src</a:t>
            </a:r>
            <a:r>
              <a:rPr lang="en-US" sz="2000" dirty="0">
                <a:solidFill>
                  <a:srgbClr val="55D7FF"/>
                </a:solidFill>
                <a:latin typeface="Courier New"/>
                <a:cs typeface="Courier New"/>
              </a:rPr>
              <a:t>/app/home/</a:t>
            </a:r>
            <a:r>
              <a:rPr lang="en-US" sz="2000" dirty="0" err="1">
                <a:solidFill>
                  <a:srgbClr val="55D7FF"/>
                </a:solidFill>
                <a:latin typeface="Courier New"/>
                <a:cs typeface="Courier New"/>
              </a:rPr>
              <a:t>home.page.ts</a:t>
            </a:r>
            <a:endParaRPr lang="en-US" sz="2000" dirty="0">
              <a:latin typeface="Courier New"/>
              <a:cs typeface="Courier New"/>
            </a:endParaRPr>
          </a:p>
          <a:p>
            <a:pPr marL="12700">
              <a:lnSpc>
                <a:spcPts val="2080"/>
              </a:lnSpc>
              <a:spcBef>
                <a:spcPts val="1000"/>
              </a:spcBef>
              <a:tabLst>
                <a:tab pos="4539615" algn="l"/>
                <a:tab pos="5774055" algn="l"/>
                <a:tab pos="7008495" algn="l"/>
              </a:tabLst>
            </a:pPr>
            <a:r>
              <a:rPr lang="en-US" spc="-5" dirty="0">
                <a:solidFill>
                  <a:srgbClr val="D9D9D9"/>
                </a:solidFill>
                <a:latin typeface="Courier New"/>
                <a:cs typeface="Courier New"/>
              </a:rPr>
              <a:t>c</a:t>
            </a:r>
            <a:r>
              <a:rPr lang="en-US" sz="1800" spc="-5" dirty="0" smtClean="0">
                <a:solidFill>
                  <a:srgbClr val="D9D9D9"/>
                </a:solidFill>
                <a:latin typeface="Courier New"/>
                <a:cs typeface="Courier New"/>
              </a:rPr>
              <a:t>onstructor(private </a:t>
            </a:r>
            <a:r>
              <a:rPr lang="en-US" sz="1800" spc="-5" dirty="0" err="1" smtClean="0">
                <a:solidFill>
                  <a:srgbClr val="D9D9D9"/>
                </a:solidFill>
                <a:latin typeface="Courier New"/>
                <a:cs typeface="Courier New"/>
              </a:rPr>
              <a:t>filmService</a:t>
            </a:r>
            <a:r>
              <a:rPr lang="en-US" sz="1800" spc="-5" dirty="0" smtClean="0">
                <a:solidFill>
                  <a:srgbClr val="D9D9D9"/>
                </a:solidFill>
                <a:latin typeface="Courier New"/>
                <a:cs typeface="Courier New"/>
              </a:rPr>
              <a:t>: </a:t>
            </a:r>
            <a:r>
              <a:rPr lang="en-US" sz="1800" spc="-5" dirty="0" err="1" smtClean="0">
                <a:solidFill>
                  <a:srgbClr val="D9D9D9"/>
                </a:solidFill>
                <a:latin typeface="Courier New"/>
                <a:cs typeface="Courier New"/>
              </a:rPr>
              <a:t>HomeService</a:t>
            </a:r>
            <a:r>
              <a:rPr lang="en-US" sz="1800" spc="-5" dirty="0" smtClean="0">
                <a:solidFill>
                  <a:srgbClr val="D9D9D9"/>
                </a:solidFill>
                <a:latin typeface="Courier New"/>
                <a:cs typeface="Courier New"/>
              </a:rPr>
              <a:t>){</a:t>
            </a:r>
          </a:p>
          <a:p>
            <a:pPr marL="12700">
              <a:lnSpc>
                <a:spcPts val="2080"/>
              </a:lnSpc>
              <a:spcBef>
                <a:spcPts val="1000"/>
              </a:spcBef>
              <a:tabLst>
                <a:tab pos="635000" algn="l"/>
                <a:tab pos="5773738" algn="l"/>
                <a:tab pos="7007225" algn="l"/>
              </a:tabLst>
            </a:pPr>
            <a:r>
              <a:rPr lang="en-US" spc="-5" dirty="0" smtClean="0">
                <a:solidFill>
                  <a:srgbClr val="D9D9D9"/>
                </a:solidFill>
                <a:latin typeface="Courier New"/>
                <a:cs typeface="Courier New"/>
              </a:rPr>
              <a:t>	</a:t>
            </a:r>
            <a:r>
              <a:rPr lang="en-US" spc="-5" dirty="0" err="1" smtClean="0">
                <a:solidFill>
                  <a:srgbClr val="D9D9D9"/>
                </a:solidFill>
                <a:latin typeface="Courier New"/>
                <a:cs typeface="Courier New"/>
              </a:rPr>
              <a:t>this.filmService.getFilmData</a:t>
            </a:r>
            <a:r>
              <a:rPr lang="en-US" spc="-5" dirty="0" smtClean="0">
                <a:solidFill>
                  <a:srgbClr val="D9D9D9"/>
                </a:solidFill>
                <a:latin typeface="Courier New"/>
                <a:cs typeface="Courier New"/>
              </a:rPr>
              <a:t>().</a:t>
            </a:r>
            <a:r>
              <a:rPr lang="en-US" spc="-5" dirty="0" err="1" smtClean="0">
                <a:solidFill>
                  <a:srgbClr val="D9D9D9"/>
                </a:solidFill>
                <a:latin typeface="Courier New"/>
                <a:cs typeface="Courier New"/>
              </a:rPr>
              <a:t>subscrible</a:t>
            </a:r>
            <a:r>
              <a:rPr lang="en-US" spc="-5" dirty="0" smtClean="0">
                <a:solidFill>
                  <a:srgbClr val="D9D9D9"/>
                </a:solidFill>
                <a:latin typeface="Courier New"/>
                <a:cs typeface="Courier New"/>
              </a:rPr>
              <a:t>( (</a:t>
            </a:r>
            <a:r>
              <a:rPr lang="en-US" spc="-5" dirty="0" err="1" smtClean="0">
                <a:solidFill>
                  <a:srgbClr val="D9D9D9"/>
                </a:solidFill>
                <a:latin typeface="Courier New"/>
                <a:cs typeface="Courier New"/>
              </a:rPr>
              <a:t>res:any</a:t>
            </a:r>
            <a:r>
              <a:rPr lang="en-US" spc="-5" dirty="0" smtClean="0">
                <a:solidFill>
                  <a:srgbClr val="D9D9D9"/>
                </a:solidFill>
                <a:latin typeface="Courier New"/>
                <a:cs typeface="Courier New"/>
              </a:rPr>
              <a:t>) =&gt; {</a:t>
            </a:r>
          </a:p>
          <a:p>
            <a:pPr marL="12700">
              <a:lnSpc>
                <a:spcPts val="2080"/>
              </a:lnSpc>
              <a:spcBef>
                <a:spcPts val="1000"/>
              </a:spcBef>
              <a:tabLst>
                <a:tab pos="1436688" algn="l"/>
                <a:tab pos="5773738" algn="l"/>
                <a:tab pos="7007225" algn="l"/>
              </a:tabLst>
            </a:pPr>
            <a:r>
              <a:rPr lang="en-US" spc="-5" dirty="0" smtClean="0">
                <a:solidFill>
                  <a:srgbClr val="D9D9D9"/>
                </a:solidFill>
                <a:latin typeface="Courier New"/>
                <a:cs typeface="Courier New"/>
              </a:rPr>
              <a:t>	</a:t>
            </a:r>
            <a:r>
              <a:rPr lang="en-US" spc="-5" dirty="0" err="1" smtClean="0">
                <a:solidFill>
                  <a:srgbClr val="D9D9D9"/>
                </a:solidFill>
                <a:latin typeface="Courier New"/>
                <a:cs typeface="Courier New"/>
              </a:rPr>
              <a:t>this.</a:t>
            </a:r>
            <a:r>
              <a:rPr lang="en-US" spc="-5" dirty="0" err="1" smtClean="0">
                <a:solidFill>
                  <a:srgbClr val="55D7FF"/>
                </a:solidFill>
                <a:latin typeface="Courier New"/>
                <a:cs typeface="Courier New"/>
              </a:rPr>
              <a:t>listFilms</a:t>
            </a:r>
            <a:r>
              <a:rPr lang="en-US" spc="-5" dirty="0" smtClean="0">
                <a:solidFill>
                  <a:srgbClr val="55D7FF"/>
                </a:solidFill>
                <a:latin typeface="Courier New"/>
                <a:cs typeface="Courier New"/>
              </a:rPr>
              <a:t> = </a:t>
            </a:r>
            <a:r>
              <a:rPr lang="en-US" spc="-5" dirty="0" err="1" smtClean="0">
                <a:solidFill>
                  <a:srgbClr val="55D7FF"/>
                </a:solidFill>
                <a:latin typeface="Courier New"/>
                <a:cs typeface="Courier New"/>
              </a:rPr>
              <a:t>JSON.parse</a:t>
            </a:r>
            <a:r>
              <a:rPr lang="en-US" spc="-5" dirty="0" smtClean="0">
                <a:solidFill>
                  <a:srgbClr val="55D7FF"/>
                </a:solidFill>
                <a:latin typeface="Courier New"/>
                <a:cs typeface="Courier New"/>
              </a:rPr>
              <a:t>(res);</a:t>
            </a:r>
            <a:endParaRPr lang="en-US" spc="-5" dirty="0" smtClean="0">
              <a:solidFill>
                <a:srgbClr val="D9D9D9"/>
              </a:solidFill>
              <a:latin typeface="Courier New"/>
              <a:cs typeface="Courier New"/>
            </a:endParaRPr>
          </a:p>
          <a:p>
            <a:pPr marL="12700">
              <a:lnSpc>
                <a:spcPts val="2080"/>
              </a:lnSpc>
              <a:spcBef>
                <a:spcPts val="1000"/>
              </a:spcBef>
              <a:tabLst>
                <a:tab pos="635000" algn="l"/>
                <a:tab pos="1381125" algn="l"/>
                <a:tab pos="4538663" algn="l"/>
                <a:tab pos="5773738" algn="l"/>
                <a:tab pos="7007225" algn="l"/>
              </a:tabLst>
            </a:pPr>
            <a:r>
              <a:rPr lang="en-US" spc="-5" dirty="0" smtClean="0">
                <a:solidFill>
                  <a:srgbClr val="D9D9D9"/>
                </a:solidFill>
                <a:latin typeface="Courier New"/>
                <a:cs typeface="Courier New"/>
              </a:rPr>
              <a:t>	})</a:t>
            </a:r>
            <a:endParaRPr lang="en-US" spc="-5" dirty="0">
              <a:solidFill>
                <a:srgbClr val="D9D9D9"/>
              </a:solidFill>
              <a:latin typeface="Courier New"/>
              <a:cs typeface="Courier New"/>
            </a:endParaRPr>
          </a:p>
          <a:p>
            <a:pPr marL="12700">
              <a:lnSpc>
                <a:spcPts val="2080"/>
              </a:lnSpc>
              <a:spcBef>
                <a:spcPts val="1000"/>
              </a:spcBef>
              <a:tabLst>
                <a:tab pos="4539615" algn="l"/>
                <a:tab pos="5774055" algn="l"/>
                <a:tab pos="7008495" algn="l"/>
              </a:tabLst>
            </a:pPr>
            <a:r>
              <a:rPr lang="en-US" sz="1800" spc="-5" dirty="0" smtClean="0">
                <a:solidFill>
                  <a:srgbClr val="D9D9D9"/>
                </a:solidFill>
                <a:latin typeface="Courier New"/>
                <a:cs typeface="Courier New"/>
              </a:rPr>
              <a:t>}</a:t>
            </a:r>
            <a:endParaRPr sz="1800" dirty="0">
              <a:latin typeface="Courier New"/>
              <a:cs typeface="Courier New"/>
            </a:endParaRPr>
          </a:p>
        </p:txBody>
      </p:sp>
      <p:sp>
        <p:nvSpPr>
          <p:cNvPr id="3" name="object 3"/>
          <p:cNvSpPr txBox="1">
            <a:spLocks noGrp="1"/>
          </p:cNvSpPr>
          <p:nvPr>
            <p:ph type="title"/>
          </p:nvPr>
        </p:nvSpPr>
        <p:spPr>
          <a:xfrm>
            <a:off x="698500" y="647700"/>
            <a:ext cx="8698865" cy="711200"/>
          </a:xfrm>
          <a:prstGeom prst="rect">
            <a:avLst/>
          </a:prstGeom>
        </p:spPr>
        <p:txBody>
          <a:bodyPr vert="horz" wrap="square" lIns="0" tIns="12700" rIns="0" bIns="0" rtlCol="0">
            <a:spAutoFit/>
          </a:bodyPr>
          <a:lstStyle/>
          <a:p>
            <a:pPr marL="12700">
              <a:lnSpc>
                <a:spcPct val="100000"/>
              </a:lnSpc>
              <a:spcBef>
                <a:spcPts val="100"/>
              </a:spcBef>
              <a:tabLst>
                <a:tab pos="2742565" algn="l"/>
                <a:tab pos="3359785" algn="l"/>
                <a:tab pos="5331460" algn="l"/>
              </a:tabLst>
            </a:pPr>
            <a:r>
              <a:rPr spc="250" dirty="0"/>
              <a:t>M</a:t>
            </a:r>
            <a:r>
              <a:rPr spc="-535" dirty="0"/>
              <a:t> </a:t>
            </a:r>
            <a:r>
              <a:rPr spc="250" dirty="0"/>
              <a:t>O</a:t>
            </a:r>
            <a:r>
              <a:rPr spc="-535" dirty="0"/>
              <a:t> </a:t>
            </a:r>
            <a:r>
              <a:rPr spc="80" dirty="0"/>
              <a:t>D</a:t>
            </a:r>
            <a:r>
              <a:rPr spc="-530" dirty="0"/>
              <a:t> </a:t>
            </a:r>
            <a:r>
              <a:rPr spc="-335" dirty="0"/>
              <a:t>E</a:t>
            </a:r>
            <a:r>
              <a:rPr spc="-535" dirty="0"/>
              <a:t> </a:t>
            </a:r>
            <a:r>
              <a:rPr spc="-254" dirty="0"/>
              <a:t>L	–	</a:t>
            </a:r>
            <a:r>
              <a:rPr spc="-335" dirty="0"/>
              <a:t>V </a:t>
            </a:r>
            <a:r>
              <a:rPr spc="-85" dirty="0"/>
              <a:t>I</a:t>
            </a:r>
            <a:r>
              <a:rPr spc="-730" dirty="0"/>
              <a:t> </a:t>
            </a:r>
            <a:r>
              <a:rPr spc="-335" dirty="0"/>
              <a:t>E</a:t>
            </a:r>
            <a:r>
              <a:rPr spc="-535" dirty="0"/>
              <a:t> </a:t>
            </a:r>
            <a:r>
              <a:rPr dirty="0"/>
              <a:t>W	</a:t>
            </a:r>
            <a:r>
              <a:rPr spc="-585" dirty="0"/>
              <a:t>R</a:t>
            </a:r>
            <a:r>
              <a:rPr spc="-550" dirty="0"/>
              <a:t> </a:t>
            </a:r>
            <a:r>
              <a:rPr spc="-335" dirty="0"/>
              <a:t>E</a:t>
            </a:r>
            <a:r>
              <a:rPr spc="-545" dirty="0"/>
              <a:t> </a:t>
            </a:r>
            <a:r>
              <a:rPr spc="-254" dirty="0"/>
              <a:t>L</a:t>
            </a:r>
            <a:r>
              <a:rPr spc="-550" dirty="0"/>
              <a:t> </a:t>
            </a:r>
            <a:r>
              <a:rPr spc="160" dirty="0"/>
              <a:t>AT</a:t>
            </a:r>
            <a:r>
              <a:rPr spc="-545" dirty="0"/>
              <a:t> </a:t>
            </a:r>
            <a:r>
              <a:rPr spc="-85" dirty="0"/>
              <a:t>I</a:t>
            </a:r>
            <a:r>
              <a:rPr spc="-550" dirty="0"/>
              <a:t> </a:t>
            </a:r>
            <a:r>
              <a:rPr spc="250" dirty="0"/>
              <a:t>O</a:t>
            </a:r>
            <a:r>
              <a:rPr spc="-545" dirty="0"/>
              <a:t> </a:t>
            </a:r>
            <a:r>
              <a:rPr spc="250" dirty="0"/>
              <a:t>N</a:t>
            </a:r>
          </a:p>
        </p:txBody>
      </p:sp>
      <p:sp>
        <p:nvSpPr>
          <p:cNvPr id="4" name="object 4"/>
          <p:cNvSpPr txBox="1"/>
          <p:nvPr/>
        </p:nvSpPr>
        <p:spPr>
          <a:xfrm>
            <a:off x="711200" y="2413000"/>
            <a:ext cx="6198870" cy="846386"/>
          </a:xfrm>
          <a:prstGeom prst="rect">
            <a:avLst/>
          </a:prstGeom>
        </p:spPr>
        <p:txBody>
          <a:bodyPr vert="horz" wrap="square" lIns="0" tIns="12700" rIns="0" bIns="0" rtlCol="0">
            <a:spAutoFit/>
          </a:bodyPr>
          <a:lstStyle/>
          <a:p>
            <a:pPr marL="12700">
              <a:lnSpc>
                <a:spcPts val="2080"/>
              </a:lnSpc>
              <a:spcBef>
                <a:spcPts val="100"/>
              </a:spcBef>
              <a:tabLst>
                <a:tab pos="3990340" algn="l"/>
                <a:tab pos="5225415" algn="l"/>
              </a:tabLst>
            </a:pPr>
            <a:r>
              <a:rPr lang="en-US" sz="1800" spc="-5" dirty="0" err="1" smtClean="0">
                <a:solidFill>
                  <a:srgbClr val="D9D9D9"/>
                </a:solidFill>
                <a:latin typeface="Courier New"/>
                <a:cs typeface="Courier New"/>
              </a:rPr>
              <a:t>getFilmData</a:t>
            </a:r>
            <a:r>
              <a:rPr lang="en-US" spc="-5" dirty="0" smtClean="0">
                <a:solidFill>
                  <a:srgbClr val="D9D9D9"/>
                </a:solidFill>
                <a:latin typeface="Courier New"/>
                <a:cs typeface="Courier New"/>
              </a:rPr>
              <a:t>(){</a:t>
            </a:r>
          </a:p>
          <a:p>
            <a:pPr marL="12700">
              <a:lnSpc>
                <a:spcPts val="2080"/>
              </a:lnSpc>
              <a:spcBef>
                <a:spcPts val="100"/>
              </a:spcBef>
              <a:tabLst>
                <a:tab pos="914400" algn="l"/>
                <a:tab pos="5224463" algn="l"/>
              </a:tabLst>
            </a:pPr>
            <a:r>
              <a:rPr lang="en-US" sz="1800" spc="-5" dirty="0" smtClean="0">
                <a:solidFill>
                  <a:srgbClr val="D9D9D9"/>
                </a:solidFill>
                <a:latin typeface="Courier New"/>
                <a:cs typeface="Courier New"/>
              </a:rPr>
              <a:t>	return </a:t>
            </a:r>
            <a:r>
              <a:rPr lang="en-US" sz="1800" spc="-5" dirty="0" err="1" smtClean="0">
                <a:solidFill>
                  <a:srgbClr val="D9D9D9"/>
                </a:solidFill>
                <a:latin typeface="Courier New"/>
                <a:cs typeface="Courier New"/>
              </a:rPr>
              <a:t>this.http.get</a:t>
            </a:r>
            <a:r>
              <a:rPr lang="en-US" sz="1800" spc="-5" dirty="0" smtClean="0">
                <a:solidFill>
                  <a:srgbClr val="D9D9D9"/>
                </a:solidFill>
                <a:latin typeface="Courier New"/>
                <a:cs typeface="Courier New"/>
              </a:rPr>
              <a:t>(</a:t>
            </a:r>
            <a:r>
              <a:rPr lang="en-US" sz="1800" spc="-5" dirty="0" err="1" smtClean="0">
                <a:solidFill>
                  <a:srgbClr val="D9D9D9"/>
                </a:solidFill>
                <a:latin typeface="Courier New"/>
                <a:cs typeface="Courier New"/>
              </a:rPr>
              <a:t>url_api</a:t>
            </a:r>
            <a:r>
              <a:rPr lang="en-US" sz="1800" spc="-5" dirty="0" smtClean="0">
                <a:solidFill>
                  <a:srgbClr val="D9D9D9"/>
                </a:solidFill>
                <a:latin typeface="Courier New"/>
                <a:cs typeface="Courier New"/>
              </a:rPr>
              <a:t>);</a:t>
            </a:r>
            <a:endParaRPr lang="en-US" sz="1800" spc="-5" dirty="0">
              <a:solidFill>
                <a:srgbClr val="D9D9D9"/>
              </a:solidFill>
              <a:latin typeface="Courier New"/>
              <a:cs typeface="Courier New"/>
            </a:endParaRPr>
          </a:p>
          <a:p>
            <a:pPr marL="12700">
              <a:lnSpc>
                <a:spcPts val="2080"/>
              </a:lnSpc>
              <a:spcBef>
                <a:spcPts val="100"/>
              </a:spcBef>
              <a:tabLst>
                <a:tab pos="3990340" algn="l"/>
                <a:tab pos="5225415" algn="l"/>
              </a:tabLst>
            </a:pPr>
            <a:r>
              <a:rPr lang="en-US" spc="-5" dirty="0" smtClean="0">
                <a:solidFill>
                  <a:srgbClr val="D9D9D9"/>
                </a:solidFill>
                <a:latin typeface="Courier New"/>
                <a:cs typeface="Courier New"/>
              </a:rPr>
              <a:t>}</a:t>
            </a:r>
            <a:endParaRPr sz="1800" dirty="0">
              <a:latin typeface="Courier New"/>
              <a:cs typeface="Courier New"/>
            </a:endParaRPr>
          </a:p>
        </p:txBody>
      </p:sp>
      <p:sp>
        <p:nvSpPr>
          <p:cNvPr id="5" name="object 5"/>
          <p:cNvSpPr txBox="1"/>
          <p:nvPr/>
        </p:nvSpPr>
        <p:spPr>
          <a:xfrm>
            <a:off x="736600" y="1765300"/>
            <a:ext cx="4775200" cy="320601"/>
          </a:xfrm>
          <a:prstGeom prst="rect">
            <a:avLst/>
          </a:prstGeom>
        </p:spPr>
        <p:txBody>
          <a:bodyPr vert="horz" wrap="square" lIns="0" tIns="12700" rIns="0" bIns="0" rtlCol="0">
            <a:spAutoFit/>
          </a:bodyPr>
          <a:lstStyle/>
          <a:p>
            <a:pPr marL="12700">
              <a:lnSpc>
                <a:spcPct val="100000"/>
              </a:lnSpc>
              <a:spcBef>
                <a:spcPts val="100"/>
              </a:spcBef>
            </a:pPr>
            <a:r>
              <a:rPr lang="en-US" sz="2000" dirty="0" err="1" smtClean="0">
                <a:solidFill>
                  <a:srgbClr val="55D7FF"/>
                </a:solidFill>
                <a:latin typeface="Courier New"/>
                <a:cs typeface="Courier New"/>
              </a:rPr>
              <a:t>src</a:t>
            </a:r>
            <a:r>
              <a:rPr lang="en-US" sz="2000" dirty="0" smtClean="0">
                <a:solidFill>
                  <a:srgbClr val="55D7FF"/>
                </a:solidFill>
                <a:latin typeface="Courier New"/>
                <a:cs typeface="Courier New"/>
              </a:rPr>
              <a:t>/app/home/</a:t>
            </a:r>
            <a:r>
              <a:rPr lang="en-US" sz="2000" dirty="0" err="1" smtClean="0">
                <a:solidFill>
                  <a:srgbClr val="55D7FF"/>
                </a:solidFill>
                <a:latin typeface="Courier New"/>
                <a:cs typeface="Courier New"/>
              </a:rPr>
              <a:t>home.service.ts</a:t>
            </a:r>
            <a:endParaRPr sz="2000" dirty="0">
              <a:latin typeface="Courier New"/>
              <a:cs typeface="Courier New"/>
            </a:endParaRPr>
          </a:p>
        </p:txBody>
      </p:sp>
      <p:sp>
        <p:nvSpPr>
          <p:cNvPr id="6" name="object 6"/>
          <p:cNvSpPr/>
          <p:nvPr/>
        </p:nvSpPr>
        <p:spPr>
          <a:xfrm>
            <a:off x="2235200" y="2667000"/>
            <a:ext cx="2159812" cy="50963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271492" y="6062272"/>
            <a:ext cx="638578" cy="1414513"/>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6426200" y="4953000"/>
            <a:ext cx="5177790" cy="1143000"/>
          </a:xfrm>
          <a:prstGeom prst="rect">
            <a:avLst/>
          </a:prstGeom>
        </p:spPr>
        <p:txBody>
          <a:bodyPr vert="horz" wrap="square" lIns="0" tIns="12700" rIns="0" bIns="0" rtlCol="0">
            <a:spAutoFit/>
          </a:bodyPr>
          <a:lstStyle/>
          <a:p>
            <a:pPr marL="12700" marR="5080">
              <a:lnSpc>
                <a:spcPct val="122200"/>
              </a:lnSpc>
              <a:spcBef>
                <a:spcPts val="100"/>
              </a:spcBef>
            </a:pPr>
            <a:r>
              <a:rPr sz="3000" spc="280" dirty="0">
                <a:solidFill>
                  <a:srgbClr val="FF2E00"/>
                </a:solidFill>
                <a:latin typeface="Verdana"/>
                <a:cs typeface="Verdana"/>
              </a:rPr>
              <a:t>Injecting </a:t>
            </a:r>
            <a:r>
              <a:rPr sz="3000" spc="140" dirty="0">
                <a:solidFill>
                  <a:srgbClr val="FF2E00"/>
                </a:solidFill>
                <a:latin typeface="Verdana"/>
                <a:cs typeface="Verdana"/>
              </a:rPr>
              <a:t>MoviesService  </a:t>
            </a:r>
            <a:r>
              <a:rPr sz="3000" spc="125" dirty="0">
                <a:solidFill>
                  <a:srgbClr val="FF2E00"/>
                </a:solidFill>
                <a:latin typeface="Verdana"/>
                <a:cs typeface="Verdana"/>
              </a:rPr>
              <a:t>as</a:t>
            </a:r>
            <a:r>
              <a:rPr sz="3000" spc="425" dirty="0">
                <a:solidFill>
                  <a:srgbClr val="FF2E00"/>
                </a:solidFill>
                <a:latin typeface="Verdana"/>
                <a:cs typeface="Verdana"/>
              </a:rPr>
              <a:t> </a:t>
            </a:r>
            <a:r>
              <a:rPr sz="3000" spc="225" dirty="0">
                <a:solidFill>
                  <a:srgbClr val="FF2E00"/>
                </a:solidFill>
                <a:latin typeface="Verdana"/>
                <a:cs typeface="Verdana"/>
              </a:rPr>
              <a:t>dependency</a:t>
            </a:r>
            <a:endParaRPr sz="3000" dirty="0">
              <a:latin typeface="Verdana"/>
              <a:cs typeface="Verdana"/>
            </a:endParaRPr>
          </a:p>
        </p:txBody>
      </p:sp>
      <p:sp>
        <p:nvSpPr>
          <p:cNvPr id="9" name="object 9"/>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46</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64200" y="4203700"/>
            <a:ext cx="1665605" cy="711200"/>
          </a:xfrm>
          <a:prstGeom prst="rect">
            <a:avLst/>
          </a:prstGeom>
        </p:spPr>
        <p:txBody>
          <a:bodyPr vert="horz" wrap="square" lIns="0" tIns="12700" rIns="0" bIns="0" rtlCol="0">
            <a:spAutoFit/>
          </a:bodyPr>
          <a:lstStyle/>
          <a:p>
            <a:pPr marL="12700">
              <a:lnSpc>
                <a:spcPct val="100000"/>
              </a:lnSpc>
              <a:spcBef>
                <a:spcPts val="100"/>
              </a:spcBef>
            </a:pPr>
            <a:r>
              <a:rPr spc="-335" dirty="0"/>
              <a:t>V </a:t>
            </a:r>
            <a:r>
              <a:rPr spc="-85" dirty="0"/>
              <a:t>I</a:t>
            </a:r>
            <a:r>
              <a:rPr spc="-1025" dirty="0"/>
              <a:t> </a:t>
            </a:r>
            <a:r>
              <a:rPr spc="-335" dirty="0"/>
              <a:t>E </a:t>
            </a:r>
            <a:r>
              <a:rPr dirty="0"/>
              <a:t>W</a:t>
            </a:r>
          </a:p>
        </p:txBody>
      </p:sp>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47</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1665605" cy="711200"/>
          </a:xfrm>
          <a:prstGeom prst="rect">
            <a:avLst/>
          </a:prstGeom>
        </p:spPr>
        <p:txBody>
          <a:bodyPr vert="horz" wrap="square" lIns="0" tIns="12700" rIns="0" bIns="0" rtlCol="0">
            <a:spAutoFit/>
          </a:bodyPr>
          <a:lstStyle/>
          <a:p>
            <a:pPr marL="12700">
              <a:lnSpc>
                <a:spcPct val="100000"/>
              </a:lnSpc>
              <a:spcBef>
                <a:spcPts val="100"/>
              </a:spcBef>
            </a:pPr>
            <a:r>
              <a:rPr spc="-335" dirty="0"/>
              <a:t>V </a:t>
            </a:r>
            <a:r>
              <a:rPr spc="-85" dirty="0"/>
              <a:t>I</a:t>
            </a:r>
            <a:r>
              <a:rPr spc="-1025" dirty="0"/>
              <a:t> </a:t>
            </a:r>
            <a:r>
              <a:rPr spc="-335" dirty="0"/>
              <a:t>E </a:t>
            </a:r>
            <a:r>
              <a:rPr dirty="0"/>
              <a:t>W</a:t>
            </a:r>
          </a:p>
        </p:txBody>
      </p:sp>
      <p:sp>
        <p:nvSpPr>
          <p:cNvPr id="3" name="object 3"/>
          <p:cNvSpPr txBox="1"/>
          <p:nvPr/>
        </p:nvSpPr>
        <p:spPr>
          <a:xfrm>
            <a:off x="698500" y="2669539"/>
            <a:ext cx="8390255" cy="1651000"/>
          </a:xfrm>
          <a:prstGeom prst="rect">
            <a:avLst/>
          </a:prstGeom>
        </p:spPr>
        <p:txBody>
          <a:bodyPr vert="horz" wrap="square" lIns="0" tIns="276860" rIns="0" bIns="0" rtlCol="0">
            <a:spAutoFit/>
          </a:bodyPr>
          <a:lstStyle/>
          <a:p>
            <a:pPr marL="482600" indent="-469900">
              <a:lnSpc>
                <a:spcPct val="100000"/>
              </a:lnSpc>
              <a:spcBef>
                <a:spcPts val="2180"/>
              </a:spcBef>
              <a:buClr>
                <a:srgbClr val="646464"/>
              </a:buClr>
              <a:buSzPct val="90277"/>
              <a:buChar char="•"/>
              <a:tabLst>
                <a:tab pos="481965" algn="l"/>
                <a:tab pos="482600" algn="l"/>
              </a:tabLst>
            </a:pPr>
            <a:r>
              <a:rPr sz="3600" spc="25" dirty="0">
                <a:solidFill>
                  <a:srgbClr val="FFFFFF"/>
                </a:solidFill>
                <a:latin typeface="Arial"/>
                <a:cs typeface="Arial"/>
              </a:rPr>
              <a:t>Angular</a:t>
            </a:r>
            <a:r>
              <a:rPr sz="3600" spc="-70" dirty="0">
                <a:solidFill>
                  <a:srgbClr val="FFFFFF"/>
                </a:solidFill>
                <a:latin typeface="Arial"/>
                <a:cs typeface="Arial"/>
              </a:rPr>
              <a:t> </a:t>
            </a:r>
            <a:r>
              <a:rPr sz="3600" spc="70" dirty="0">
                <a:solidFill>
                  <a:srgbClr val="FFFFFF"/>
                </a:solidFill>
                <a:latin typeface="Arial"/>
                <a:cs typeface="Arial"/>
              </a:rPr>
              <a:t>template</a:t>
            </a:r>
            <a:endParaRPr sz="3600">
              <a:latin typeface="Arial"/>
              <a:cs typeface="Arial"/>
            </a:endParaRPr>
          </a:p>
          <a:p>
            <a:pPr marL="482600" indent="-469900">
              <a:lnSpc>
                <a:spcPct val="100000"/>
              </a:lnSpc>
              <a:spcBef>
                <a:spcPts val="2080"/>
              </a:spcBef>
              <a:buClr>
                <a:srgbClr val="646464"/>
              </a:buClr>
              <a:buSzPct val="90277"/>
              <a:buChar char="•"/>
              <a:tabLst>
                <a:tab pos="481965" algn="l"/>
                <a:tab pos="482600" algn="l"/>
              </a:tabLst>
            </a:pPr>
            <a:r>
              <a:rPr sz="3600" spc="-70" dirty="0">
                <a:solidFill>
                  <a:srgbClr val="FFFFFF"/>
                </a:solidFill>
                <a:latin typeface="Arial"/>
                <a:cs typeface="Arial"/>
              </a:rPr>
              <a:t>Can </a:t>
            </a:r>
            <a:r>
              <a:rPr sz="3600" spc="-135" dirty="0">
                <a:solidFill>
                  <a:srgbClr val="FFFFFF"/>
                </a:solidFill>
                <a:latin typeface="Arial"/>
                <a:cs typeface="Arial"/>
              </a:rPr>
              <a:t>access </a:t>
            </a:r>
            <a:r>
              <a:rPr sz="3600" spc="20" dirty="0">
                <a:solidFill>
                  <a:srgbClr val="FFFFFF"/>
                </a:solidFill>
                <a:latin typeface="Arial"/>
                <a:cs typeface="Arial"/>
              </a:rPr>
              <a:t>anything </a:t>
            </a:r>
            <a:r>
              <a:rPr sz="3600" spc="30" dirty="0">
                <a:solidFill>
                  <a:srgbClr val="FFFFFF"/>
                </a:solidFill>
                <a:latin typeface="Arial"/>
                <a:cs typeface="Arial"/>
              </a:rPr>
              <a:t>in </a:t>
            </a:r>
            <a:r>
              <a:rPr sz="3600" spc="-25" dirty="0">
                <a:solidFill>
                  <a:srgbClr val="FFFFFF"/>
                </a:solidFill>
                <a:latin typeface="Arial"/>
                <a:cs typeface="Arial"/>
              </a:rPr>
              <a:t>$scope</a:t>
            </a:r>
            <a:r>
              <a:rPr sz="3600" spc="-195" dirty="0">
                <a:solidFill>
                  <a:srgbClr val="FFFFFF"/>
                </a:solidFill>
                <a:latin typeface="Arial"/>
                <a:cs typeface="Arial"/>
              </a:rPr>
              <a:t> </a:t>
            </a:r>
            <a:r>
              <a:rPr sz="3600" spc="-10" dirty="0">
                <a:solidFill>
                  <a:srgbClr val="FFFFFF"/>
                </a:solidFill>
                <a:latin typeface="Arial"/>
                <a:cs typeface="Arial"/>
              </a:rPr>
              <a:t>variable</a:t>
            </a:r>
            <a:endParaRPr sz="3600">
              <a:latin typeface="Arial"/>
              <a:cs typeface="Arial"/>
            </a:endParaRPr>
          </a:p>
        </p:txBody>
      </p:sp>
      <p:sp>
        <p:nvSpPr>
          <p:cNvPr id="4" name="object 4"/>
          <p:cNvSpPr/>
          <p:nvPr/>
        </p:nvSpPr>
        <p:spPr>
          <a:xfrm>
            <a:off x="1663700" y="5537200"/>
            <a:ext cx="9690100" cy="36449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314876" y="7635956"/>
            <a:ext cx="3487420" cy="1781175"/>
          </a:xfrm>
          <a:custGeom>
            <a:avLst/>
            <a:gdLst/>
            <a:ahLst/>
            <a:cxnLst/>
            <a:rect l="l" t="t" r="r" b="b"/>
            <a:pathLst>
              <a:path w="3487420" h="1781175">
                <a:moveTo>
                  <a:pt x="1465646" y="1765300"/>
                </a:moveTo>
                <a:lnTo>
                  <a:pt x="1455410" y="1765300"/>
                </a:lnTo>
                <a:lnTo>
                  <a:pt x="1457328" y="1778000"/>
                </a:lnTo>
                <a:lnTo>
                  <a:pt x="1465646" y="1765300"/>
                </a:lnTo>
                <a:close/>
              </a:path>
              <a:path w="3487420" h="1781175">
                <a:moveTo>
                  <a:pt x="1499568" y="1765300"/>
                </a:moveTo>
                <a:lnTo>
                  <a:pt x="1477540" y="1765300"/>
                </a:lnTo>
                <a:lnTo>
                  <a:pt x="1485463" y="1778000"/>
                </a:lnTo>
                <a:lnTo>
                  <a:pt x="1499568" y="1765300"/>
                </a:lnTo>
                <a:close/>
              </a:path>
              <a:path w="3487420" h="1781175">
                <a:moveTo>
                  <a:pt x="1529212" y="1765300"/>
                </a:moveTo>
                <a:lnTo>
                  <a:pt x="1520647" y="1765300"/>
                </a:lnTo>
                <a:lnTo>
                  <a:pt x="1528054" y="1778000"/>
                </a:lnTo>
                <a:lnTo>
                  <a:pt x="1535318" y="1778000"/>
                </a:lnTo>
                <a:lnTo>
                  <a:pt x="1529212" y="1765300"/>
                </a:lnTo>
                <a:close/>
              </a:path>
              <a:path w="3487420" h="1781175">
                <a:moveTo>
                  <a:pt x="1732892" y="1765300"/>
                </a:moveTo>
                <a:lnTo>
                  <a:pt x="1533216" y="1765300"/>
                </a:lnTo>
                <a:lnTo>
                  <a:pt x="1535318" y="1778000"/>
                </a:lnTo>
                <a:lnTo>
                  <a:pt x="1727376" y="1778000"/>
                </a:lnTo>
                <a:lnTo>
                  <a:pt x="1732892" y="1765300"/>
                </a:lnTo>
                <a:close/>
              </a:path>
              <a:path w="3487420" h="1781175">
                <a:moveTo>
                  <a:pt x="1768496" y="1765300"/>
                </a:moveTo>
                <a:lnTo>
                  <a:pt x="1732892" y="1765300"/>
                </a:lnTo>
                <a:lnTo>
                  <a:pt x="1736012" y="1778000"/>
                </a:lnTo>
                <a:lnTo>
                  <a:pt x="1773399" y="1778000"/>
                </a:lnTo>
                <a:lnTo>
                  <a:pt x="1768496" y="1765300"/>
                </a:lnTo>
                <a:close/>
              </a:path>
              <a:path w="3487420" h="1781175">
                <a:moveTo>
                  <a:pt x="1808902" y="1765300"/>
                </a:moveTo>
                <a:lnTo>
                  <a:pt x="1773989" y="1765300"/>
                </a:lnTo>
                <a:lnTo>
                  <a:pt x="1778597" y="1778000"/>
                </a:lnTo>
                <a:lnTo>
                  <a:pt x="1807898" y="1778000"/>
                </a:lnTo>
                <a:lnTo>
                  <a:pt x="1808902" y="1765300"/>
                </a:lnTo>
                <a:close/>
              </a:path>
              <a:path w="3487420" h="1781175">
                <a:moveTo>
                  <a:pt x="1818091" y="1765300"/>
                </a:moveTo>
                <a:lnTo>
                  <a:pt x="1808902" y="1765300"/>
                </a:lnTo>
                <a:lnTo>
                  <a:pt x="1807898" y="1778000"/>
                </a:lnTo>
                <a:lnTo>
                  <a:pt x="1811289" y="1778000"/>
                </a:lnTo>
                <a:lnTo>
                  <a:pt x="1818091" y="1765300"/>
                </a:lnTo>
                <a:close/>
              </a:path>
              <a:path w="3487420" h="1781175">
                <a:moveTo>
                  <a:pt x="1850351" y="1739900"/>
                </a:moveTo>
                <a:lnTo>
                  <a:pt x="1617862" y="1739900"/>
                </a:lnTo>
                <a:lnTo>
                  <a:pt x="1607545" y="1752600"/>
                </a:lnTo>
                <a:lnTo>
                  <a:pt x="1764780" y="1752600"/>
                </a:lnTo>
                <a:lnTo>
                  <a:pt x="1744589" y="1765300"/>
                </a:lnTo>
                <a:lnTo>
                  <a:pt x="1818091" y="1765300"/>
                </a:lnTo>
                <a:lnTo>
                  <a:pt x="1824982" y="1778000"/>
                </a:lnTo>
                <a:lnTo>
                  <a:pt x="1841617" y="1778000"/>
                </a:lnTo>
                <a:lnTo>
                  <a:pt x="1848525" y="1767602"/>
                </a:lnTo>
                <a:lnTo>
                  <a:pt x="1847189" y="1765300"/>
                </a:lnTo>
                <a:lnTo>
                  <a:pt x="1846897" y="1752600"/>
                </a:lnTo>
                <a:lnTo>
                  <a:pt x="1851498" y="1745042"/>
                </a:lnTo>
                <a:lnTo>
                  <a:pt x="1850351" y="1739900"/>
                </a:lnTo>
                <a:close/>
              </a:path>
              <a:path w="3487420" h="1781175">
                <a:moveTo>
                  <a:pt x="1894157" y="1765300"/>
                </a:moveTo>
                <a:lnTo>
                  <a:pt x="1850055" y="1765300"/>
                </a:lnTo>
                <a:lnTo>
                  <a:pt x="1848525" y="1767602"/>
                </a:lnTo>
                <a:lnTo>
                  <a:pt x="1854558" y="1778000"/>
                </a:lnTo>
                <a:lnTo>
                  <a:pt x="1884303" y="1778000"/>
                </a:lnTo>
                <a:lnTo>
                  <a:pt x="1894157" y="1765300"/>
                </a:lnTo>
                <a:close/>
              </a:path>
              <a:path w="3487420" h="1781175">
                <a:moveTo>
                  <a:pt x="1918300" y="1765300"/>
                </a:moveTo>
                <a:lnTo>
                  <a:pt x="1894157" y="1765300"/>
                </a:lnTo>
                <a:lnTo>
                  <a:pt x="1888666" y="1778000"/>
                </a:lnTo>
                <a:lnTo>
                  <a:pt x="1915483" y="1778000"/>
                </a:lnTo>
                <a:lnTo>
                  <a:pt x="1918300" y="1765300"/>
                </a:lnTo>
                <a:close/>
              </a:path>
              <a:path w="3487420" h="1781175">
                <a:moveTo>
                  <a:pt x="1939074" y="1765300"/>
                </a:moveTo>
                <a:lnTo>
                  <a:pt x="1918300" y="1765300"/>
                </a:lnTo>
                <a:lnTo>
                  <a:pt x="1919441" y="1778000"/>
                </a:lnTo>
                <a:lnTo>
                  <a:pt x="1934098" y="1778000"/>
                </a:lnTo>
                <a:lnTo>
                  <a:pt x="1939074" y="1765300"/>
                </a:lnTo>
                <a:close/>
              </a:path>
              <a:path w="3487420" h="1781175">
                <a:moveTo>
                  <a:pt x="1987764" y="1765300"/>
                </a:moveTo>
                <a:lnTo>
                  <a:pt x="1942977" y="1765300"/>
                </a:lnTo>
                <a:lnTo>
                  <a:pt x="1950445" y="1778000"/>
                </a:lnTo>
                <a:lnTo>
                  <a:pt x="1981133" y="1778000"/>
                </a:lnTo>
                <a:lnTo>
                  <a:pt x="1987764" y="1765300"/>
                </a:lnTo>
                <a:close/>
              </a:path>
              <a:path w="3487420" h="1781175">
                <a:moveTo>
                  <a:pt x="1851498" y="1745042"/>
                </a:moveTo>
                <a:lnTo>
                  <a:pt x="1846897" y="1752600"/>
                </a:lnTo>
                <a:lnTo>
                  <a:pt x="1847189" y="1765300"/>
                </a:lnTo>
                <a:lnTo>
                  <a:pt x="1848525" y="1767602"/>
                </a:lnTo>
                <a:lnTo>
                  <a:pt x="1850055" y="1765300"/>
                </a:lnTo>
                <a:lnTo>
                  <a:pt x="1857315" y="1765300"/>
                </a:lnTo>
                <a:lnTo>
                  <a:pt x="1853695" y="1752600"/>
                </a:lnTo>
                <a:lnTo>
                  <a:pt x="1853184" y="1752600"/>
                </a:lnTo>
                <a:lnTo>
                  <a:pt x="1851498" y="1745042"/>
                </a:lnTo>
                <a:close/>
              </a:path>
              <a:path w="3487420" h="1781175">
                <a:moveTo>
                  <a:pt x="1377341" y="1739900"/>
                </a:moveTo>
                <a:lnTo>
                  <a:pt x="1323352" y="1739900"/>
                </a:lnTo>
                <a:lnTo>
                  <a:pt x="1318891" y="1752600"/>
                </a:lnTo>
                <a:lnTo>
                  <a:pt x="1337694" y="1752600"/>
                </a:lnTo>
                <a:lnTo>
                  <a:pt x="1351695" y="1765300"/>
                </a:lnTo>
                <a:lnTo>
                  <a:pt x="1366145" y="1752600"/>
                </a:lnTo>
                <a:lnTo>
                  <a:pt x="1377341" y="1739900"/>
                </a:lnTo>
                <a:close/>
              </a:path>
              <a:path w="3487420" h="1781175">
                <a:moveTo>
                  <a:pt x="1380286" y="1724976"/>
                </a:moveTo>
                <a:lnTo>
                  <a:pt x="1378477" y="1727200"/>
                </a:lnTo>
                <a:lnTo>
                  <a:pt x="1374663" y="1727200"/>
                </a:lnTo>
                <a:lnTo>
                  <a:pt x="1380379" y="1739900"/>
                </a:lnTo>
                <a:lnTo>
                  <a:pt x="1374757" y="1752600"/>
                </a:lnTo>
                <a:lnTo>
                  <a:pt x="1376676" y="1765300"/>
                </a:lnTo>
                <a:lnTo>
                  <a:pt x="1395676" y="1765300"/>
                </a:lnTo>
                <a:lnTo>
                  <a:pt x="1400257" y="1752600"/>
                </a:lnTo>
                <a:lnTo>
                  <a:pt x="1505753" y="1752600"/>
                </a:lnTo>
                <a:lnTo>
                  <a:pt x="1497257" y="1739900"/>
                </a:lnTo>
                <a:lnTo>
                  <a:pt x="1381585" y="1739900"/>
                </a:lnTo>
                <a:lnTo>
                  <a:pt x="1381426" y="1727200"/>
                </a:lnTo>
                <a:lnTo>
                  <a:pt x="1380286" y="1724976"/>
                </a:lnTo>
                <a:close/>
              </a:path>
              <a:path w="3487420" h="1781175">
                <a:moveTo>
                  <a:pt x="1428163" y="1752600"/>
                </a:moveTo>
                <a:lnTo>
                  <a:pt x="1403948" y="1752600"/>
                </a:lnTo>
                <a:lnTo>
                  <a:pt x="1398476" y="1765300"/>
                </a:lnTo>
                <a:lnTo>
                  <a:pt x="1424754" y="1765300"/>
                </a:lnTo>
                <a:lnTo>
                  <a:pt x="1428163" y="1752600"/>
                </a:lnTo>
                <a:close/>
              </a:path>
              <a:path w="3487420" h="1781175">
                <a:moveTo>
                  <a:pt x="1730969" y="1752600"/>
                </a:moveTo>
                <a:lnTo>
                  <a:pt x="1428163" y="1752600"/>
                </a:lnTo>
                <a:lnTo>
                  <a:pt x="1428994" y="1765300"/>
                </a:lnTo>
                <a:lnTo>
                  <a:pt x="1744589" y="1765300"/>
                </a:lnTo>
                <a:lnTo>
                  <a:pt x="1730969" y="1752600"/>
                </a:lnTo>
                <a:close/>
              </a:path>
              <a:path w="3487420" h="1781175">
                <a:moveTo>
                  <a:pt x="2009613" y="1752600"/>
                </a:moveTo>
                <a:lnTo>
                  <a:pt x="1853695" y="1752600"/>
                </a:lnTo>
                <a:lnTo>
                  <a:pt x="1857315" y="1765300"/>
                </a:lnTo>
                <a:lnTo>
                  <a:pt x="2014947" y="1765300"/>
                </a:lnTo>
                <a:lnTo>
                  <a:pt x="2009613" y="1752600"/>
                </a:lnTo>
                <a:close/>
              </a:path>
              <a:path w="3487420" h="1781175">
                <a:moveTo>
                  <a:pt x="2066890" y="1752600"/>
                </a:moveTo>
                <a:lnTo>
                  <a:pt x="2030491" y="1752600"/>
                </a:lnTo>
                <a:lnTo>
                  <a:pt x="2031987" y="1765300"/>
                </a:lnTo>
                <a:lnTo>
                  <a:pt x="2073227" y="1765300"/>
                </a:lnTo>
                <a:lnTo>
                  <a:pt x="2066890" y="1752600"/>
                </a:lnTo>
                <a:close/>
              </a:path>
              <a:path w="3487420" h="1781175">
                <a:moveTo>
                  <a:pt x="2074215" y="1752600"/>
                </a:moveTo>
                <a:lnTo>
                  <a:pt x="2073227" y="1765300"/>
                </a:lnTo>
                <a:lnTo>
                  <a:pt x="2091528" y="1765300"/>
                </a:lnTo>
                <a:lnTo>
                  <a:pt x="2074215" y="1752600"/>
                </a:lnTo>
                <a:close/>
              </a:path>
              <a:path w="3487420" h="1781175">
                <a:moveTo>
                  <a:pt x="2140413" y="1752600"/>
                </a:moveTo>
                <a:lnTo>
                  <a:pt x="2109523" y="1752600"/>
                </a:lnTo>
                <a:lnTo>
                  <a:pt x="2102691" y="1765300"/>
                </a:lnTo>
                <a:lnTo>
                  <a:pt x="2127003" y="1765300"/>
                </a:lnTo>
                <a:lnTo>
                  <a:pt x="2140413" y="1752600"/>
                </a:lnTo>
                <a:close/>
              </a:path>
              <a:path w="3487420" h="1781175">
                <a:moveTo>
                  <a:pt x="1263462" y="1739900"/>
                </a:moveTo>
                <a:lnTo>
                  <a:pt x="1245346" y="1739900"/>
                </a:lnTo>
                <a:lnTo>
                  <a:pt x="1253516" y="1752600"/>
                </a:lnTo>
                <a:lnTo>
                  <a:pt x="1263462" y="1739900"/>
                </a:lnTo>
                <a:close/>
              </a:path>
              <a:path w="3487420" h="1781175">
                <a:moveTo>
                  <a:pt x="1303523" y="1739900"/>
                </a:moveTo>
                <a:lnTo>
                  <a:pt x="1263462" y="1739900"/>
                </a:lnTo>
                <a:lnTo>
                  <a:pt x="1261062" y="1752600"/>
                </a:lnTo>
                <a:lnTo>
                  <a:pt x="1300570" y="1752600"/>
                </a:lnTo>
                <a:lnTo>
                  <a:pt x="1303523" y="1739900"/>
                </a:lnTo>
                <a:close/>
              </a:path>
              <a:path w="3487420" h="1781175">
                <a:moveTo>
                  <a:pt x="1574454" y="1739900"/>
                </a:moveTo>
                <a:lnTo>
                  <a:pt x="1509606" y="1739900"/>
                </a:lnTo>
                <a:lnTo>
                  <a:pt x="1520028" y="1752600"/>
                </a:lnTo>
                <a:lnTo>
                  <a:pt x="1567780" y="1752600"/>
                </a:lnTo>
                <a:lnTo>
                  <a:pt x="1574454" y="1739900"/>
                </a:lnTo>
                <a:close/>
              </a:path>
              <a:path w="3487420" h="1781175">
                <a:moveTo>
                  <a:pt x="1591433" y="1739900"/>
                </a:moveTo>
                <a:lnTo>
                  <a:pt x="1574454" y="1739900"/>
                </a:lnTo>
                <a:lnTo>
                  <a:pt x="1574595" y="1752600"/>
                </a:lnTo>
                <a:lnTo>
                  <a:pt x="1588462" y="1752600"/>
                </a:lnTo>
                <a:lnTo>
                  <a:pt x="1591433" y="1739900"/>
                </a:lnTo>
                <a:close/>
              </a:path>
              <a:path w="3487420" h="1781175">
                <a:moveTo>
                  <a:pt x="1600533" y="1739900"/>
                </a:moveTo>
                <a:lnTo>
                  <a:pt x="1594948" y="1739900"/>
                </a:lnTo>
                <a:lnTo>
                  <a:pt x="1592519" y="1752600"/>
                </a:lnTo>
                <a:lnTo>
                  <a:pt x="1607545" y="1752600"/>
                </a:lnTo>
                <a:lnTo>
                  <a:pt x="1600533" y="1739900"/>
                </a:lnTo>
                <a:close/>
              </a:path>
              <a:path w="3487420" h="1781175">
                <a:moveTo>
                  <a:pt x="1887821" y="1727200"/>
                </a:moveTo>
                <a:lnTo>
                  <a:pt x="1871335" y="1727200"/>
                </a:lnTo>
                <a:lnTo>
                  <a:pt x="1854630" y="1739900"/>
                </a:lnTo>
                <a:lnTo>
                  <a:pt x="1851498" y="1745042"/>
                </a:lnTo>
                <a:lnTo>
                  <a:pt x="1853184" y="1752600"/>
                </a:lnTo>
                <a:lnTo>
                  <a:pt x="2227062" y="1752600"/>
                </a:lnTo>
                <a:lnTo>
                  <a:pt x="2225233" y="1739900"/>
                </a:lnTo>
                <a:lnTo>
                  <a:pt x="1880746" y="1739900"/>
                </a:lnTo>
                <a:lnTo>
                  <a:pt x="1887821" y="1727200"/>
                </a:lnTo>
                <a:close/>
              </a:path>
              <a:path w="3487420" h="1781175">
                <a:moveTo>
                  <a:pt x="2232415" y="1739900"/>
                </a:moveTo>
                <a:lnTo>
                  <a:pt x="2225233" y="1739900"/>
                </a:lnTo>
                <a:lnTo>
                  <a:pt x="2229525" y="1752600"/>
                </a:lnTo>
                <a:lnTo>
                  <a:pt x="2232415" y="1739900"/>
                </a:lnTo>
                <a:close/>
              </a:path>
              <a:path w="3487420" h="1781175">
                <a:moveTo>
                  <a:pt x="2256424" y="1739900"/>
                </a:moveTo>
                <a:lnTo>
                  <a:pt x="2236724" y="1739900"/>
                </a:lnTo>
                <a:lnTo>
                  <a:pt x="2245274" y="1752600"/>
                </a:lnTo>
                <a:lnTo>
                  <a:pt x="2256424" y="1739900"/>
                </a:lnTo>
                <a:close/>
              </a:path>
              <a:path w="3487420" h="1781175">
                <a:moveTo>
                  <a:pt x="1197486" y="1727200"/>
                </a:moveTo>
                <a:lnTo>
                  <a:pt x="1176902" y="1727200"/>
                </a:lnTo>
                <a:lnTo>
                  <a:pt x="1185294" y="1739900"/>
                </a:lnTo>
                <a:lnTo>
                  <a:pt x="1197486" y="1727200"/>
                </a:lnTo>
                <a:close/>
              </a:path>
              <a:path w="3487420" h="1781175">
                <a:moveTo>
                  <a:pt x="1374663" y="1727200"/>
                </a:moveTo>
                <a:lnTo>
                  <a:pt x="1197486" y="1727200"/>
                </a:lnTo>
                <a:lnTo>
                  <a:pt x="1217000" y="1739900"/>
                </a:lnTo>
                <a:lnTo>
                  <a:pt x="1380379" y="1739900"/>
                </a:lnTo>
                <a:lnTo>
                  <a:pt x="1374663" y="1727200"/>
                </a:lnTo>
                <a:close/>
              </a:path>
              <a:path w="3487420" h="1781175">
                <a:moveTo>
                  <a:pt x="1396680" y="1714500"/>
                </a:moveTo>
                <a:lnTo>
                  <a:pt x="1388814" y="1714500"/>
                </a:lnTo>
                <a:lnTo>
                  <a:pt x="1380286" y="1724976"/>
                </a:lnTo>
                <a:lnTo>
                  <a:pt x="1381426" y="1727200"/>
                </a:lnTo>
                <a:lnTo>
                  <a:pt x="1381585" y="1739900"/>
                </a:lnTo>
                <a:lnTo>
                  <a:pt x="1476741" y="1739900"/>
                </a:lnTo>
                <a:lnTo>
                  <a:pt x="1481237" y="1727200"/>
                </a:lnTo>
                <a:lnTo>
                  <a:pt x="1393078" y="1727200"/>
                </a:lnTo>
                <a:lnTo>
                  <a:pt x="1396680" y="1714500"/>
                </a:lnTo>
                <a:close/>
              </a:path>
              <a:path w="3487420" h="1781175">
                <a:moveTo>
                  <a:pt x="1503703" y="1727200"/>
                </a:moveTo>
                <a:lnTo>
                  <a:pt x="1484859" y="1727200"/>
                </a:lnTo>
                <a:lnTo>
                  <a:pt x="1479489" y="1739900"/>
                </a:lnTo>
                <a:lnTo>
                  <a:pt x="1497256" y="1739900"/>
                </a:lnTo>
                <a:lnTo>
                  <a:pt x="1503703" y="1727200"/>
                </a:lnTo>
                <a:close/>
              </a:path>
              <a:path w="3487420" h="1781175">
                <a:moveTo>
                  <a:pt x="1535682" y="1727200"/>
                </a:moveTo>
                <a:lnTo>
                  <a:pt x="1534906" y="1727200"/>
                </a:lnTo>
                <a:lnTo>
                  <a:pt x="1530962" y="1739900"/>
                </a:lnTo>
                <a:lnTo>
                  <a:pt x="1537936" y="1739900"/>
                </a:lnTo>
                <a:lnTo>
                  <a:pt x="1535682" y="1727200"/>
                </a:lnTo>
                <a:close/>
              </a:path>
              <a:path w="3487420" h="1781175">
                <a:moveTo>
                  <a:pt x="1561650" y="1727200"/>
                </a:moveTo>
                <a:lnTo>
                  <a:pt x="1559443" y="1727200"/>
                </a:lnTo>
                <a:lnTo>
                  <a:pt x="1556959" y="1739900"/>
                </a:lnTo>
                <a:lnTo>
                  <a:pt x="1561512" y="1739900"/>
                </a:lnTo>
                <a:lnTo>
                  <a:pt x="1561650" y="1727200"/>
                </a:lnTo>
                <a:close/>
              </a:path>
              <a:path w="3487420" h="1781175">
                <a:moveTo>
                  <a:pt x="1573960" y="1727200"/>
                </a:moveTo>
                <a:lnTo>
                  <a:pt x="1568992" y="1727200"/>
                </a:lnTo>
                <a:lnTo>
                  <a:pt x="1564816" y="1739900"/>
                </a:lnTo>
                <a:lnTo>
                  <a:pt x="1572172" y="1739900"/>
                </a:lnTo>
                <a:lnTo>
                  <a:pt x="1573960" y="1727200"/>
                </a:lnTo>
                <a:close/>
              </a:path>
              <a:path w="3487420" h="1781175">
                <a:moveTo>
                  <a:pt x="1599544" y="1727200"/>
                </a:moveTo>
                <a:lnTo>
                  <a:pt x="1573960" y="1727200"/>
                </a:lnTo>
                <a:lnTo>
                  <a:pt x="1583959" y="1739900"/>
                </a:lnTo>
                <a:lnTo>
                  <a:pt x="1597093" y="1739900"/>
                </a:lnTo>
                <a:lnTo>
                  <a:pt x="1599544" y="1727200"/>
                </a:lnTo>
                <a:close/>
              </a:path>
              <a:path w="3487420" h="1781175">
                <a:moveTo>
                  <a:pt x="1622956" y="1727200"/>
                </a:moveTo>
                <a:lnTo>
                  <a:pt x="1611074" y="1727200"/>
                </a:lnTo>
                <a:lnTo>
                  <a:pt x="1622150" y="1739900"/>
                </a:lnTo>
                <a:lnTo>
                  <a:pt x="1629110" y="1739900"/>
                </a:lnTo>
                <a:lnTo>
                  <a:pt x="1630130" y="1738281"/>
                </a:lnTo>
                <a:lnTo>
                  <a:pt x="1622956" y="1727200"/>
                </a:lnTo>
                <a:close/>
              </a:path>
              <a:path w="3487420" h="1781175">
                <a:moveTo>
                  <a:pt x="1630130" y="1738281"/>
                </a:moveTo>
                <a:lnTo>
                  <a:pt x="1629110" y="1739900"/>
                </a:lnTo>
                <a:lnTo>
                  <a:pt x="1631178" y="1739900"/>
                </a:lnTo>
                <a:lnTo>
                  <a:pt x="1630130" y="1738281"/>
                </a:lnTo>
                <a:close/>
              </a:path>
              <a:path w="3487420" h="1781175">
                <a:moveTo>
                  <a:pt x="1648767" y="1727200"/>
                </a:moveTo>
                <a:lnTo>
                  <a:pt x="1637120" y="1727200"/>
                </a:lnTo>
                <a:lnTo>
                  <a:pt x="1630130" y="1738281"/>
                </a:lnTo>
                <a:lnTo>
                  <a:pt x="1631178" y="1739900"/>
                </a:lnTo>
                <a:lnTo>
                  <a:pt x="1656599" y="1739900"/>
                </a:lnTo>
                <a:lnTo>
                  <a:pt x="1648767" y="1727200"/>
                </a:lnTo>
                <a:close/>
              </a:path>
              <a:path w="3487420" h="1781175">
                <a:moveTo>
                  <a:pt x="1701777" y="1727200"/>
                </a:moveTo>
                <a:lnTo>
                  <a:pt x="1698130" y="1727200"/>
                </a:lnTo>
                <a:lnTo>
                  <a:pt x="1692732" y="1739900"/>
                </a:lnTo>
                <a:lnTo>
                  <a:pt x="1694656" y="1739900"/>
                </a:lnTo>
                <a:lnTo>
                  <a:pt x="1701777" y="1727200"/>
                </a:lnTo>
                <a:close/>
              </a:path>
              <a:path w="3487420" h="1781175">
                <a:moveTo>
                  <a:pt x="1741122" y="1727200"/>
                </a:moveTo>
                <a:lnTo>
                  <a:pt x="1723488" y="1727200"/>
                </a:lnTo>
                <a:lnTo>
                  <a:pt x="1719151" y="1739900"/>
                </a:lnTo>
                <a:lnTo>
                  <a:pt x="1739490" y="1739900"/>
                </a:lnTo>
                <a:lnTo>
                  <a:pt x="1741122" y="1727200"/>
                </a:lnTo>
                <a:close/>
              </a:path>
              <a:path w="3487420" h="1781175">
                <a:moveTo>
                  <a:pt x="1802709" y="1730253"/>
                </a:moveTo>
                <a:lnTo>
                  <a:pt x="1801079" y="1739900"/>
                </a:lnTo>
                <a:lnTo>
                  <a:pt x="1805853" y="1739900"/>
                </a:lnTo>
                <a:lnTo>
                  <a:pt x="1802709" y="1730253"/>
                </a:lnTo>
                <a:close/>
              </a:path>
              <a:path w="3487420" h="1781175">
                <a:moveTo>
                  <a:pt x="1816340" y="1727200"/>
                </a:moveTo>
                <a:lnTo>
                  <a:pt x="1806503" y="1727200"/>
                </a:lnTo>
                <a:lnTo>
                  <a:pt x="1812864" y="1739900"/>
                </a:lnTo>
                <a:lnTo>
                  <a:pt x="1816340" y="1727200"/>
                </a:lnTo>
                <a:close/>
              </a:path>
              <a:path w="3487420" h="1781175">
                <a:moveTo>
                  <a:pt x="1915617" y="1727200"/>
                </a:moveTo>
                <a:lnTo>
                  <a:pt x="1890309" y="1727200"/>
                </a:lnTo>
                <a:lnTo>
                  <a:pt x="1895460" y="1739900"/>
                </a:lnTo>
                <a:lnTo>
                  <a:pt x="1911924" y="1739900"/>
                </a:lnTo>
                <a:lnTo>
                  <a:pt x="1915617" y="1727200"/>
                </a:lnTo>
                <a:close/>
              </a:path>
              <a:path w="3487420" h="1781175">
                <a:moveTo>
                  <a:pt x="1929590" y="1727200"/>
                </a:moveTo>
                <a:lnTo>
                  <a:pt x="1921736" y="1727200"/>
                </a:lnTo>
                <a:lnTo>
                  <a:pt x="1912650" y="1739900"/>
                </a:lnTo>
                <a:lnTo>
                  <a:pt x="1925678" y="1739900"/>
                </a:lnTo>
                <a:lnTo>
                  <a:pt x="1931569" y="1728635"/>
                </a:lnTo>
                <a:lnTo>
                  <a:pt x="1929590" y="1727200"/>
                </a:lnTo>
                <a:close/>
              </a:path>
              <a:path w="3487420" h="1781175">
                <a:moveTo>
                  <a:pt x="1931738" y="1728758"/>
                </a:moveTo>
                <a:lnTo>
                  <a:pt x="1927579" y="1739900"/>
                </a:lnTo>
                <a:lnTo>
                  <a:pt x="1947096" y="1739900"/>
                </a:lnTo>
                <a:lnTo>
                  <a:pt x="1931738" y="1728758"/>
                </a:lnTo>
                <a:close/>
              </a:path>
              <a:path w="3487420" h="1781175">
                <a:moveTo>
                  <a:pt x="1961391" y="1727200"/>
                </a:moveTo>
                <a:lnTo>
                  <a:pt x="1947096" y="1739900"/>
                </a:lnTo>
                <a:lnTo>
                  <a:pt x="1963459" y="1739900"/>
                </a:lnTo>
                <a:lnTo>
                  <a:pt x="1961391" y="1727200"/>
                </a:lnTo>
                <a:close/>
              </a:path>
              <a:path w="3487420" h="1781175">
                <a:moveTo>
                  <a:pt x="2102818" y="1727200"/>
                </a:moveTo>
                <a:lnTo>
                  <a:pt x="1991428" y="1727200"/>
                </a:lnTo>
                <a:lnTo>
                  <a:pt x="1978045" y="1739900"/>
                </a:lnTo>
                <a:lnTo>
                  <a:pt x="2103800" y="1739900"/>
                </a:lnTo>
                <a:lnTo>
                  <a:pt x="2102818" y="1727200"/>
                </a:lnTo>
                <a:close/>
              </a:path>
              <a:path w="3487420" h="1781175">
                <a:moveTo>
                  <a:pt x="2288826" y="1727200"/>
                </a:moveTo>
                <a:lnTo>
                  <a:pt x="2107228" y="1727200"/>
                </a:lnTo>
                <a:lnTo>
                  <a:pt x="2103800" y="1739900"/>
                </a:lnTo>
                <a:lnTo>
                  <a:pt x="2287631" y="1739900"/>
                </a:lnTo>
                <a:lnTo>
                  <a:pt x="2288826" y="1727200"/>
                </a:lnTo>
                <a:close/>
              </a:path>
              <a:path w="3487420" h="1781175">
                <a:moveTo>
                  <a:pt x="2317175" y="1727200"/>
                </a:moveTo>
                <a:lnTo>
                  <a:pt x="2301103" y="1727200"/>
                </a:lnTo>
                <a:lnTo>
                  <a:pt x="2307092" y="1739900"/>
                </a:lnTo>
                <a:lnTo>
                  <a:pt x="2314525" y="1739900"/>
                </a:lnTo>
                <a:lnTo>
                  <a:pt x="2317175" y="1727200"/>
                </a:lnTo>
                <a:close/>
              </a:path>
              <a:path w="3487420" h="1781175">
                <a:moveTo>
                  <a:pt x="1803225" y="1727200"/>
                </a:moveTo>
                <a:lnTo>
                  <a:pt x="1801714" y="1727200"/>
                </a:lnTo>
                <a:lnTo>
                  <a:pt x="1802709" y="1730253"/>
                </a:lnTo>
                <a:lnTo>
                  <a:pt x="1803225" y="1727200"/>
                </a:lnTo>
                <a:close/>
              </a:path>
              <a:path w="3487420" h="1781175">
                <a:moveTo>
                  <a:pt x="1932320" y="1727200"/>
                </a:moveTo>
                <a:lnTo>
                  <a:pt x="1931569" y="1728635"/>
                </a:lnTo>
                <a:lnTo>
                  <a:pt x="1931738" y="1728758"/>
                </a:lnTo>
                <a:lnTo>
                  <a:pt x="1932320" y="1727200"/>
                </a:lnTo>
                <a:close/>
              </a:path>
              <a:path w="3487420" h="1781175">
                <a:moveTo>
                  <a:pt x="1122523" y="1722056"/>
                </a:moveTo>
                <a:lnTo>
                  <a:pt x="1122747" y="1727200"/>
                </a:lnTo>
                <a:lnTo>
                  <a:pt x="1124787" y="1723200"/>
                </a:lnTo>
                <a:lnTo>
                  <a:pt x="1122523" y="1722056"/>
                </a:lnTo>
                <a:close/>
              </a:path>
              <a:path w="3487420" h="1781175">
                <a:moveTo>
                  <a:pt x="1139561" y="1701800"/>
                </a:moveTo>
                <a:lnTo>
                  <a:pt x="1047613" y="1701800"/>
                </a:lnTo>
                <a:lnTo>
                  <a:pt x="1052236" y="1714500"/>
                </a:lnTo>
                <a:lnTo>
                  <a:pt x="1129223" y="1714500"/>
                </a:lnTo>
                <a:lnTo>
                  <a:pt x="1124787" y="1723200"/>
                </a:lnTo>
                <a:lnTo>
                  <a:pt x="1132703" y="1727200"/>
                </a:lnTo>
                <a:lnTo>
                  <a:pt x="1142387" y="1727200"/>
                </a:lnTo>
                <a:lnTo>
                  <a:pt x="1142660" y="1714500"/>
                </a:lnTo>
                <a:lnTo>
                  <a:pt x="1139561" y="1701800"/>
                </a:lnTo>
                <a:close/>
              </a:path>
              <a:path w="3487420" h="1781175">
                <a:moveTo>
                  <a:pt x="1319001" y="1714500"/>
                </a:moveTo>
                <a:lnTo>
                  <a:pt x="1146016" y="1714500"/>
                </a:lnTo>
                <a:lnTo>
                  <a:pt x="1150092" y="1727200"/>
                </a:lnTo>
                <a:lnTo>
                  <a:pt x="1321845" y="1727200"/>
                </a:lnTo>
                <a:lnTo>
                  <a:pt x="1319001" y="1714500"/>
                </a:lnTo>
                <a:close/>
              </a:path>
              <a:path w="3487420" h="1781175">
                <a:moveTo>
                  <a:pt x="1367226" y="1701800"/>
                </a:moveTo>
                <a:lnTo>
                  <a:pt x="1363538" y="1714500"/>
                </a:lnTo>
                <a:lnTo>
                  <a:pt x="1368475" y="1714500"/>
                </a:lnTo>
                <a:lnTo>
                  <a:pt x="1355908" y="1727200"/>
                </a:lnTo>
                <a:lnTo>
                  <a:pt x="1378477" y="1727200"/>
                </a:lnTo>
                <a:lnTo>
                  <a:pt x="1380286" y="1724976"/>
                </a:lnTo>
                <a:lnTo>
                  <a:pt x="1374914" y="1714500"/>
                </a:lnTo>
                <a:lnTo>
                  <a:pt x="1367226" y="1701800"/>
                </a:lnTo>
                <a:close/>
              </a:path>
              <a:path w="3487420" h="1781175">
                <a:moveTo>
                  <a:pt x="1458750" y="1714500"/>
                </a:moveTo>
                <a:lnTo>
                  <a:pt x="1423952" y="1714500"/>
                </a:lnTo>
                <a:lnTo>
                  <a:pt x="1429426" y="1727200"/>
                </a:lnTo>
                <a:lnTo>
                  <a:pt x="1444026" y="1727200"/>
                </a:lnTo>
                <a:lnTo>
                  <a:pt x="1458750" y="1714500"/>
                </a:lnTo>
                <a:close/>
              </a:path>
              <a:path w="3487420" h="1781175">
                <a:moveTo>
                  <a:pt x="1488410" y="1714500"/>
                </a:moveTo>
                <a:lnTo>
                  <a:pt x="1468300" y="1714500"/>
                </a:lnTo>
                <a:lnTo>
                  <a:pt x="1480410" y="1727200"/>
                </a:lnTo>
                <a:lnTo>
                  <a:pt x="1482829" y="1727200"/>
                </a:lnTo>
                <a:lnTo>
                  <a:pt x="1488410" y="1714500"/>
                </a:lnTo>
                <a:close/>
              </a:path>
              <a:path w="3487420" h="1781175">
                <a:moveTo>
                  <a:pt x="1500740" y="1714500"/>
                </a:moveTo>
                <a:lnTo>
                  <a:pt x="1497420" y="1727200"/>
                </a:lnTo>
                <a:lnTo>
                  <a:pt x="1501600" y="1727200"/>
                </a:lnTo>
                <a:lnTo>
                  <a:pt x="1500740" y="1714500"/>
                </a:lnTo>
                <a:close/>
              </a:path>
              <a:path w="3487420" h="1781175">
                <a:moveTo>
                  <a:pt x="2014553" y="1714500"/>
                </a:moveTo>
                <a:lnTo>
                  <a:pt x="2002333" y="1727200"/>
                </a:lnTo>
                <a:lnTo>
                  <a:pt x="2007601" y="1727200"/>
                </a:lnTo>
                <a:lnTo>
                  <a:pt x="2014553" y="1714500"/>
                </a:lnTo>
                <a:close/>
              </a:path>
              <a:path w="3487420" h="1781175">
                <a:moveTo>
                  <a:pt x="2054252" y="1714500"/>
                </a:moveTo>
                <a:lnTo>
                  <a:pt x="2030479" y="1714500"/>
                </a:lnTo>
                <a:lnTo>
                  <a:pt x="2026300" y="1727200"/>
                </a:lnTo>
                <a:lnTo>
                  <a:pt x="2051773" y="1727200"/>
                </a:lnTo>
                <a:lnTo>
                  <a:pt x="2054252" y="1714500"/>
                </a:lnTo>
                <a:close/>
              </a:path>
              <a:path w="3487420" h="1781175">
                <a:moveTo>
                  <a:pt x="2066369" y="1714500"/>
                </a:moveTo>
                <a:lnTo>
                  <a:pt x="2058774" y="1714500"/>
                </a:lnTo>
                <a:lnTo>
                  <a:pt x="2052795" y="1727200"/>
                </a:lnTo>
                <a:lnTo>
                  <a:pt x="2062008" y="1727200"/>
                </a:lnTo>
                <a:lnTo>
                  <a:pt x="2066369" y="1714500"/>
                </a:lnTo>
                <a:close/>
              </a:path>
              <a:path w="3487420" h="1781175">
                <a:moveTo>
                  <a:pt x="2077316" y="1714500"/>
                </a:moveTo>
                <a:lnTo>
                  <a:pt x="2069226" y="1714500"/>
                </a:lnTo>
                <a:lnTo>
                  <a:pt x="2069115" y="1727200"/>
                </a:lnTo>
                <a:lnTo>
                  <a:pt x="2073105" y="1727200"/>
                </a:lnTo>
                <a:lnTo>
                  <a:pt x="2077316" y="1714500"/>
                </a:lnTo>
                <a:close/>
              </a:path>
              <a:path w="3487420" h="1781175">
                <a:moveTo>
                  <a:pt x="2217994" y="1714500"/>
                </a:moveTo>
                <a:lnTo>
                  <a:pt x="2100436" y="1714500"/>
                </a:lnTo>
                <a:lnTo>
                  <a:pt x="2089051" y="1727200"/>
                </a:lnTo>
                <a:lnTo>
                  <a:pt x="2216965" y="1727200"/>
                </a:lnTo>
                <a:lnTo>
                  <a:pt x="2217994" y="1714500"/>
                </a:lnTo>
                <a:close/>
              </a:path>
              <a:path w="3487420" h="1781175">
                <a:moveTo>
                  <a:pt x="2230389" y="1714500"/>
                </a:moveTo>
                <a:lnTo>
                  <a:pt x="2216965" y="1727200"/>
                </a:lnTo>
                <a:lnTo>
                  <a:pt x="2232625" y="1727200"/>
                </a:lnTo>
                <a:lnTo>
                  <a:pt x="2230389" y="1714500"/>
                </a:lnTo>
                <a:close/>
              </a:path>
              <a:path w="3487420" h="1781175">
                <a:moveTo>
                  <a:pt x="2307668" y="1714500"/>
                </a:moveTo>
                <a:lnTo>
                  <a:pt x="2236425" y="1714500"/>
                </a:lnTo>
                <a:lnTo>
                  <a:pt x="2232625" y="1727200"/>
                </a:lnTo>
                <a:lnTo>
                  <a:pt x="2308812" y="1727200"/>
                </a:lnTo>
                <a:lnTo>
                  <a:pt x="2307668" y="1714500"/>
                </a:lnTo>
                <a:close/>
              </a:path>
              <a:path w="3487420" h="1781175">
                <a:moveTo>
                  <a:pt x="2452462" y="1701800"/>
                </a:moveTo>
                <a:lnTo>
                  <a:pt x="2319856" y="1701800"/>
                </a:lnTo>
                <a:lnTo>
                  <a:pt x="2318447" y="1708855"/>
                </a:lnTo>
                <a:lnTo>
                  <a:pt x="2319630" y="1714500"/>
                </a:lnTo>
                <a:lnTo>
                  <a:pt x="2330605" y="1727200"/>
                </a:lnTo>
                <a:lnTo>
                  <a:pt x="2361107" y="1727200"/>
                </a:lnTo>
                <a:lnTo>
                  <a:pt x="2362114" y="1714500"/>
                </a:lnTo>
                <a:lnTo>
                  <a:pt x="2433394" y="1714500"/>
                </a:lnTo>
                <a:lnTo>
                  <a:pt x="2452462" y="1701800"/>
                </a:lnTo>
                <a:close/>
              </a:path>
              <a:path w="3487420" h="1781175">
                <a:moveTo>
                  <a:pt x="2374414" y="1714500"/>
                </a:moveTo>
                <a:lnTo>
                  <a:pt x="2368393" y="1714500"/>
                </a:lnTo>
                <a:lnTo>
                  <a:pt x="2365629" y="1727200"/>
                </a:lnTo>
                <a:lnTo>
                  <a:pt x="2378293" y="1727200"/>
                </a:lnTo>
                <a:lnTo>
                  <a:pt x="2374414" y="1714500"/>
                </a:lnTo>
                <a:close/>
              </a:path>
              <a:path w="3487420" h="1781175">
                <a:moveTo>
                  <a:pt x="1122194" y="1714500"/>
                </a:moveTo>
                <a:lnTo>
                  <a:pt x="1107570" y="1714500"/>
                </a:lnTo>
                <a:lnTo>
                  <a:pt x="1122523" y="1722056"/>
                </a:lnTo>
                <a:lnTo>
                  <a:pt x="1122194" y="1714500"/>
                </a:lnTo>
                <a:close/>
              </a:path>
              <a:path w="3487420" h="1781175">
                <a:moveTo>
                  <a:pt x="1153887" y="1701800"/>
                </a:moveTo>
                <a:lnTo>
                  <a:pt x="1148400" y="1701800"/>
                </a:lnTo>
                <a:lnTo>
                  <a:pt x="1153626" y="1714500"/>
                </a:lnTo>
                <a:lnTo>
                  <a:pt x="1153887" y="1701800"/>
                </a:lnTo>
                <a:close/>
              </a:path>
              <a:path w="3487420" h="1781175">
                <a:moveTo>
                  <a:pt x="1271588" y="1701800"/>
                </a:moveTo>
                <a:lnTo>
                  <a:pt x="1155641" y="1701800"/>
                </a:lnTo>
                <a:lnTo>
                  <a:pt x="1159625" y="1714500"/>
                </a:lnTo>
                <a:lnTo>
                  <a:pt x="1278550" y="1714500"/>
                </a:lnTo>
                <a:lnTo>
                  <a:pt x="1271588" y="1701800"/>
                </a:lnTo>
                <a:close/>
              </a:path>
              <a:path w="3487420" h="1781175">
                <a:moveTo>
                  <a:pt x="1292602" y="1701800"/>
                </a:moveTo>
                <a:lnTo>
                  <a:pt x="1291510" y="1714500"/>
                </a:lnTo>
                <a:lnTo>
                  <a:pt x="1296863" y="1714500"/>
                </a:lnTo>
                <a:lnTo>
                  <a:pt x="1292602" y="1701800"/>
                </a:lnTo>
                <a:close/>
              </a:path>
              <a:path w="3487420" h="1781175">
                <a:moveTo>
                  <a:pt x="1310617" y="1701800"/>
                </a:moveTo>
                <a:lnTo>
                  <a:pt x="1305321" y="1701800"/>
                </a:lnTo>
                <a:lnTo>
                  <a:pt x="1303997" y="1714500"/>
                </a:lnTo>
                <a:lnTo>
                  <a:pt x="1311967" y="1714500"/>
                </a:lnTo>
                <a:lnTo>
                  <a:pt x="1310617" y="1701800"/>
                </a:lnTo>
                <a:close/>
              </a:path>
              <a:path w="3487420" h="1781175">
                <a:moveTo>
                  <a:pt x="1316613" y="1701800"/>
                </a:moveTo>
                <a:lnTo>
                  <a:pt x="1314668" y="1701800"/>
                </a:lnTo>
                <a:lnTo>
                  <a:pt x="1314218" y="1714500"/>
                </a:lnTo>
                <a:lnTo>
                  <a:pt x="1322733" y="1714500"/>
                </a:lnTo>
                <a:lnTo>
                  <a:pt x="1316613" y="1701800"/>
                </a:lnTo>
                <a:close/>
              </a:path>
              <a:path w="3487420" h="1781175">
                <a:moveTo>
                  <a:pt x="1329794" y="1701800"/>
                </a:moveTo>
                <a:lnTo>
                  <a:pt x="1324678" y="1701800"/>
                </a:lnTo>
                <a:lnTo>
                  <a:pt x="1323208" y="1714500"/>
                </a:lnTo>
                <a:lnTo>
                  <a:pt x="1325031" y="1714500"/>
                </a:lnTo>
                <a:lnTo>
                  <a:pt x="1329794" y="1701800"/>
                </a:lnTo>
                <a:close/>
              </a:path>
              <a:path w="3487420" h="1781175">
                <a:moveTo>
                  <a:pt x="1343423" y="1701800"/>
                </a:moveTo>
                <a:lnTo>
                  <a:pt x="1335890" y="1701800"/>
                </a:lnTo>
                <a:lnTo>
                  <a:pt x="1329911" y="1714500"/>
                </a:lnTo>
                <a:lnTo>
                  <a:pt x="1345969" y="1714500"/>
                </a:lnTo>
                <a:lnTo>
                  <a:pt x="1343423" y="1701800"/>
                </a:lnTo>
                <a:close/>
              </a:path>
              <a:path w="3487420" h="1781175">
                <a:moveTo>
                  <a:pt x="1360987" y="1701800"/>
                </a:moveTo>
                <a:lnTo>
                  <a:pt x="1349543" y="1701800"/>
                </a:lnTo>
                <a:lnTo>
                  <a:pt x="1345969" y="1714500"/>
                </a:lnTo>
                <a:lnTo>
                  <a:pt x="1363485" y="1714500"/>
                </a:lnTo>
                <a:lnTo>
                  <a:pt x="1360987" y="1701800"/>
                </a:lnTo>
                <a:close/>
              </a:path>
              <a:path w="3487420" h="1781175">
                <a:moveTo>
                  <a:pt x="2123697" y="1701800"/>
                </a:moveTo>
                <a:lnTo>
                  <a:pt x="2124059" y="1714500"/>
                </a:lnTo>
                <a:lnTo>
                  <a:pt x="2131758" y="1714500"/>
                </a:lnTo>
                <a:lnTo>
                  <a:pt x="2123697" y="1701800"/>
                </a:lnTo>
                <a:close/>
              </a:path>
              <a:path w="3487420" h="1781175">
                <a:moveTo>
                  <a:pt x="2169912" y="1701800"/>
                </a:moveTo>
                <a:lnTo>
                  <a:pt x="2139932" y="1701800"/>
                </a:lnTo>
                <a:lnTo>
                  <a:pt x="2150557" y="1714500"/>
                </a:lnTo>
                <a:lnTo>
                  <a:pt x="2161120" y="1714500"/>
                </a:lnTo>
                <a:lnTo>
                  <a:pt x="2169912" y="1701800"/>
                </a:lnTo>
                <a:close/>
              </a:path>
              <a:path w="3487420" h="1781175">
                <a:moveTo>
                  <a:pt x="2173128" y="1709324"/>
                </a:moveTo>
                <a:lnTo>
                  <a:pt x="2166446" y="1714500"/>
                </a:lnTo>
                <a:lnTo>
                  <a:pt x="2175339" y="1714500"/>
                </a:lnTo>
                <a:lnTo>
                  <a:pt x="2173128" y="1709324"/>
                </a:lnTo>
                <a:close/>
              </a:path>
              <a:path w="3487420" h="1781175">
                <a:moveTo>
                  <a:pt x="2311991" y="1688643"/>
                </a:moveTo>
                <a:lnTo>
                  <a:pt x="2311733" y="1689100"/>
                </a:lnTo>
                <a:lnTo>
                  <a:pt x="2279264" y="1689100"/>
                </a:lnTo>
                <a:lnTo>
                  <a:pt x="2285774" y="1701800"/>
                </a:lnTo>
                <a:lnTo>
                  <a:pt x="2199935" y="1701800"/>
                </a:lnTo>
                <a:lnTo>
                  <a:pt x="2211404" y="1714500"/>
                </a:lnTo>
                <a:lnTo>
                  <a:pt x="2317321" y="1714500"/>
                </a:lnTo>
                <a:lnTo>
                  <a:pt x="2318447" y="1708855"/>
                </a:lnTo>
                <a:lnTo>
                  <a:pt x="2316968" y="1701800"/>
                </a:lnTo>
                <a:lnTo>
                  <a:pt x="2316810" y="1698212"/>
                </a:lnTo>
                <a:lnTo>
                  <a:pt x="2312418" y="1689100"/>
                </a:lnTo>
                <a:lnTo>
                  <a:pt x="2311991" y="1688643"/>
                </a:lnTo>
                <a:close/>
              </a:path>
              <a:path w="3487420" h="1781175">
                <a:moveTo>
                  <a:pt x="2182841" y="1701800"/>
                </a:moveTo>
                <a:lnTo>
                  <a:pt x="2169912" y="1701800"/>
                </a:lnTo>
                <a:lnTo>
                  <a:pt x="2173128" y="1709324"/>
                </a:lnTo>
                <a:lnTo>
                  <a:pt x="2182841" y="1701800"/>
                </a:lnTo>
                <a:close/>
              </a:path>
              <a:path w="3487420" h="1781175">
                <a:moveTo>
                  <a:pt x="2316810" y="1698212"/>
                </a:moveTo>
                <a:lnTo>
                  <a:pt x="2316968" y="1701800"/>
                </a:lnTo>
                <a:lnTo>
                  <a:pt x="2318447" y="1708855"/>
                </a:lnTo>
                <a:lnTo>
                  <a:pt x="2319856" y="1701800"/>
                </a:lnTo>
                <a:lnTo>
                  <a:pt x="2318538" y="1701800"/>
                </a:lnTo>
                <a:lnTo>
                  <a:pt x="2316810" y="1698212"/>
                </a:lnTo>
                <a:close/>
              </a:path>
              <a:path w="3487420" h="1781175">
                <a:moveTo>
                  <a:pt x="1190005" y="1689100"/>
                </a:moveTo>
                <a:lnTo>
                  <a:pt x="993720" y="1689100"/>
                </a:lnTo>
                <a:lnTo>
                  <a:pt x="1002236" y="1701800"/>
                </a:lnTo>
                <a:lnTo>
                  <a:pt x="1182335" y="1701800"/>
                </a:lnTo>
                <a:lnTo>
                  <a:pt x="1190005" y="1689100"/>
                </a:lnTo>
                <a:close/>
              </a:path>
              <a:path w="3487420" h="1781175">
                <a:moveTo>
                  <a:pt x="1212128" y="1689100"/>
                </a:moveTo>
                <a:lnTo>
                  <a:pt x="1190005" y="1689100"/>
                </a:lnTo>
                <a:lnTo>
                  <a:pt x="1186907" y="1701800"/>
                </a:lnTo>
                <a:lnTo>
                  <a:pt x="1207176" y="1701800"/>
                </a:lnTo>
                <a:lnTo>
                  <a:pt x="1212128" y="1689100"/>
                </a:lnTo>
                <a:close/>
              </a:path>
              <a:path w="3487420" h="1781175">
                <a:moveTo>
                  <a:pt x="1213805" y="1689100"/>
                </a:moveTo>
                <a:lnTo>
                  <a:pt x="1211682" y="1701800"/>
                </a:lnTo>
                <a:lnTo>
                  <a:pt x="1219593" y="1701800"/>
                </a:lnTo>
                <a:lnTo>
                  <a:pt x="1213805" y="1689100"/>
                </a:lnTo>
                <a:close/>
              </a:path>
              <a:path w="3487420" h="1781175">
                <a:moveTo>
                  <a:pt x="1254537" y="1689100"/>
                </a:moveTo>
                <a:lnTo>
                  <a:pt x="1239721" y="1689100"/>
                </a:lnTo>
                <a:lnTo>
                  <a:pt x="1239378" y="1701800"/>
                </a:lnTo>
                <a:lnTo>
                  <a:pt x="1251219" y="1701800"/>
                </a:lnTo>
                <a:lnTo>
                  <a:pt x="1254537" y="1689100"/>
                </a:lnTo>
                <a:close/>
              </a:path>
              <a:path w="3487420" h="1781175">
                <a:moveTo>
                  <a:pt x="2244340" y="1689100"/>
                </a:moveTo>
                <a:lnTo>
                  <a:pt x="2241032" y="1701800"/>
                </a:lnTo>
                <a:lnTo>
                  <a:pt x="2250620" y="1701800"/>
                </a:lnTo>
                <a:lnTo>
                  <a:pt x="2244340" y="1689100"/>
                </a:lnTo>
                <a:close/>
              </a:path>
              <a:path w="3487420" h="1781175">
                <a:moveTo>
                  <a:pt x="2279264" y="1689100"/>
                </a:moveTo>
                <a:lnTo>
                  <a:pt x="2270572" y="1689100"/>
                </a:lnTo>
                <a:lnTo>
                  <a:pt x="2259491" y="1701800"/>
                </a:lnTo>
                <a:lnTo>
                  <a:pt x="2280702" y="1701800"/>
                </a:lnTo>
                <a:lnTo>
                  <a:pt x="2279264" y="1689100"/>
                </a:lnTo>
                <a:close/>
              </a:path>
              <a:path w="3487420" h="1781175">
                <a:moveTo>
                  <a:pt x="2432934" y="1689100"/>
                </a:moveTo>
                <a:lnTo>
                  <a:pt x="2316407" y="1689100"/>
                </a:lnTo>
                <a:lnTo>
                  <a:pt x="2316810" y="1698212"/>
                </a:lnTo>
                <a:lnTo>
                  <a:pt x="2318538" y="1701800"/>
                </a:lnTo>
                <a:lnTo>
                  <a:pt x="2437531" y="1701800"/>
                </a:lnTo>
                <a:lnTo>
                  <a:pt x="2432934" y="1689100"/>
                </a:lnTo>
                <a:close/>
              </a:path>
              <a:path w="3487420" h="1781175">
                <a:moveTo>
                  <a:pt x="2485730" y="1689100"/>
                </a:moveTo>
                <a:lnTo>
                  <a:pt x="2437044" y="1689100"/>
                </a:lnTo>
                <a:lnTo>
                  <a:pt x="2437531" y="1701800"/>
                </a:lnTo>
                <a:lnTo>
                  <a:pt x="2474334" y="1701800"/>
                </a:lnTo>
                <a:lnTo>
                  <a:pt x="2485730" y="1689100"/>
                </a:lnTo>
                <a:close/>
              </a:path>
              <a:path w="3487420" h="1781175">
                <a:moveTo>
                  <a:pt x="2495476" y="1689100"/>
                </a:moveTo>
                <a:lnTo>
                  <a:pt x="2489228" y="1689100"/>
                </a:lnTo>
                <a:lnTo>
                  <a:pt x="2494994" y="1701800"/>
                </a:lnTo>
                <a:lnTo>
                  <a:pt x="2495476" y="1689100"/>
                </a:lnTo>
                <a:close/>
              </a:path>
              <a:path w="3487420" h="1781175">
                <a:moveTo>
                  <a:pt x="964211" y="1638300"/>
                </a:moveTo>
                <a:lnTo>
                  <a:pt x="931422" y="1638300"/>
                </a:lnTo>
                <a:lnTo>
                  <a:pt x="928569" y="1651000"/>
                </a:lnTo>
                <a:lnTo>
                  <a:pt x="924509" y="1658831"/>
                </a:lnTo>
                <a:lnTo>
                  <a:pt x="923569" y="1663700"/>
                </a:lnTo>
                <a:lnTo>
                  <a:pt x="929033" y="1676400"/>
                </a:lnTo>
                <a:lnTo>
                  <a:pt x="931344" y="1689100"/>
                </a:lnTo>
                <a:lnTo>
                  <a:pt x="941492" y="1676400"/>
                </a:lnTo>
                <a:lnTo>
                  <a:pt x="1040364" y="1676400"/>
                </a:lnTo>
                <a:lnTo>
                  <a:pt x="1024207" y="1663700"/>
                </a:lnTo>
                <a:lnTo>
                  <a:pt x="1018182" y="1663700"/>
                </a:lnTo>
                <a:lnTo>
                  <a:pt x="1006317" y="1651000"/>
                </a:lnTo>
                <a:lnTo>
                  <a:pt x="958671" y="1651000"/>
                </a:lnTo>
                <a:lnTo>
                  <a:pt x="968176" y="1640648"/>
                </a:lnTo>
                <a:lnTo>
                  <a:pt x="964211" y="1638300"/>
                </a:lnTo>
                <a:close/>
              </a:path>
              <a:path w="3487420" h="1781175">
                <a:moveTo>
                  <a:pt x="960681" y="1676400"/>
                </a:moveTo>
                <a:lnTo>
                  <a:pt x="946000" y="1676400"/>
                </a:lnTo>
                <a:lnTo>
                  <a:pt x="950841" y="1689100"/>
                </a:lnTo>
                <a:lnTo>
                  <a:pt x="958183" y="1689100"/>
                </a:lnTo>
                <a:lnTo>
                  <a:pt x="960681" y="1676400"/>
                </a:lnTo>
                <a:close/>
              </a:path>
              <a:path w="3487420" h="1781175">
                <a:moveTo>
                  <a:pt x="991883" y="1676400"/>
                </a:moveTo>
                <a:lnTo>
                  <a:pt x="960681" y="1676400"/>
                </a:lnTo>
                <a:lnTo>
                  <a:pt x="965973" y="1689100"/>
                </a:lnTo>
                <a:lnTo>
                  <a:pt x="993209" y="1689100"/>
                </a:lnTo>
                <a:lnTo>
                  <a:pt x="991883" y="1676400"/>
                </a:lnTo>
                <a:close/>
              </a:path>
              <a:path w="3487420" h="1781175">
                <a:moveTo>
                  <a:pt x="1125093" y="1676400"/>
                </a:moveTo>
                <a:lnTo>
                  <a:pt x="1011139" y="1676400"/>
                </a:lnTo>
                <a:lnTo>
                  <a:pt x="1005517" y="1689100"/>
                </a:lnTo>
                <a:lnTo>
                  <a:pt x="1123929" y="1689100"/>
                </a:lnTo>
                <a:lnTo>
                  <a:pt x="1125093" y="1676400"/>
                </a:lnTo>
                <a:close/>
              </a:path>
              <a:path w="3487420" h="1781175">
                <a:moveTo>
                  <a:pt x="1148148" y="1676400"/>
                </a:moveTo>
                <a:lnTo>
                  <a:pt x="1129845" y="1676400"/>
                </a:lnTo>
                <a:lnTo>
                  <a:pt x="1123929" y="1689100"/>
                </a:lnTo>
                <a:lnTo>
                  <a:pt x="1153883" y="1689100"/>
                </a:lnTo>
                <a:lnTo>
                  <a:pt x="1148148" y="1676400"/>
                </a:lnTo>
                <a:close/>
              </a:path>
              <a:path w="3487420" h="1781175">
                <a:moveTo>
                  <a:pt x="1188052" y="1676400"/>
                </a:moveTo>
                <a:lnTo>
                  <a:pt x="1181766" y="1676400"/>
                </a:lnTo>
                <a:lnTo>
                  <a:pt x="1180267" y="1689100"/>
                </a:lnTo>
                <a:lnTo>
                  <a:pt x="1198387" y="1689100"/>
                </a:lnTo>
                <a:lnTo>
                  <a:pt x="1188052" y="1676400"/>
                </a:lnTo>
                <a:close/>
              </a:path>
              <a:path w="3487420" h="1781175">
                <a:moveTo>
                  <a:pt x="2295388" y="1676400"/>
                </a:moveTo>
                <a:lnTo>
                  <a:pt x="2289089" y="1689100"/>
                </a:lnTo>
                <a:lnTo>
                  <a:pt x="2294169" y="1689100"/>
                </a:lnTo>
                <a:lnTo>
                  <a:pt x="2295388" y="1676400"/>
                </a:lnTo>
                <a:close/>
              </a:path>
              <a:path w="3487420" h="1781175">
                <a:moveTo>
                  <a:pt x="2300544" y="1676400"/>
                </a:moveTo>
                <a:lnTo>
                  <a:pt x="2299528" y="1676400"/>
                </a:lnTo>
                <a:lnTo>
                  <a:pt x="2294435" y="1689100"/>
                </a:lnTo>
                <a:lnTo>
                  <a:pt x="2311733" y="1689100"/>
                </a:lnTo>
                <a:lnTo>
                  <a:pt x="2311991" y="1688643"/>
                </a:lnTo>
                <a:lnTo>
                  <a:pt x="2300544" y="1676400"/>
                </a:lnTo>
                <a:close/>
              </a:path>
              <a:path w="3487420" h="1781175">
                <a:moveTo>
                  <a:pt x="2318916" y="1676400"/>
                </a:moveTo>
                <a:lnTo>
                  <a:pt x="2311991" y="1688643"/>
                </a:lnTo>
                <a:lnTo>
                  <a:pt x="2312418" y="1689100"/>
                </a:lnTo>
                <a:lnTo>
                  <a:pt x="2322123" y="1689100"/>
                </a:lnTo>
                <a:lnTo>
                  <a:pt x="2318916" y="1676400"/>
                </a:lnTo>
                <a:close/>
              </a:path>
              <a:path w="3487420" h="1781175">
                <a:moveTo>
                  <a:pt x="2328294" y="1676400"/>
                </a:moveTo>
                <a:lnTo>
                  <a:pt x="2324276" y="1689100"/>
                </a:lnTo>
                <a:lnTo>
                  <a:pt x="2332919" y="1689100"/>
                </a:lnTo>
                <a:lnTo>
                  <a:pt x="2328294" y="1676400"/>
                </a:lnTo>
                <a:close/>
              </a:path>
              <a:path w="3487420" h="1781175">
                <a:moveTo>
                  <a:pt x="2354887" y="1676400"/>
                </a:moveTo>
                <a:lnTo>
                  <a:pt x="2347414" y="1676400"/>
                </a:lnTo>
                <a:lnTo>
                  <a:pt x="2337266" y="1689100"/>
                </a:lnTo>
                <a:lnTo>
                  <a:pt x="2344342" y="1689100"/>
                </a:lnTo>
                <a:lnTo>
                  <a:pt x="2354887" y="1676400"/>
                </a:lnTo>
                <a:close/>
              </a:path>
              <a:path w="3487420" h="1781175">
                <a:moveTo>
                  <a:pt x="2368883" y="1676400"/>
                </a:moveTo>
                <a:lnTo>
                  <a:pt x="2354887" y="1676400"/>
                </a:lnTo>
                <a:lnTo>
                  <a:pt x="2357825" y="1689100"/>
                </a:lnTo>
                <a:lnTo>
                  <a:pt x="2360514" y="1689100"/>
                </a:lnTo>
                <a:lnTo>
                  <a:pt x="2368883" y="1676400"/>
                </a:lnTo>
                <a:close/>
              </a:path>
              <a:path w="3487420" h="1781175">
                <a:moveTo>
                  <a:pt x="2526398" y="1676400"/>
                </a:moveTo>
                <a:lnTo>
                  <a:pt x="2377081" y="1676400"/>
                </a:lnTo>
                <a:lnTo>
                  <a:pt x="2370369" y="1689100"/>
                </a:lnTo>
                <a:lnTo>
                  <a:pt x="2524712" y="1689100"/>
                </a:lnTo>
                <a:lnTo>
                  <a:pt x="2526398" y="1676400"/>
                </a:lnTo>
                <a:close/>
              </a:path>
              <a:path w="3487420" h="1781175">
                <a:moveTo>
                  <a:pt x="2538855" y="1663700"/>
                </a:moveTo>
                <a:lnTo>
                  <a:pt x="2448588" y="1663700"/>
                </a:lnTo>
                <a:lnTo>
                  <a:pt x="2438432" y="1676400"/>
                </a:lnTo>
                <a:lnTo>
                  <a:pt x="2530198" y="1676400"/>
                </a:lnTo>
                <a:lnTo>
                  <a:pt x="2525769" y="1689100"/>
                </a:lnTo>
                <a:lnTo>
                  <a:pt x="2537354" y="1689100"/>
                </a:lnTo>
                <a:lnTo>
                  <a:pt x="2543498" y="1676400"/>
                </a:lnTo>
                <a:lnTo>
                  <a:pt x="2538855" y="1663700"/>
                </a:lnTo>
                <a:close/>
              </a:path>
              <a:path w="3487420" h="1781175">
                <a:moveTo>
                  <a:pt x="917947" y="1663700"/>
                </a:moveTo>
                <a:lnTo>
                  <a:pt x="903582" y="1663700"/>
                </a:lnTo>
                <a:lnTo>
                  <a:pt x="904217" y="1676400"/>
                </a:lnTo>
                <a:lnTo>
                  <a:pt x="912045" y="1676400"/>
                </a:lnTo>
                <a:lnTo>
                  <a:pt x="917947" y="1663700"/>
                </a:lnTo>
                <a:close/>
              </a:path>
              <a:path w="3487420" h="1781175">
                <a:moveTo>
                  <a:pt x="1060897" y="1663700"/>
                </a:moveTo>
                <a:lnTo>
                  <a:pt x="1048733" y="1676400"/>
                </a:lnTo>
                <a:lnTo>
                  <a:pt x="1059732" y="1676400"/>
                </a:lnTo>
                <a:lnTo>
                  <a:pt x="1060897" y="1663700"/>
                </a:lnTo>
                <a:close/>
              </a:path>
              <a:path w="3487420" h="1781175">
                <a:moveTo>
                  <a:pt x="1092069" y="1663700"/>
                </a:moveTo>
                <a:lnTo>
                  <a:pt x="1062689" y="1663700"/>
                </a:lnTo>
                <a:lnTo>
                  <a:pt x="1059732" y="1676400"/>
                </a:lnTo>
                <a:lnTo>
                  <a:pt x="1096752" y="1676400"/>
                </a:lnTo>
                <a:lnTo>
                  <a:pt x="1092069" y="1663700"/>
                </a:lnTo>
                <a:close/>
              </a:path>
              <a:path w="3487420" h="1781175">
                <a:moveTo>
                  <a:pt x="1117882" y="1663700"/>
                </a:moveTo>
                <a:lnTo>
                  <a:pt x="1111477" y="1676400"/>
                </a:lnTo>
                <a:lnTo>
                  <a:pt x="1125641" y="1676400"/>
                </a:lnTo>
                <a:lnTo>
                  <a:pt x="1117882" y="1663700"/>
                </a:lnTo>
                <a:close/>
              </a:path>
              <a:path w="3487420" h="1781175">
                <a:moveTo>
                  <a:pt x="2369200" y="1663700"/>
                </a:moveTo>
                <a:lnTo>
                  <a:pt x="2363134" y="1663700"/>
                </a:lnTo>
                <a:lnTo>
                  <a:pt x="2363166" y="1676400"/>
                </a:lnTo>
                <a:lnTo>
                  <a:pt x="2366216" y="1676400"/>
                </a:lnTo>
                <a:lnTo>
                  <a:pt x="2369200" y="1663700"/>
                </a:lnTo>
                <a:close/>
              </a:path>
              <a:path w="3487420" h="1781175">
                <a:moveTo>
                  <a:pt x="2385792" y="1663700"/>
                </a:moveTo>
                <a:lnTo>
                  <a:pt x="2383976" y="1663700"/>
                </a:lnTo>
                <a:lnTo>
                  <a:pt x="2379222" y="1676400"/>
                </a:lnTo>
                <a:lnTo>
                  <a:pt x="2383899" y="1676400"/>
                </a:lnTo>
                <a:lnTo>
                  <a:pt x="2385792" y="1663700"/>
                </a:lnTo>
                <a:close/>
              </a:path>
              <a:path w="3487420" h="1781175">
                <a:moveTo>
                  <a:pt x="2398525" y="1663700"/>
                </a:moveTo>
                <a:lnTo>
                  <a:pt x="2389647" y="1663700"/>
                </a:lnTo>
                <a:lnTo>
                  <a:pt x="2384881" y="1676400"/>
                </a:lnTo>
                <a:lnTo>
                  <a:pt x="2392798" y="1676400"/>
                </a:lnTo>
                <a:lnTo>
                  <a:pt x="2398525" y="1663700"/>
                </a:lnTo>
                <a:close/>
              </a:path>
              <a:path w="3487420" h="1781175">
                <a:moveTo>
                  <a:pt x="2429019" y="1663700"/>
                </a:moveTo>
                <a:lnTo>
                  <a:pt x="2425039" y="1676400"/>
                </a:lnTo>
                <a:lnTo>
                  <a:pt x="2431601" y="1676400"/>
                </a:lnTo>
                <a:lnTo>
                  <a:pt x="2429019" y="1663700"/>
                </a:lnTo>
                <a:close/>
              </a:path>
              <a:path w="3487420" h="1781175">
                <a:moveTo>
                  <a:pt x="2595895" y="1663700"/>
                </a:moveTo>
                <a:lnTo>
                  <a:pt x="2543166" y="1663700"/>
                </a:lnTo>
                <a:lnTo>
                  <a:pt x="2544146" y="1676400"/>
                </a:lnTo>
                <a:lnTo>
                  <a:pt x="2587075" y="1676400"/>
                </a:lnTo>
                <a:lnTo>
                  <a:pt x="2595895" y="1663700"/>
                </a:lnTo>
                <a:close/>
              </a:path>
              <a:path w="3487420" h="1781175">
                <a:moveTo>
                  <a:pt x="2609205" y="1663700"/>
                </a:moveTo>
                <a:lnTo>
                  <a:pt x="2599921" y="1663700"/>
                </a:lnTo>
                <a:lnTo>
                  <a:pt x="2606424" y="1676400"/>
                </a:lnTo>
                <a:lnTo>
                  <a:pt x="2609205" y="1663700"/>
                </a:lnTo>
                <a:close/>
              </a:path>
              <a:path w="3487420" h="1781175">
                <a:moveTo>
                  <a:pt x="858523" y="1651000"/>
                </a:moveTo>
                <a:lnTo>
                  <a:pt x="841742" y="1651000"/>
                </a:lnTo>
                <a:lnTo>
                  <a:pt x="847220" y="1663700"/>
                </a:lnTo>
                <a:lnTo>
                  <a:pt x="863093" y="1663700"/>
                </a:lnTo>
                <a:lnTo>
                  <a:pt x="858523" y="1651000"/>
                </a:lnTo>
                <a:close/>
              </a:path>
              <a:path w="3487420" h="1781175">
                <a:moveTo>
                  <a:pt x="915446" y="1651000"/>
                </a:moveTo>
                <a:lnTo>
                  <a:pt x="860275" y="1651000"/>
                </a:lnTo>
                <a:lnTo>
                  <a:pt x="863093" y="1663700"/>
                </a:lnTo>
                <a:lnTo>
                  <a:pt x="912802" y="1663700"/>
                </a:lnTo>
                <a:lnTo>
                  <a:pt x="915446" y="1651000"/>
                </a:lnTo>
                <a:close/>
              </a:path>
              <a:path w="3487420" h="1781175">
                <a:moveTo>
                  <a:pt x="930476" y="1638300"/>
                </a:moveTo>
                <a:lnTo>
                  <a:pt x="814057" y="1638300"/>
                </a:lnTo>
                <a:lnTo>
                  <a:pt x="823309" y="1651000"/>
                </a:lnTo>
                <a:lnTo>
                  <a:pt x="915950" y="1651000"/>
                </a:lnTo>
                <a:lnTo>
                  <a:pt x="917176" y="1663700"/>
                </a:lnTo>
                <a:lnTo>
                  <a:pt x="921985" y="1663700"/>
                </a:lnTo>
                <a:lnTo>
                  <a:pt x="924509" y="1658831"/>
                </a:lnTo>
                <a:lnTo>
                  <a:pt x="926020" y="1651000"/>
                </a:lnTo>
                <a:lnTo>
                  <a:pt x="930476" y="1638300"/>
                </a:lnTo>
                <a:close/>
              </a:path>
              <a:path w="3487420" h="1781175">
                <a:moveTo>
                  <a:pt x="1063678" y="1651000"/>
                </a:moveTo>
                <a:lnTo>
                  <a:pt x="1058687" y="1663700"/>
                </a:lnTo>
                <a:lnTo>
                  <a:pt x="1067044" y="1663700"/>
                </a:lnTo>
                <a:lnTo>
                  <a:pt x="1063678" y="1651000"/>
                </a:lnTo>
                <a:close/>
              </a:path>
              <a:path w="3487420" h="1781175">
                <a:moveTo>
                  <a:pt x="2452219" y="1651000"/>
                </a:moveTo>
                <a:lnTo>
                  <a:pt x="2449917" y="1663700"/>
                </a:lnTo>
                <a:lnTo>
                  <a:pt x="2458723" y="1663700"/>
                </a:lnTo>
                <a:lnTo>
                  <a:pt x="2452219" y="1651000"/>
                </a:lnTo>
                <a:close/>
              </a:path>
              <a:path w="3487420" h="1781175">
                <a:moveTo>
                  <a:pt x="2481974" y="1651000"/>
                </a:moveTo>
                <a:lnTo>
                  <a:pt x="2464849" y="1651000"/>
                </a:lnTo>
                <a:lnTo>
                  <a:pt x="2458723" y="1663700"/>
                </a:lnTo>
                <a:lnTo>
                  <a:pt x="2473505" y="1663700"/>
                </a:lnTo>
                <a:lnTo>
                  <a:pt x="2481974" y="1651000"/>
                </a:lnTo>
                <a:close/>
              </a:path>
              <a:path w="3487420" h="1781175">
                <a:moveTo>
                  <a:pt x="2506094" y="1651000"/>
                </a:moveTo>
                <a:lnTo>
                  <a:pt x="2493258" y="1651000"/>
                </a:lnTo>
                <a:lnTo>
                  <a:pt x="2473505" y="1663700"/>
                </a:lnTo>
                <a:lnTo>
                  <a:pt x="2498669" y="1663700"/>
                </a:lnTo>
                <a:lnTo>
                  <a:pt x="2506094" y="1651000"/>
                </a:lnTo>
                <a:close/>
              </a:path>
              <a:path w="3487420" h="1781175">
                <a:moveTo>
                  <a:pt x="2547677" y="1651000"/>
                </a:moveTo>
                <a:lnTo>
                  <a:pt x="2506094" y="1651000"/>
                </a:lnTo>
                <a:lnTo>
                  <a:pt x="2501890" y="1663700"/>
                </a:lnTo>
                <a:lnTo>
                  <a:pt x="2532586" y="1663700"/>
                </a:lnTo>
                <a:lnTo>
                  <a:pt x="2547677" y="1651000"/>
                </a:lnTo>
                <a:close/>
              </a:path>
              <a:path w="3487420" h="1781175">
                <a:moveTo>
                  <a:pt x="2623848" y="1651000"/>
                </a:moveTo>
                <a:lnTo>
                  <a:pt x="2547677" y="1651000"/>
                </a:lnTo>
                <a:lnTo>
                  <a:pt x="2553211" y="1663700"/>
                </a:lnTo>
                <a:lnTo>
                  <a:pt x="2621558" y="1663700"/>
                </a:lnTo>
                <a:lnTo>
                  <a:pt x="2623848" y="1651000"/>
                </a:lnTo>
                <a:close/>
              </a:path>
              <a:path w="3487420" h="1781175">
                <a:moveTo>
                  <a:pt x="938460" y="1625600"/>
                </a:moveTo>
                <a:lnTo>
                  <a:pt x="931027" y="1625600"/>
                </a:lnTo>
                <a:lnTo>
                  <a:pt x="930476" y="1638300"/>
                </a:lnTo>
                <a:lnTo>
                  <a:pt x="926020" y="1651000"/>
                </a:lnTo>
                <a:lnTo>
                  <a:pt x="924509" y="1658831"/>
                </a:lnTo>
                <a:lnTo>
                  <a:pt x="928569" y="1651000"/>
                </a:lnTo>
                <a:lnTo>
                  <a:pt x="931422" y="1638300"/>
                </a:lnTo>
                <a:lnTo>
                  <a:pt x="940150" y="1638300"/>
                </a:lnTo>
                <a:lnTo>
                  <a:pt x="938460" y="1625600"/>
                </a:lnTo>
                <a:close/>
              </a:path>
              <a:path w="3487420" h="1781175">
                <a:moveTo>
                  <a:pt x="808358" y="1638300"/>
                </a:moveTo>
                <a:lnTo>
                  <a:pt x="792292" y="1638300"/>
                </a:lnTo>
                <a:lnTo>
                  <a:pt x="792103" y="1642703"/>
                </a:lnTo>
                <a:lnTo>
                  <a:pt x="804811" y="1651000"/>
                </a:lnTo>
                <a:lnTo>
                  <a:pt x="808358" y="1638300"/>
                </a:lnTo>
                <a:close/>
              </a:path>
              <a:path w="3487420" h="1781175">
                <a:moveTo>
                  <a:pt x="970242" y="1641872"/>
                </a:moveTo>
                <a:lnTo>
                  <a:pt x="970008" y="1651000"/>
                </a:lnTo>
                <a:lnTo>
                  <a:pt x="985650" y="1651000"/>
                </a:lnTo>
                <a:lnTo>
                  <a:pt x="970242" y="1641872"/>
                </a:lnTo>
                <a:close/>
              </a:path>
              <a:path w="3487420" h="1781175">
                <a:moveTo>
                  <a:pt x="1002107" y="1638300"/>
                </a:moveTo>
                <a:lnTo>
                  <a:pt x="995872" y="1651000"/>
                </a:lnTo>
                <a:lnTo>
                  <a:pt x="1013539" y="1651000"/>
                </a:lnTo>
                <a:lnTo>
                  <a:pt x="1002107" y="1638300"/>
                </a:lnTo>
                <a:close/>
              </a:path>
              <a:path w="3487420" h="1781175">
                <a:moveTo>
                  <a:pt x="2508174" y="1638300"/>
                </a:moveTo>
                <a:lnTo>
                  <a:pt x="2499083" y="1638300"/>
                </a:lnTo>
                <a:lnTo>
                  <a:pt x="2495848" y="1651000"/>
                </a:lnTo>
                <a:lnTo>
                  <a:pt x="2510888" y="1651000"/>
                </a:lnTo>
                <a:lnTo>
                  <a:pt x="2508174" y="1638300"/>
                </a:lnTo>
                <a:close/>
              </a:path>
              <a:path w="3487420" h="1781175">
                <a:moveTo>
                  <a:pt x="2543493" y="1638300"/>
                </a:moveTo>
                <a:lnTo>
                  <a:pt x="2513625" y="1638300"/>
                </a:lnTo>
                <a:lnTo>
                  <a:pt x="2511335" y="1651000"/>
                </a:lnTo>
                <a:lnTo>
                  <a:pt x="2545426" y="1651000"/>
                </a:lnTo>
                <a:lnTo>
                  <a:pt x="2543493" y="1638300"/>
                </a:lnTo>
                <a:close/>
              </a:path>
              <a:path w="3487420" h="1781175">
                <a:moveTo>
                  <a:pt x="2674013" y="1638300"/>
                </a:moveTo>
                <a:lnTo>
                  <a:pt x="2561706" y="1638300"/>
                </a:lnTo>
                <a:lnTo>
                  <a:pt x="2545426" y="1651000"/>
                </a:lnTo>
                <a:lnTo>
                  <a:pt x="2670287" y="1651000"/>
                </a:lnTo>
                <a:lnTo>
                  <a:pt x="2674013" y="1638300"/>
                </a:lnTo>
                <a:close/>
              </a:path>
              <a:path w="3487420" h="1781175">
                <a:moveTo>
                  <a:pt x="898932" y="1625600"/>
                </a:moveTo>
                <a:lnTo>
                  <a:pt x="772267" y="1625600"/>
                </a:lnTo>
                <a:lnTo>
                  <a:pt x="785358" y="1638300"/>
                </a:lnTo>
                <a:lnTo>
                  <a:pt x="792103" y="1642703"/>
                </a:lnTo>
                <a:lnTo>
                  <a:pt x="792292" y="1638300"/>
                </a:lnTo>
                <a:lnTo>
                  <a:pt x="900682" y="1638300"/>
                </a:lnTo>
                <a:lnTo>
                  <a:pt x="898932" y="1625600"/>
                </a:lnTo>
                <a:close/>
              </a:path>
              <a:path w="3487420" h="1781175">
                <a:moveTo>
                  <a:pt x="970333" y="1638300"/>
                </a:moveTo>
                <a:lnTo>
                  <a:pt x="968176" y="1640648"/>
                </a:lnTo>
                <a:lnTo>
                  <a:pt x="970242" y="1641872"/>
                </a:lnTo>
                <a:lnTo>
                  <a:pt x="970333" y="1638300"/>
                </a:lnTo>
                <a:close/>
              </a:path>
              <a:path w="3487420" h="1781175">
                <a:moveTo>
                  <a:pt x="922620" y="1625600"/>
                </a:moveTo>
                <a:lnTo>
                  <a:pt x="903252" y="1625600"/>
                </a:lnTo>
                <a:lnTo>
                  <a:pt x="900682" y="1638300"/>
                </a:lnTo>
                <a:lnTo>
                  <a:pt x="929716" y="1638300"/>
                </a:lnTo>
                <a:lnTo>
                  <a:pt x="922620" y="1625600"/>
                </a:lnTo>
                <a:close/>
              </a:path>
              <a:path w="3487420" h="1781175">
                <a:moveTo>
                  <a:pt x="949899" y="1625600"/>
                </a:moveTo>
                <a:lnTo>
                  <a:pt x="944984" y="1625600"/>
                </a:lnTo>
                <a:lnTo>
                  <a:pt x="952947" y="1638300"/>
                </a:lnTo>
                <a:lnTo>
                  <a:pt x="949899" y="1625600"/>
                </a:lnTo>
                <a:close/>
              </a:path>
              <a:path w="3487420" h="1781175">
                <a:moveTo>
                  <a:pt x="2690769" y="1625600"/>
                </a:moveTo>
                <a:lnTo>
                  <a:pt x="2562218" y="1625600"/>
                </a:lnTo>
                <a:lnTo>
                  <a:pt x="2567244" y="1638300"/>
                </a:lnTo>
                <a:lnTo>
                  <a:pt x="2691225" y="1638300"/>
                </a:lnTo>
                <a:lnTo>
                  <a:pt x="2690769" y="1625600"/>
                </a:lnTo>
                <a:close/>
              </a:path>
              <a:path w="3487420" h="1781175">
                <a:moveTo>
                  <a:pt x="2714602" y="1625600"/>
                </a:moveTo>
                <a:lnTo>
                  <a:pt x="2705119" y="1625600"/>
                </a:lnTo>
                <a:lnTo>
                  <a:pt x="2702024" y="1638300"/>
                </a:lnTo>
                <a:lnTo>
                  <a:pt x="2713307" y="1638300"/>
                </a:lnTo>
                <a:lnTo>
                  <a:pt x="2715975" y="1627996"/>
                </a:lnTo>
                <a:lnTo>
                  <a:pt x="2714602" y="1625600"/>
                </a:lnTo>
                <a:close/>
              </a:path>
              <a:path w="3487420" h="1781175">
                <a:moveTo>
                  <a:pt x="2723988" y="1625600"/>
                </a:moveTo>
                <a:lnTo>
                  <a:pt x="2716596" y="1625600"/>
                </a:lnTo>
                <a:lnTo>
                  <a:pt x="2715975" y="1627996"/>
                </a:lnTo>
                <a:lnTo>
                  <a:pt x="2721879" y="1638300"/>
                </a:lnTo>
                <a:lnTo>
                  <a:pt x="2723988" y="1625600"/>
                </a:lnTo>
                <a:close/>
              </a:path>
              <a:path w="3487420" h="1781175">
                <a:moveTo>
                  <a:pt x="840243" y="1612900"/>
                </a:moveTo>
                <a:lnTo>
                  <a:pt x="729131" y="1612900"/>
                </a:lnTo>
                <a:lnTo>
                  <a:pt x="742297" y="1625600"/>
                </a:lnTo>
                <a:lnTo>
                  <a:pt x="835726" y="1625600"/>
                </a:lnTo>
                <a:lnTo>
                  <a:pt x="840243" y="1612900"/>
                </a:lnTo>
                <a:close/>
              </a:path>
              <a:path w="3487420" h="1781175">
                <a:moveTo>
                  <a:pt x="855046" y="1612900"/>
                </a:moveTo>
                <a:lnTo>
                  <a:pt x="840243" y="1612900"/>
                </a:lnTo>
                <a:lnTo>
                  <a:pt x="847923" y="1625600"/>
                </a:lnTo>
                <a:lnTo>
                  <a:pt x="861406" y="1625600"/>
                </a:lnTo>
                <a:lnTo>
                  <a:pt x="855046" y="1612900"/>
                </a:lnTo>
                <a:close/>
              </a:path>
              <a:path w="3487420" h="1781175">
                <a:moveTo>
                  <a:pt x="871462" y="1612900"/>
                </a:moveTo>
                <a:lnTo>
                  <a:pt x="863692" y="1612900"/>
                </a:lnTo>
                <a:lnTo>
                  <a:pt x="861406" y="1625600"/>
                </a:lnTo>
                <a:lnTo>
                  <a:pt x="877166" y="1625600"/>
                </a:lnTo>
                <a:lnTo>
                  <a:pt x="871462" y="1612900"/>
                </a:lnTo>
                <a:close/>
              </a:path>
              <a:path w="3487420" h="1781175">
                <a:moveTo>
                  <a:pt x="919178" y="1612900"/>
                </a:moveTo>
                <a:lnTo>
                  <a:pt x="910885" y="1625600"/>
                </a:lnTo>
                <a:lnTo>
                  <a:pt x="913742" y="1625600"/>
                </a:lnTo>
                <a:lnTo>
                  <a:pt x="919178" y="1612900"/>
                </a:lnTo>
                <a:close/>
              </a:path>
              <a:path w="3487420" h="1781175">
                <a:moveTo>
                  <a:pt x="2589637" y="1612900"/>
                </a:moveTo>
                <a:lnTo>
                  <a:pt x="2584891" y="1625600"/>
                </a:lnTo>
                <a:lnTo>
                  <a:pt x="2590498" y="1625600"/>
                </a:lnTo>
                <a:lnTo>
                  <a:pt x="2589637" y="1612900"/>
                </a:lnTo>
                <a:close/>
              </a:path>
              <a:path w="3487420" h="1781175">
                <a:moveTo>
                  <a:pt x="2683856" y="1612900"/>
                </a:moveTo>
                <a:lnTo>
                  <a:pt x="2618986" y="1612900"/>
                </a:lnTo>
                <a:lnTo>
                  <a:pt x="2616545" y="1625600"/>
                </a:lnTo>
                <a:lnTo>
                  <a:pt x="2684249" y="1625600"/>
                </a:lnTo>
                <a:lnTo>
                  <a:pt x="2683856" y="1612900"/>
                </a:lnTo>
                <a:close/>
              </a:path>
              <a:path w="3487420" h="1781175">
                <a:moveTo>
                  <a:pt x="2736745" y="1574800"/>
                </a:moveTo>
                <a:lnTo>
                  <a:pt x="2714489" y="1574800"/>
                </a:lnTo>
                <a:lnTo>
                  <a:pt x="2713199" y="1576089"/>
                </a:lnTo>
                <a:lnTo>
                  <a:pt x="2711574" y="1587500"/>
                </a:lnTo>
                <a:lnTo>
                  <a:pt x="2717401" y="1587500"/>
                </a:lnTo>
                <a:lnTo>
                  <a:pt x="2700131" y="1600200"/>
                </a:lnTo>
                <a:lnTo>
                  <a:pt x="2673964" y="1600200"/>
                </a:lnTo>
                <a:lnTo>
                  <a:pt x="2655928" y="1612900"/>
                </a:lnTo>
                <a:lnTo>
                  <a:pt x="2683856" y="1612900"/>
                </a:lnTo>
                <a:lnTo>
                  <a:pt x="2684249" y="1625600"/>
                </a:lnTo>
                <a:lnTo>
                  <a:pt x="2738856" y="1625600"/>
                </a:lnTo>
                <a:lnTo>
                  <a:pt x="2747902" y="1612900"/>
                </a:lnTo>
                <a:lnTo>
                  <a:pt x="2750515" y="1603626"/>
                </a:lnTo>
                <a:lnTo>
                  <a:pt x="2747876" y="1600200"/>
                </a:lnTo>
                <a:lnTo>
                  <a:pt x="2744146" y="1587500"/>
                </a:lnTo>
                <a:lnTo>
                  <a:pt x="2744871" y="1584494"/>
                </a:lnTo>
                <a:lnTo>
                  <a:pt x="2736745" y="1574800"/>
                </a:lnTo>
                <a:close/>
              </a:path>
              <a:path w="3487420" h="1781175">
                <a:moveTo>
                  <a:pt x="701225" y="1600200"/>
                </a:moveTo>
                <a:lnTo>
                  <a:pt x="699274" y="1600200"/>
                </a:lnTo>
                <a:lnTo>
                  <a:pt x="708131" y="1612900"/>
                </a:lnTo>
                <a:lnTo>
                  <a:pt x="712562" y="1612900"/>
                </a:lnTo>
                <a:lnTo>
                  <a:pt x="701225" y="1600200"/>
                </a:lnTo>
                <a:close/>
              </a:path>
              <a:path w="3487420" h="1781175">
                <a:moveTo>
                  <a:pt x="812230" y="1600200"/>
                </a:moveTo>
                <a:lnTo>
                  <a:pt x="711845" y="1600200"/>
                </a:lnTo>
                <a:lnTo>
                  <a:pt x="719547" y="1612900"/>
                </a:lnTo>
                <a:lnTo>
                  <a:pt x="832707" y="1612900"/>
                </a:lnTo>
                <a:lnTo>
                  <a:pt x="812230" y="1600200"/>
                </a:lnTo>
                <a:close/>
              </a:path>
              <a:path w="3487420" h="1781175">
                <a:moveTo>
                  <a:pt x="837612" y="1600200"/>
                </a:moveTo>
                <a:lnTo>
                  <a:pt x="826519" y="1600200"/>
                </a:lnTo>
                <a:lnTo>
                  <a:pt x="832707" y="1612900"/>
                </a:lnTo>
                <a:lnTo>
                  <a:pt x="849544" y="1612900"/>
                </a:lnTo>
                <a:lnTo>
                  <a:pt x="837612" y="1600200"/>
                </a:lnTo>
                <a:close/>
              </a:path>
              <a:path w="3487420" h="1781175">
                <a:moveTo>
                  <a:pt x="2628715" y="1600200"/>
                </a:moveTo>
                <a:lnTo>
                  <a:pt x="2626109" y="1600200"/>
                </a:lnTo>
                <a:lnTo>
                  <a:pt x="2616085" y="1612900"/>
                </a:lnTo>
                <a:lnTo>
                  <a:pt x="2627366" y="1612900"/>
                </a:lnTo>
                <a:lnTo>
                  <a:pt x="2628715" y="1600200"/>
                </a:lnTo>
                <a:close/>
              </a:path>
              <a:path w="3487420" h="1781175">
                <a:moveTo>
                  <a:pt x="2646521" y="1600669"/>
                </a:moveTo>
                <a:lnTo>
                  <a:pt x="2644702" y="1612900"/>
                </a:lnTo>
                <a:lnTo>
                  <a:pt x="2655928" y="1612900"/>
                </a:lnTo>
                <a:lnTo>
                  <a:pt x="2646521" y="1600669"/>
                </a:lnTo>
                <a:close/>
              </a:path>
              <a:path w="3487420" h="1781175">
                <a:moveTo>
                  <a:pt x="2810919" y="1587500"/>
                </a:moveTo>
                <a:lnTo>
                  <a:pt x="2751229" y="1587500"/>
                </a:lnTo>
                <a:lnTo>
                  <a:pt x="2751480" y="1600200"/>
                </a:lnTo>
                <a:lnTo>
                  <a:pt x="2750515" y="1603626"/>
                </a:lnTo>
                <a:lnTo>
                  <a:pt x="2757655" y="1612900"/>
                </a:lnTo>
                <a:lnTo>
                  <a:pt x="2772448" y="1612900"/>
                </a:lnTo>
                <a:lnTo>
                  <a:pt x="2782991" y="1600200"/>
                </a:lnTo>
                <a:lnTo>
                  <a:pt x="2810514" y="1600200"/>
                </a:lnTo>
                <a:lnTo>
                  <a:pt x="2810919" y="1587500"/>
                </a:lnTo>
                <a:close/>
              </a:path>
              <a:path w="3487420" h="1781175">
                <a:moveTo>
                  <a:pt x="2744871" y="1584494"/>
                </a:moveTo>
                <a:lnTo>
                  <a:pt x="2744146" y="1587500"/>
                </a:lnTo>
                <a:lnTo>
                  <a:pt x="2747876" y="1600200"/>
                </a:lnTo>
                <a:lnTo>
                  <a:pt x="2750515" y="1603626"/>
                </a:lnTo>
                <a:lnTo>
                  <a:pt x="2751480" y="1600200"/>
                </a:lnTo>
                <a:lnTo>
                  <a:pt x="2751229" y="1587500"/>
                </a:lnTo>
                <a:lnTo>
                  <a:pt x="2747391" y="1587500"/>
                </a:lnTo>
                <a:lnTo>
                  <a:pt x="2744871" y="1584494"/>
                </a:lnTo>
                <a:close/>
              </a:path>
              <a:path w="3487420" h="1781175">
                <a:moveTo>
                  <a:pt x="2646591" y="1600200"/>
                </a:moveTo>
                <a:lnTo>
                  <a:pt x="2646160" y="1600200"/>
                </a:lnTo>
                <a:lnTo>
                  <a:pt x="2646521" y="1600669"/>
                </a:lnTo>
                <a:lnTo>
                  <a:pt x="2646591" y="1600200"/>
                </a:lnTo>
                <a:close/>
              </a:path>
              <a:path w="3487420" h="1781175">
                <a:moveTo>
                  <a:pt x="697258" y="1587500"/>
                </a:moveTo>
                <a:lnTo>
                  <a:pt x="671988" y="1587500"/>
                </a:lnTo>
                <a:lnTo>
                  <a:pt x="673014" y="1600200"/>
                </a:lnTo>
                <a:lnTo>
                  <a:pt x="697893" y="1600200"/>
                </a:lnTo>
                <a:lnTo>
                  <a:pt x="697258" y="1587500"/>
                </a:lnTo>
                <a:close/>
              </a:path>
              <a:path w="3487420" h="1781175">
                <a:moveTo>
                  <a:pt x="787250" y="1587500"/>
                </a:moveTo>
                <a:lnTo>
                  <a:pt x="697258" y="1587500"/>
                </a:lnTo>
                <a:lnTo>
                  <a:pt x="700839" y="1600200"/>
                </a:lnTo>
                <a:lnTo>
                  <a:pt x="785273" y="1600200"/>
                </a:lnTo>
                <a:lnTo>
                  <a:pt x="787250" y="1587500"/>
                </a:lnTo>
                <a:close/>
              </a:path>
              <a:path w="3487420" h="1781175">
                <a:moveTo>
                  <a:pt x="791098" y="1587500"/>
                </a:moveTo>
                <a:lnTo>
                  <a:pt x="787250" y="1587500"/>
                </a:lnTo>
                <a:lnTo>
                  <a:pt x="787334" y="1600200"/>
                </a:lnTo>
                <a:lnTo>
                  <a:pt x="795966" y="1600200"/>
                </a:lnTo>
                <a:lnTo>
                  <a:pt x="791098" y="1587500"/>
                </a:lnTo>
                <a:close/>
              </a:path>
              <a:path w="3487420" h="1781175">
                <a:moveTo>
                  <a:pt x="808968" y="1587500"/>
                </a:moveTo>
                <a:lnTo>
                  <a:pt x="801843" y="1587500"/>
                </a:lnTo>
                <a:lnTo>
                  <a:pt x="803771" y="1600200"/>
                </a:lnTo>
                <a:lnTo>
                  <a:pt x="811914" y="1600200"/>
                </a:lnTo>
                <a:lnTo>
                  <a:pt x="808968" y="1587500"/>
                </a:lnTo>
                <a:close/>
              </a:path>
              <a:path w="3487420" h="1781175">
                <a:moveTo>
                  <a:pt x="819889" y="1587500"/>
                </a:moveTo>
                <a:lnTo>
                  <a:pt x="819254" y="1587500"/>
                </a:lnTo>
                <a:lnTo>
                  <a:pt x="821845" y="1600200"/>
                </a:lnTo>
                <a:lnTo>
                  <a:pt x="825740" y="1600200"/>
                </a:lnTo>
                <a:lnTo>
                  <a:pt x="819889" y="1587500"/>
                </a:lnTo>
                <a:close/>
              </a:path>
              <a:path w="3487420" h="1781175">
                <a:moveTo>
                  <a:pt x="2684547" y="1587500"/>
                </a:moveTo>
                <a:lnTo>
                  <a:pt x="2674784" y="1587500"/>
                </a:lnTo>
                <a:lnTo>
                  <a:pt x="2676391" y="1600200"/>
                </a:lnTo>
                <a:lnTo>
                  <a:pt x="2681227" y="1600200"/>
                </a:lnTo>
                <a:lnTo>
                  <a:pt x="2684547" y="1587500"/>
                </a:lnTo>
                <a:close/>
              </a:path>
              <a:path w="3487420" h="1781175">
                <a:moveTo>
                  <a:pt x="2686027" y="1587500"/>
                </a:moveTo>
                <a:lnTo>
                  <a:pt x="2684547" y="1587500"/>
                </a:lnTo>
                <a:lnTo>
                  <a:pt x="2685203" y="1600200"/>
                </a:lnTo>
                <a:lnTo>
                  <a:pt x="2692774" y="1600200"/>
                </a:lnTo>
                <a:lnTo>
                  <a:pt x="2693350" y="1599701"/>
                </a:lnTo>
                <a:lnTo>
                  <a:pt x="2686027" y="1587500"/>
                </a:lnTo>
                <a:close/>
              </a:path>
              <a:path w="3487420" h="1781175">
                <a:moveTo>
                  <a:pt x="2694330" y="1598853"/>
                </a:moveTo>
                <a:lnTo>
                  <a:pt x="2693350" y="1599701"/>
                </a:lnTo>
                <a:lnTo>
                  <a:pt x="2693649" y="1600200"/>
                </a:lnTo>
                <a:lnTo>
                  <a:pt x="2694330" y="1598853"/>
                </a:lnTo>
                <a:close/>
              </a:path>
              <a:path w="3487420" h="1781175">
                <a:moveTo>
                  <a:pt x="2820518" y="1587500"/>
                </a:moveTo>
                <a:lnTo>
                  <a:pt x="2810919" y="1587500"/>
                </a:lnTo>
                <a:lnTo>
                  <a:pt x="2814617" y="1600200"/>
                </a:lnTo>
                <a:lnTo>
                  <a:pt x="2817236" y="1600200"/>
                </a:lnTo>
                <a:lnTo>
                  <a:pt x="2820518" y="1587500"/>
                </a:lnTo>
                <a:close/>
              </a:path>
              <a:path w="3487420" h="1781175">
                <a:moveTo>
                  <a:pt x="2707452" y="1587500"/>
                </a:moveTo>
                <a:lnTo>
                  <a:pt x="2700073" y="1587500"/>
                </a:lnTo>
                <a:lnTo>
                  <a:pt x="2694330" y="1598853"/>
                </a:lnTo>
                <a:lnTo>
                  <a:pt x="2707452" y="1587500"/>
                </a:lnTo>
                <a:close/>
              </a:path>
              <a:path w="3487420" h="1781175">
                <a:moveTo>
                  <a:pt x="650301" y="1574800"/>
                </a:moveTo>
                <a:lnTo>
                  <a:pt x="642672" y="1574800"/>
                </a:lnTo>
                <a:lnTo>
                  <a:pt x="653452" y="1587500"/>
                </a:lnTo>
                <a:lnTo>
                  <a:pt x="657880" y="1587500"/>
                </a:lnTo>
                <a:lnTo>
                  <a:pt x="650301" y="1574800"/>
                </a:lnTo>
                <a:close/>
              </a:path>
              <a:path w="3487420" h="1781175">
                <a:moveTo>
                  <a:pt x="743852" y="1574800"/>
                </a:moveTo>
                <a:lnTo>
                  <a:pt x="665876" y="1574800"/>
                </a:lnTo>
                <a:lnTo>
                  <a:pt x="665247" y="1587500"/>
                </a:lnTo>
                <a:lnTo>
                  <a:pt x="735472" y="1587500"/>
                </a:lnTo>
                <a:lnTo>
                  <a:pt x="743852" y="1574800"/>
                </a:lnTo>
                <a:close/>
              </a:path>
              <a:path w="3487420" h="1781175">
                <a:moveTo>
                  <a:pt x="760744" y="1574800"/>
                </a:moveTo>
                <a:lnTo>
                  <a:pt x="743852" y="1574800"/>
                </a:lnTo>
                <a:lnTo>
                  <a:pt x="740349" y="1587500"/>
                </a:lnTo>
                <a:lnTo>
                  <a:pt x="765886" y="1587500"/>
                </a:lnTo>
                <a:lnTo>
                  <a:pt x="760744" y="1574800"/>
                </a:lnTo>
                <a:close/>
              </a:path>
              <a:path w="3487420" h="1781175">
                <a:moveTo>
                  <a:pt x="776663" y="1574800"/>
                </a:moveTo>
                <a:lnTo>
                  <a:pt x="783389" y="1587500"/>
                </a:lnTo>
                <a:lnTo>
                  <a:pt x="791203" y="1587500"/>
                </a:lnTo>
                <a:lnTo>
                  <a:pt x="776663" y="1574800"/>
                </a:lnTo>
                <a:close/>
              </a:path>
              <a:path w="3487420" h="1781175">
                <a:moveTo>
                  <a:pt x="2708183" y="1581104"/>
                </a:moveTo>
                <a:lnTo>
                  <a:pt x="2701788" y="1587500"/>
                </a:lnTo>
                <a:lnTo>
                  <a:pt x="2708502" y="1587500"/>
                </a:lnTo>
                <a:lnTo>
                  <a:pt x="2708183" y="1581104"/>
                </a:lnTo>
                <a:close/>
              </a:path>
              <a:path w="3487420" h="1781175">
                <a:moveTo>
                  <a:pt x="2768222" y="1562100"/>
                </a:moveTo>
                <a:lnTo>
                  <a:pt x="2757820" y="1562100"/>
                </a:lnTo>
                <a:lnTo>
                  <a:pt x="2747211" y="1574800"/>
                </a:lnTo>
                <a:lnTo>
                  <a:pt x="2744871" y="1584494"/>
                </a:lnTo>
                <a:lnTo>
                  <a:pt x="2747391" y="1587500"/>
                </a:lnTo>
                <a:lnTo>
                  <a:pt x="2826210" y="1587500"/>
                </a:lnTo>
                <a:lnTo>
                  <a:pt x="2826588" y="1574800"/>
                </a:lnTo>
                <a:lnTo>
                  <a:pt x="2766495" y="1574800"/>
                </a:lnTo>
                <a:lnTo>
                  <a:pt x="2768222" y="1562100"/>
                </a:lnTo>
                <a:close/>
              </a:path>
              <a:path w="3487420" h="1781175">
                <a:moveTo>
                  <a:pt x="2852448" y="1574800"/>
                </a:moveTo>
                <a:lnTo>
                  <a:pt x="2831585" y="1574800"/>
                </a:lnTo>
                <a:lnTo>
                  <a:pt x="2840455" y="1587500"/>
                </a:lnTo>
                <a:lnTo>
                  <a:pt x="2852448" y="1574800"/>
                </a:lnTo>
                <a:close/>
              </a:path>
              <a:path w="3487420" h="1781175">
                <a:moveTo>
                  <a:pt x="2713383" y="1574800"/>
                </a:moveTo>
                <a:lnTo>
                  <a:pt x="2707870" y="1574800"/>
                </a:lnTo>
                <a:lnTo>
                  <a:pt x="2708183" y="1581104"/>
                </a:lnTo>
                <a:lnTo>
                  <a:pt x="2713199" y="1576089"/>
                </a:lnTo>
                <a:lnTo>
                  <a:pt x="2713383" y="1574800"/>
                </a:lnTo>
                <a:close/>
              </a:path>
              <a:path w="3487420" h="1781175">
                <a:moveTo>
                  <a:pt x="649469" y="1562100"/>
                </a:moveTo>
                <a:lnTo>
                  <a:pt x="607875" y="1562100"/>
                </a:lnTo>
                <a:lnTo>
                  <a:pt x="613202" y="1574800"/>
                </a:lnTo>
                <a:lnTo>
                  <a:pt x="649036" y="1574800"/>
                </a:lnTo>
                <a:lnTo>
                  <a:pt x="649469" y="1562100"/>
                </a:lnTo>
                <a:close/>
              </a:path>
              <a:path w="3487420" h="1781175">
                <a:moveTo>
                  <a:pt x="720110" y="1562100"/>
                </a:moveTo>
                <a:lnTo>
                  <a:pt x="654384" y="1562100"/>
                </a:lnTo>
                <a:lnTo>
                  <a:pt x="660836" y="1574800"/>
                </a:lnTo>
                <a:lnTo>
                  <a:pt x="727890" y="1574800"/>
                </a:lnTo>
                <a:lnTo>
                  <a:pt x="720110" y="1562100"/>
                </a:lnTo>
                <a:close/>
              </a:path>
              <a:path w="3487420" h="1781175">
                <a:moveTo>
                  <a:pt x="738803" y="1562100"/>
                </a:moveTo>
                <a:lnTo>
                  <a:pt x="739327" y="1574800"/>
                </a:lnTo>
                <a:lnTo>
                  <a:pt x="743067" y="1574800"/>
                </a:lnTo>
                <a:lnTo>
                  <a:pt x="738803" y="1562100"/>
                </a:lnTo>
                <a:close/>
              </a:path>
              <a:path w="3487420" h="1781175">
                <a:moveTo>
                  <a:pt x="2876807" y="1562100"/>
                </a:moveTo>
                <a:lnTo>
                  <a:pt x="2779858" y="1562100"/>
                </a:lnTo>
                <a:lnTo>
                  <a:pt x="2766495" y="1574800"/>
                </a:lnTo>
                <a:lnTo>
                  <a:pt x="2870270" y="1574800"/>
                </a:lnTo>
                <a:lnTo>
                  <a:pt x="2876807" y="1562100"/>
                </a:lnTo>
                <a:close/>
              </a:path>
              <a:path w="3487420" h="1781175">
                <a:moveTo>
                  <a:pt x="688901" y="1549400"/>
                </a:moveTo>
                <a:lnTo>
                  <a:pt x="591777" y="1549400"/>
                </a:lnTo>
                <a:lnTo>
                  <a:pt x="594027" y="1562100"/>
                </a:lnTo>
                <a:lnTo>
                  <a:pt x="682254" y="1562100"/>
                </a:lnTo>
                <a:lnTo>
                  <a:pt x="688901" y="1549400"/>
                </a:lnTo>
                <a:close/>
              </a:path>
              <a:path w="3487420" h="1781175">
                <a:moveTo>
                  <a:pt x="698393" y="1549400"/>
                </a:moveTo>
                <a:lnTo>
                  <a:pt x="688901" y="1549400"/>
                </a:lnTo>
                <a:lnTo>
                  <a:pt x="692477" y="1562100"/>
                </a:lnTo>
                <a:lnTo>
                  <a:pt x="698514" y="1562100"/>
                </a:lnTo>
                <a:lnTo>
                  <a:pt x="698393" y="1549400"/>
                </a:lnTo>
                <a:close/>
              </a:path>
              <a:path w="3487420" h="1781175">
                <a:moveTo>
                  <a:pt x="708423" y="1549400"/>
                </a:moveTo>
                <a:lnTo>
                  <a:pt x="701375" y="1549400"/>
                </a:lnTo>
                <a:lnTo>
                  <a:pt x="704599" y="1562100"/>
                </a:lnTo>
                <a:lnTo>
                  <a:pt x="710695" y="1562100"/>
                </a:lnTo>
                <a:lnTo>
                  <a:pt x="708423" y="1549400"/>
                </a:lnTo>
                <a:close/>
              </a:path>
              <a:path w="3487420" h="1781175">
                <a:moveTo>
                  <a:pt x="2794626" y="1549400"/>
                </a:moveTo>
                <a:lnTo>
                  <a:pt x="2778928" y="1549400"/>
                </a:lnTo>
                <a:lnTo>
                  <a:pt x="2777493" y="1562100"/>
                </a:lnTo>
                <a:lnTo>
                  <a:pt x="2794180" y="1562100"/>
                </a:lnTo>
                <a:lnTo>
                  <a:pt x="2794626" y="1549400"/>
                </a:lnTo>
                <a:close/>
              </a:path>
              <a:path w="3487420" h="1781175">
                <a:moveTo>
                  <a:pt x="2805953" y="1549400"/>
                </a:moveTo>
                <a:lnTo>
                  <a:pt x="2801541" y="1549400"/>
                </a:lnTo>
                <a:lnTo>
                  <a:pt x="2794596" y="1562100"/>
                </a:lnTo>
                <a:lnTo>
                  <a:pt x="2805175" y="1562100"/>
                </a:lnTo>
                <a:lnTo>
                  <a:pt x="2805953" y="1549400"/>
                </a:lnTo>
                <a:close/>
              </a:path>
              <a:path w="3487420" h="1781175">
                <a:moveTo>
                  <a:pt x="2910703" y="1549400"/>
                </a:moveTo>
                <a:lnTo>
                  <a:pt x="2808316" y="1549400"/>
                </a:lnTo>
                <a:lnTo>
                  <a:pt x="2805175" y="1562100"/>
                </a:lnTo>
                <a:lnTo>
                  <a:pt x="2897447" y="1562100"/>
                </a:lnTo>
                <a:lnTo>
                  <a:pt x="2910703" y="1549400"/>
                </a:lnTo>
                <a:close/>
              </a:path>
              <a:path w="3487420" h="1781175">
                <a:moveTo>
                  <a:pt x="658465" y="1536700"/>
                </a:moveTo>
                <a:lnTo>
                  <a:pt x="545088" y="1536700"/>
                </a:lnTo>
                <a:lnTo>
                  <a:pt x="554053" y="1549400"/>
                </a:lnTo>
                <a:lnTo>
                  <a:pt x="661427" y="1549400"/>
                </a:lnTo>
                <a:lnTo>
                  <a:pt x="658465" y="1536700"/>
                </a:lnTo>
                <a:close/>
              </a:path>
              <a:path w="3487420" h="1781175">
                <a:moveTo>
                  <a:pt x="664872" y="1536700"/>
                </a:moveTo>
                <a:lnTo>
                  <a:pt x="666473" y="1549400"/>
                </a:lnTo>
                <a:lnTo>
                  <a:pt x="673598" y="1549400"/>
                </a:lnTo>
                <a:lnTo>
                  <a:pt x="664872" y="1536700"/>
                </a:lnTo>
                <a:close/>
              </a:path>
              <a:path w="3487420" h="1781175">
                <a:moveTo>
                  <a:pt x="2834109" y="1536700"/>
                </a:moveTo>
                <a:lnTo>
                  <a:pt x="2823834" y="1549400"/>
                </a:lnTo>
                <a:lnTo>
                  <a:pt x="2837761" y="1549400"/>
                </a:lnTo>
                <a:lnTo>
                  <a:pt x="2834109" y="1536700"/>
                </a:lnTo>
                <a:close/>
              </a:path>
              <a:path w="3487420" h="1781175">
                <a:moveTo>
                  <a:pt x="2892442" y="1536700"/>
                </a:moveTo>
                <a:lnTo>
                  <a:pt x="2850424" y="1536700"/>
                </a:lnTo>
                <a:lnTo>
                  <a:pt x="2837761" y="1549400"/>
                </a:lnTo>
                <a:lnTo>
                  <a:pt x="2884033" y="1549400"/>
                </a:lnTo>
                <a:lnTo>
                  <a:pt x="2892442" y="1536700"/>
                </a:lnTo>
                <a:close/>
              </a:path>
              <a:path w="3487420" h="1781175">
                <a:moveTo>
                  <a:pt x="2933487" y="1536700"/>
                </a:moveTo>
                <a:lnTo>
                  <a:pt x="2892442" y="1536700"/>
                </a:lnTo>
                <a:lnTo>
                  <a:pt x="2900886" y="1549400"/>
                </a:lnTo>
                <a:lnTo>
                  <a:pt x="2930909" y="1549400"/>
                </a:lnTo>
                <a:lnTo>
                  <a:pt x="2933487" y="1536700"/>
                </a:lnTo>
                <a:close/>
              </a:path>
              <a:path w="3487420" h="1781175">
                <a:moveTo>
                  <a:pt x="623700" y="1524000"/>
                </a:moveTo>
                <a:lnTo>
                  <a:pt x="520640" y="1524000"/>
                </a:lnTo>
                <a:lnTo>
                  <a:pt x="531091" y="1536700"/>
                </a:lnTo>
                <a:lnTo>
                  <a:pt x="622726" y="1536700"/>
                </a:lnTo>
                <a:lnTo>
                  <a:pt x="623700" y="1524000"/>
                </a:lnTo>
                <a:close/>
              </a:path>
              <a:path w="3487420" h="1781175">
                <a:moveTo>
                  <a:pt x="630824" y="1524000"/>
                </a:moveTo>
                <a:lnTo>
                  <a:pt x="629894" y="1536700"/>
                </a:lnTo>
                <a:lnTo>
                  <a:pt x="638891" y="1536700"/>
                </a:lnTo>
                <a:lnTo>
                  <a:pt x="630824" y="1524000"/>
                </a:lnTo>
                <a:close/>
              </a:path>
              <a:path w="3487420" h="1781175">
                <a:moveTo>
                  <a:pt x="2929258" y="1524000"/>
                </a:moveTo>
                <a:lnTo>
                  <a:pt x="2856004" y="1524000"/>
                </a:lnTo>
                <a:lnTo>
                  <a:pt x="2860404" y="1536700"/>
                </a:lnTo>
                <a:lnTo>
                  <a:pt x="2936861" y="1536700"/>
                </a:lnTo>
                <a:lnTo>
                  <a:pt x="2936890" y="1536330"/>
                </a:lnTo>
                <a:lnTo>
                  <a:pt x="2929258" y="1524000"/>
                </a:lnTo>
                <a:close/>
              </a:path>
              <a:path w="3487420" h="1781175">
                <a:moveTo>
                  <a:pt x="2936992" y="1535064"/>
                </a:moveTo>
                <a:lnTo>
                  <a:pt x="2936890" y="1536330"/>
                </a:lnTo>
                <a:lnTo>
                  <a:pt x="2937119" y="1536700"/>
                </a:lnTo>
                <a:lnTo>
                  <a:pt x="2938135" y="1536700"/>
                </a:lnTo>
                <a:lnTo>
                  <a:pt x="2936992" y="1535064"/>
                </a:lnTo>
                <a:close/>
              </a:path>
              <a:path w="3487420" h="1781175">
                <a:moveTo>
                  <a:pt x="2929258" y="1524000"/>
                </a:moveTo>
                <a:lnTo>
                  <a:pt x="2936890" y="1536330"/>
                </a:lnTo>
                <a:lnTo>
                  <a:pt x="2936992" y="1535064"/>
                </a:lnTo>
                <a:lnTo>
                  <a:pt x="2929258" y="1524000"/>
                </a:lnTo>
                <a:close/>
              </a:path>
              <a:path w="3487420" h="1781175">
                <a:moveTo>
                  <a:pt x="2937875" y="1524000"/>
                </a:moveTo>
                <a:lnTo>
                  <a:pt x="2929258" y="1524000"/>
                </a:lnTo>
                <a:lnTo>
                  <a:pt x="2936992" y="1535064"/>
                </a:lnTo>
                <a:lnTo>
                  <a:pt x="2937875" y="1524000"/>
                </a:lnTo>
                <a:close/>
              </a:path>
              <a:path w="3487420" h="1781175">
                <a:moveTo>
                  <a:pt x="533022" y="1491271"/>
                </a:moveTo>
                <a:lnTo>
                  <a:pt x="526607" y="1498600"/>
                </a:lnTo>
                <a:lnTo>
                  <a:pt x="521573" y="1511300"/>
                </a:lnTo>
                <a:lnTo>
                  <a:pt x="521935" y="1524000"/>
                </a:lnTo>
                <a:lnTo>
                  <a:pt x="587427" y="1524000"/>
                </a:lnTo>
                <a:lnTo>
                  <a:pt x="593728" y="1511300"/>
                </a:lnTo>
                <a:lnTo>
                  <a:pt x="524177" y="1511300"/>
                </a:lnTo>
                <a:lnTo>
                  <a:pt x="532120" y="1498600"/>
                </a:lnTo>
                <a:lnTo>
                  <a:pt x="533963" y="1498600"/>
                </a:lnTo>
                <a:lnTo>
                  <a:pt x="533022" y="1491271"/>
                </a:lnTo>
                <a:close/>
              </a:path>
              <a:path w="3487420" h="1781175">
                <a:moveTo>
                  <a:pt x="600065" y="1512318"/>
                </a:moveTo>
                <a:lnTo>
                  <a:pt x="594099" y="1524000"/>
                </a:lnTo>
                <a:lnTo>
                  <a:pt x="610430" y="1524000"/>
                </a:lnTo>
                <a:lnTo>
                  <a:pt x="600065" y="1512318"/>
                </a:lnTo>
                <a:close/>
              </a:path>
              <a:path w="3487420" h="1781175">
                <a:moveTo>
                  <a:pt x="622649" y="1511300"/>
                </a:moveTo>
                <a:lnTo>
                  <a:pt x="612237" y="1511300"/>
                </a:lnTo>
                <a:lnTo>
                  <a:pt x="616804" y="1524000"/>
                </a:lnTo>
                <a:lnTo>
                  <a:pt x="622649" y="1511300"/>
                </a:lnTo>
                <a:close/>
              </a:path>
              <a:path w="3487420" h="1781175">
                <a:moveTo>
                  <a:pt x="2874635" y="1511300"/>
                </a:moveTo>
                <a:lnTo>
                  <a:pt x="2866065" y="1524000"/>
                </a:lnTo>
                <a:lnTo>
                  <a:pt x="2870702" y="1524000"/>
                </a:lnTo>
                <a:lnTo>
                  <a:pt x="2874635" y="1511300"/>
                </a:lnTo>
                <a:close/>
              </a:path>
              <a:path w="3487420" h="1781175">
                <a:moveTo>
                  <a:pt x="2883106" y="1511300"/>
                </a:moveTo>
                <a:lnTo>
                  <a:pt x="2874471" y="1524000"/>
                </a:lnTo>
                <a:lnTo>
                  <a:pt x="2883176" y="1524000"/>
                </a:lnTo>
                <a:lnTo>
                  <a:pt x="2883106" y="1511300"/>
                </a:lnTo>
                <a:close/>
              </a:path>
              <a:path w="3487420" h="1781175">
                <a:moveTo>
                  <a:pt x="2923263" y="1511300"/>
                </a:moveTo>
                <a:lnTo>
                  <a:pt x="2886700" y="1511300"/>
                </a:lnTo>
                <a:lnTo>
                  <a:pt x="2883668" y="1524000"/>
                </a:lnTo>
                <a:lnTo>
                  <a:pt x="2923060" y="1524000"/>
                </a:lnTo>
                <a:lnTo>
                  <a:pt x="2923263" y="1511300"/>
                </a:lnTo>
                <a:close/>
              </a:path>
              <a:path w="3487420" h="1781175">
                <a:moveTo>
                  <a:pt x="2966499" y="1511300"/>
                </a:moveTo>
                <a:lnTo>
                  <a:pt x="2923263" y="1511300"/>
                </a:lnTo>
                <a:lnTo>
                  <a:pt x="2923060" y="1524000"/>
                </a:lnTo>
                <a:lnTo>
                  <a:pt x="2962479" y="1524000"/>
                </a:lnTo>
                <a:lnTo>
                  <a:pt x="2966499" y="1511300"/>
                </a:lnTo>
                <a:close/>
              </a:path>
              <a:path w="3487420" h="1781175">
                <a:moveTo>
                  <a:pt x="2988002" y="1511300"/>
                </a:moveTo>
                <a:lnTo>
                  <a:pt x="2966499" y="1511300"/>
                </a:lnTo>
                <a:lnTo>
                  <a:pt x="2967535" y="1524000"/>
                </a:lnTo>
                <a:lnTo>
                  <a:pt x="2973431" y="1524000"/>
                </a:lnTo>
                <a:lnTo>
                  <a:pt x="2988002" y="1511300"/>
                </a:lnTo>
                <a:close/>
              </a:path>
              <a:path w="3487420" h="1781175">
                <a:moveTo>
                  <a:pt x="600586" y="1511300"/>
                </a:moveTo>
                <a:lnTo>
                  <a:pt x="599162" y="1511300"/>
                </a:lnTo>
                <a:lnTo>
                  <a:pt x="600065" y="1512318"/>
                </a:lnTo>
                <a:lnTo>
                  <a:pt x="600586" y="1511300"/>
                </a:lnTo>
                <a:close/>
              </a:path>
              <a:path w="3487420" h="1781175">
                <a:moveTo>
                  <a:pt x="488711" y="1447800"/>
                </a:moveTo>
                <a:lnTo>
                  <a:pt x="479316" y="1460500"/>
                </a:lnTo>
                <a:lnTo>
                  <a:pt x="488076" y="1460500"/>
                </a:lnTo>
                <a:lnTo>
                  <a:pt x="514826" y="1473200"/>
                </a:lnTo>
                <a:lnTo>
                  <a:pt x="523058" y="1485900"/>
                </a:lnTo>
                <a:lnTo>
                  <a:pt x="470995" y="1485900"/>
                </a:lnTo>
                <a:lnTo>
                  <a:pt x="475364" y="1498600"/>
                </a:lnTo>
                <a:lnTo>
                  <a:pt x="487979" y="1511300"/>
                </a:lnTo>
                <a:lnTo>
                  <a:pt x="521573" y="1511300"/>
                </a:lnTo>
                <a:lnTo>
                  <a:pt x="526607" y="1498600"/>
                </a:lnTo>
                <a:lnTo>
                  <a:pt x="533022" y="1491271"/>
                </a:lnTo>
                <a:lnTo>
                  <a:pt x="530701" y="1473200"/>
                </a:lnTo>
                <a:lnTo>
                  <a:pt x="517426" y="1473200"/>
                </a:lnTo>
                <a:lnTo>
                  <a:pt x="509221" y="1460500"/>
                </a:lnTo>
                <a:lnTo>
                  <a:pt x="488711" y="1447800"/>
                </a:lnTo>
                <a:close/>
              </a:path>
              <a:path w="3487420" h="1781175">
                <a:moveTo>
                  <a:pt x="554746" y="1498600"/>
                </a:moveTo>
                <a:lnTo>
                  <a:pt x="532120" y="1498600"/>
                </a:lnTo>
                <a:lnTo>
                  <a:pt x="524177" y="1511300"/>
                </a:lnTo>
                <a:lnTo>
                  <a:pt x="566204" y="1511300"/>
                </a:lnTo>
                <a:lnTo>
                  <a:pt x="554746" y="1498600"/>
                </a:lnTo>
                <a:close/>
              </a:path>
              <a:path w="3487420" h="1781175">
                <a:moveTo>
                  <a:pt x="581926" y="1509105"/>
                </a:moveTo>
                <a:lnTo>
                  <a:pt x="580218" y="1511300"/>
                </a:lnTo>
                <a:lnTo>
                  <a:pt x="584238" y="1511300"/>
                </a:lnTo>
                <a:lnTo>
                  <a:pt x="581926" y="1509105"/>
                </a:lnTo>
                <a:close/>
              </a:path>
              <a:path w="3487420" h="1781175">
                <a:moveTo>
                  <a:pt x="590101" y="1498600"/>
                </a:moveTo>
                <a:lnTo>
                  <a:pt x="585338" y="1504720"/>
                </a:lnTo>
                <a:lnTo>
                  <a:pt x="592197" y="1511300"/>
                </a:lnTo>
                <a:lnTo>
                  <a:pt x="599162" y="1511300"/>
                </a:lnTo>
                <a:lnTo>
                  <a:pt x="590101" y="1498600"/>
                </a:lnTo>
                <a:close/>
              </a:path>
              <a:path w="3487420" h="1781175">
                <a:moveTo>
                  <a:pt x="2907407" y="1498600"/>
                </a:moveTo>
                <a:lnTo>
                  <a:pt x="2899325" y="1498600"/>
                </a:lnTo>
                <a:lnTo>
                  <a:pt x="2888375" y="1511300"/>
                </a:lnTo>
                <a:lnTo>
                  <a:pt x="2906183" y="1511300"/>
                </a:lnTo>
                <a:lnTo>
                  <a:pt x="2907407" y="1498600"/>
                </a:lnTo>
                <a:close/>
              </a:path>
              <a:path w="3487420" h="1781175">
                <a:moveTo>
                  <a:pt x="2917637" y="1498600"/>
                </a:moveTo>
                <a:lnTo>
                  <a:pt x="2911427" y="1498600"/>
                </a:lnTo>
                <a:lnTo>
                  <a:pt x="2907582" y="1511300"/>
                </a:lnTo>
                <a:lnTo>
                  <a:pt x="2917712" y="1511300"/>
                </a:lnTo>
                <a:lnTo>
                  <a:pt x="2917637" y="1498600"/>
                </a:lnTo>
                <a:close/>
              </a:path>
              <a:path w="3487420" h="1781175">
                <a:moveTo>
                  <a:pt x="2932166" y="1498600"/>
                </a:moveTo>
                <a:lnTo>
                  <a:pt x="2928839" y="1498600"/>
                </a:lnTo>
                <a:lnTo>
                  <a:pt x="2921920" y="1511300"/>
                </a:lnTo>
                <a:lnTo>
                  <a:pt x="2928544" y="1511300"/>
                </a:lnTo>
                <a:lnTo>
                  <a:pt x="2932166" y="1498600"/>
                </a:lnTo>
                <a:close/>
              </a:path>
              <a:path w="3487420" h="1781175">
                <a:moveTo>
                  <a:pt x="3015529" y="1498600"/>
                </a:moveTo>
                <a:lnTo>
                  <a:pt x="2935588" y="1498600"/>
                </a:lnTo>
                <a:lnTo>
                  <a:pt x="2932033" y="1511300"/>
                </a:lnTo>
                <a:lnTo>
                  <a:pt x="3002639" y="1511300"/>
                </a:lnTo>
                <a:lnTo>
                  <a:pt x="3015529" y="1498600"/>
                </a:lnTo>
                <a:close/>
              </a:path>
              <a:path w="3487420" h="1781175">
                <a:moveTo>
                  <a:pt x="578958" y="1498600"/>
                </a:moveTo>
                <a:lnTo>
                  <a:pt x="570864" y="1498600"/>
                </a:lnTo>
                <a:lnTo>
                  <a:pt x="581926" y="1509105"/>
                </a:lnTo>
                <a:lnTo>
                  <a:pt x="585338" y="1504720"/>
                </a:lnTo>
                <a:lnTo>
                  <a:pt x="578958" y="1498600"/>
                </a:lnTo>
                <a:close/>
              </a:path>
              <a:path w="3487420" h="1781175">
                <a:moveTo>
                  <a:pt x="470995" y="1485900"/>
                </a:moveTo>
                <a:lnTo>
                  <a:pt x="446805" y="1485900"/>
                </a:lnTo>
                <a:lnTo>
                  <a:pt x="458650" y="1498600"/>
                </a:lnTo>
                <a:lnTo>
                  <a:pt x="463413" y="1498600"/>
                </a:lnTo>
                <a:lnTo>
                  <a:pt x="470995" y="1485900"/>
                </a:lnTo>
                <a:close/>
              </a:path>
              <a:path w="3487420" h="1781175">
                <a:moveTo>
                  <a:pt x="556596" y="1485900"/>
                </a:moveTo>
                <a:lnTo>
                  <a:pt x="537724" y="1485900"/>
                </a:lnTo>
                <a:lnTo>
                  <a:pt x="533022" y="1491271"/>
                </a:lnTo>
                <a:lnTo>
                  <a:pt x="533963" y="1498600"/>
                </a:lnTo>
                <a:lnTo>
                  <a:pt x="564195" y="1498600"/>
                </a:lnTo>
                <a:lnTo>
                  <a:pt x="556596" y="1485900"/>
                </a:lnTo>
                <a:close/>
              </a:path>
              <a:path w="3487420" h="1781175">
                <a:moveTo>
                  <a:pt x="2952679" y="1485900"/>
                </a:moveTo>
                <a:lnTo>
                  <a:pt x="2945634" y="1485900"/>
                </a:lnTo>
                <a:lnTo>
                  <a:pt x="2937043" y="1498600"/>
                </a:lnTo>
                <a:lnTo>
                  <a:pt x="2951241" y="1498600"/>
                </a:lnTo>
                <a:lnTo>
                  <a:pt x="2952679" y="1485900"/>
                </a:lnTo>
                <a:close/>
              </a:path>
              <a:path w="3487420" h="1781175">
                <a:moveTo>
                  <a:pt x="3017279" y="1485900"/>
                </a:moveTo>
                <a:lnTo>
                  <a:pt x="2952679" y="1485900"/>
                </a:lnTo>
                <a:lnTo>
                  <a:pt x="2953780" y="1498600"/>
                </a:lnTo>
                <a:lnTo>
                  <a:pt x="3010182" y="1498600"/>
                </a:lnTo>
                <a:lnTo>
                  <a:pt x="3017279" y="1485900"/>
                </a:lnTo>
                <a:close/>
              </a:path>
              <a:path w="3487420" h="1781175">
                <a:moveTo>
                  <a:pt x="3025718" y="1485900"/>
                </a:moveTo>
                <a:lnTo>
                  <a:pt x="3017279" y="1485900"/>
                </a:lnTo>
                <a:lnTo>
                  <a:pt x="3015211" y="1498600"/>
                </a:lnTo>
                <a:lnTo>
                  <a:pt x="3020309" y="1498600"/>
                </a:lnTo>
                <a:lnTo>
                  <a:pt x="3025718" y="1485900"/>
                </a:lnTo>
                <a:close/>
              </a:path>
              <a:path w="3487420" h="1781175">
                <a:moveTo>
                  <a:pt x="3067976" y="1473200"/>
                </a:moveTo>
                <a:lnTo>
                  <a:pt x="2969637" y="1473200"/>
                </a:lnTo>
                <a:lnTo>
                  <a:pt x="2956719" y="1485900"/>
                </a:lnTo>
                <a:lnTo>
                  <a:pt x="3040281" y="1485900"/>
                </a:lnTo>
                <a:lnTo>
                  <a:pt x="3024533" y="1498600"/>
                </a:lnTo>
                <a:lnTo>
                  <a:pt x="3043458" y="1485900"/>
                </a:lnTo>
                <a:lnTo>
                  <a:pt x="3067976" y="1473200"/>
                </a:lnTo>
                <a:close/>
              </a:path>
              <a:path w="3487420" h="1781175">
                <a:moveTo>
                  <a:pt x="504250" y="1473200"/>
                </a:moveTo>
                <a:lnTo>
                  <a:pt x="445417" y="1473200"/>
                </a:lnTo>
                <a:lnTo>
                  <a:pt x="461585" y="1485900"/>
                </a:lnTo>
                <a:lnTo>
                  <a:pt x="517842" y="1485900"/>
                </a:lnTo>
                <a:lnTo>
                  <a:pt x="504250" y="1473200"/>
                </a:lnTo>
                <a:close/>
              </a:path>
              <a:path w="3487420" h="1781175">
                <a:moveTo>
                  <a:pt x="538911" y="1473200"/>
                </a:moveTo>
                <a:lnTo>
                  <a:pt x="537564" y="1485900"/>
                </a:lnTo>
                <a:lnTo>
                  <a:pt x="541759" y="1485900"/>
                </a:lnTo>
                <a:lnTo>
                  <a:pt x="538911" y="1473200"/>
                </a:lnTo>
                <a:close/>
              </a:path>
              <a:path w="3487420" h="1781175">
                <a:moveTo>
                  <a:pt x="472213" y="1460500"/>
                </a:moveTo>
                <a:lnTo>
                  <a:pt x="414391" y="1460500"/>
                </a:lnTo>
                <a:lnTo>
                  <a:pt x="425638" y="1473200"/>
                </a:lnTo>
                <a:lnTo>
                  <a:pt x="487350" y="1473200"/>
                </a:lnTo>
                <a:lnTo>
                  <a:pt x="472213" y="1460500"/>
                </a:lnTo>
                <a:close/>
              </a:path>
              <a:path w="3487420" h="1781175">
                <a:moveTo>
                  <a:pt x="2976545" y="1460500"/>
                </a:moveTo>
                <a:lnTo>
                  <a:pt x="2966685" y="1473200"/>
                </a:lnTo>
                <a:lnTo>
                  <a:pt x="2969637" y="1473200"/>
                </a:lnTo>
                <a:lnTo>
                  <a:pt x="2976545" y="1460500"/>
                </a:lnTo>
                <a:close/>
              </a:path>
              <a:path w="3487420" h="1781175">
                <a:moveTo>
                  <a:pt x="2992618" y="1460500"/>
                </a:moveTo>
                <a:lnTo>
                  <a:pt x="2980731" y="1473200"/>
                </a:lnTo>
                <a:lnTo>
                  <a:pt x="2991123" y="1473200"/>
                </a:lnTo>
                <a:lnTo>
                  <a:pt x="2992618" y="1460500"/>
                </a:lnTo>
                <a:close/>
              </a:path>
              <a:path w="3487420" h="1781175">
                <a:moveTo>
                  <a:pt x="3074536" y="1460500"/>
                </a:moveTo>
                <a:lnTo>
                  <a:pt x="2998752" y="1460500"/>
                </a:lnTo>
                <a:lnTo>
                  <a:pt x="2994904" y="1473200"/>
                </a:lnTo>
                <a:lnTo>
                  <a:pt x="3069008" y="1473200"/>
                </a:lnTo>
                <a:lnTo>
                  <a:pt x="3074536" y="1460500"/>
                </a:lnTo>
                <a:close/>
              </a:path>
              <a:path w="3487420" h="1781175">
                <a:moveTo>
                  <a:pt x="459500" y="1447800"/>
                </a:moveTo>
                <a:lnTo>
                  <a:pt x="394541" y="1447800"/>
                </a:lnTo>
                <a:lnTo>
                  <a:pt x="390313" y="1460500"/>
                </a:lnTo>
                <a:lnTo>
                  <a:pt x="465806" y="1460500"/>
                </a:lnTo>
                <a:lnTo>
                  <a:pt x="459500" y="1447800"/>
                </a:lnTo>
                <a:close/>
              </a:path>
              <a:path w="3487420" h="1781175">
                <a:moveTo>
                  <a:pt x="471576" y="1447800"/>
                </a:moveTo>
                <a:lnTo>
                  <a:pt x="460314" y="1447800"/>
                </a:lnTo>
                <a:lnTo>
                  <a:pt x="465806" y="1460500"/>
                </a:lnTo>
                <a:lnTo>
                  <a:pt x="474213" y="1460500"/>
                </a:lnTo>
                <a:lnTo>
                  <a:pt x="473456" y="1450884"/>
                </a:lnTo>
                <a:lnTo>
                  <a:pt x="471576" y="1447800"/>
                </a:lnTo>
                <a:close/>
              </a:path>
              <a:path w="3487420" h="1781175">
                <a:moveTo>
                  <a:pt x="476769" y="1456320"/>
                </a:moveTo>
                <a:lnTo>
                  <a:pt x="474213" y="1460500"/>
                </a:lnTo>
                <a:lnTo>
                  <a:pt x="479316" y="1460500"/>
                </a:lnTo>
                <a:lnTo>
                  <a:pt x="476769" y="1456320"/>
                </a:lnTo>
                <a:close/>
              </a:path>
              <a:path w="3487420" h="1781175">
                <a:moveTo>
                  <a:pt x="3033753" y="1435100"/>
                </a:moveTo>
                <a:lnTo>
                  <a:pt x="3025920" y="1435100"/>
                </a:lnTo>
                <a:lnTo>
                  <a:pt x="3001727" y="1447800"/>
                </a:lnTo>
                <a:lnTo>
                  <a:pt x="2984797" y="1460500"/>
                </a:lnTo>
                <a:lnTo>
                  <a:pt x="3011700" y="1460500"/>
                </a:lnTo>
                <a:lnTo>
                  <a:pt x="3018729" y="1447800"/>
                </a:lnTo>
                <a:lnTo>
                  <a:pt x="3018409" y="1447800"/>
                </a:lnTo>
                <a:lnTo>
                  <a:pt x="3033753" y="1435100"/>
                </a:lnTo>
                <a:close/>
              </a:path>
              <a:path w="3487420" h="1781175">
                <a:moveTo>
                  <a:pt x="3059928" y="1447800"/>
                </a:moveTo>
                <a:lnTo>
                  <a:pt x="3019529" y="1447800"/>
                </a:lnTo>
                <a:lnTo>
                  <a:pt x="3011700" y="1460500"/>
                </a:lnTo>
                <a:lnTo>
                  <a:pt x="3059585" y="1460500"/>
                </a:lnTo>
                <a:lnTo>
                  <a:pt x="3059928" y="1447800"/>
                </a:lnTo>
                <a:close/>
              </a:path>
              <a:path w="3487420" h="1781175">
                <a:moveTo>
                  <a:pt x="3093900" y="1447800"/>
                </a:moveTo>
                <a:lnTo>
                  <a:pt x="3059928" y="1447800"/>
                </a:lnTo>
                <a:lnTo>
                  <a:pt x="3059585" y="1460500"/>
                </a:lnTo>
                <a:lnTo>
                  <a:pt x="3098067" y="1460500"/>
                </a:lnTo>
                <a:lnTo>
                  <a:pt x="3093900" y="1447800"/>
                </a:lnTo>
                <a:close/>
              </a:path>
              <a:path w="3487420" h="1781175">
                <a:moveTo>
                  <a:pt x="481980" y="1447800"/>
                </a:moveTo>
                <a:lnTo>
                  <a:pt x="473213" y="1447800"/>
                </a:lnTo>
                <a:lnTo>
                  <a:pt x="473456" y="1450884"/>
                </a:lnTo>
                <a:lnTo>
                  <a:pt x="476769" y="1456320"/>
                </a:lnTo>
                <a:lnTo>
                  <a:pt x="481980" y="1447800"/>
                </a:lnTo>
                <a:close/>
              </a:path>
              <a:path w="3487420" h="1781175">
                <a:moveTo>
                  <a:pt x="418872" y="1422400"/>
                </a:moveTo>
                <a:lnTo>
                  <a:pt x="361686" y="1422400"/>
                </a:lnTo>
                <a:lnTo>
                  <a:pt x="368748" y="1435100"/>
                </a:lnTo>
                <a:lnTo>
                  <a:pt x="374942" y="1447800"/>
                </a:lnTo>
                <a:lnTo>
                  <a:pt x="444196" y="1447800"/>
                </a:lnTo>
                <a:lnTo>
                  <a:pt x="423116" y="1435100"/>
                </a:lnTo>
                <a:lnTo>
                  <a:pt x="418872" y="1422400"/>
                </a:lnTo>
                <a:close/>
              </a:path>
              <a:path w="3487420" h="1781175">
                <a:moveTo>
                  <a:pt x="466004" y="1435100"/>
                </a:moveTo>
                <a:lnTo>
                  <a:pt x="451604" y="1435100"/>
                </a:lnTo>
                <a:lnTo>
                  <a:pt x="444196" y="1447800"/>
                </a:lnTo>
                <a:lnTo>
                  <a:pt x="466726" y="1447800"/>
                </a:lnTo>
                <a:lnTo>
                  <a:pt x="466004" y="1435100"/>
                </a:lnTo>
                <a:close/>
              </a:path>
              <a:path w="3487420" h="1781175">
                <a:moveTo>
                  <a:pt x="3077507" y="1422400"/>
                </a:moveTo>
                <a:lnTo>
                  <a:pt x="3066201" y="1422400"/>
                </a:lnTo>
                <a:lnTo>
                  <a:pt x="3059121" y="1435100"/>
                </a:lnTo>
                <a:lnTo>
                  <a:pt x="3041715" y="1447800"/>
                </a:lnTo>
                <a:lnTo>
                  <a:pt x="3117141" y="1447800"/>
                </a:lnTo>
                <a:lnTo>
                  <a:pt x="3128419" y="1435100"/>
                </a:lnTo>
                <a:lnTo>
                  <a:pt x="3077225" y="1435100"/>
                </a:lnTo>
                <a:lnTo>
                  <a:pt x="3077507" y="1422400"/>
                </a:lnTo>
                <a:close/>
              </a:path>
              <a:path w="3487420" h="1781175">
                <a:moveTo>
                  <a:pt x="394376" y="1409700"/>
                </a:moveTo>
                <a:lnTo>
                  <a:pt x="329060" y="1409700"/>
                </a:lnTo>
                <a:lnTo>
                  <a:pt x="345432" y="1422400"/>
                </a:lnTo>
                <a:lnTo>
                  <a:pt x="351702" y="1435100"/>
                </a:lnTo>
                <a:lnTo>
                  <a:pt x="354808" y="1422400"/>
                </a:lnTo>
                <a:lnTo>
                  <a:pt x="415979" y="1422400"/>
                </a:lnTo>
                <a:lnTo>
                  <a:pt x="394376" y="1409700"/>
                </a:lnTo>
                <a:close/>
              </a:path>
              <a:path w="3487420" h="1781175">
                <a:moveTo>
                  <a:pt x="3041856" y="1422400"/>
                </a:moveTo>
                <a:lnTo>
                  <a:pt x="3038808" y="1435100"/>
                </a:lnTo>
                <a:lnTo>
                  <a:pt x="3039163" y="1435100"/>
                </a:lnTo>
                <a:lnTo>
                  <a:pt x="3040952" y="1431529"/>
                </a:lnTo>
                <a:lnTo>
                  <a:pt x="3041856" y="1422400"/>
                </a:lnTo>
                <a:close/>
              </a:path>
              <a:path w="3487420" h="1781175">
                <a:moveTo>
                  <a:pt x="3045315" y="1422821"/>
                </a:moveTo>
                <a:lnTo>
                  <a:pt x="3040952" y="1431529"/>
                </a:lnTo>
                <a:lnTo>
                  <a:pt x="3040599" y="1435100"/>
                </a:lnTo>
                <a:lnTo>
                  <a:pt x="3042530" y="1435100"/>
                </a:lnTo>
                <a:lnTo>
                  <a:pt x="3045315" y="1422821"/>
                </a:lnTo>
                <a:close/>
              </a:path>
              <a:path w="3487420" h="1781175">
                <a:moveTo>
                  <a:pt x="3136858" y="1422400"/>
                </a:moveTo>
                <a:lnTo>
                  <a:pt x="3091170" y="1422400"/>
                </a:lnTo>
                <a:lnTo>
                  <a:pt x="3078318" y="1435100"/>
                </a:lnTo>
                <a:lnTo>
                  <a:pt x="3132096" y="1435100"/>
                </a:lnTo>
                <a:lnTo>
                  <a:pt x="3136858" y="1422400"/>
                </a:lnTo>
                <a:close/>
              </a:path>
              <a:path w="3487420" h="1781175">
                <a:moveTo>
                  <a:pt x="3045526" y="1422400"/>
                </a:moveTo>
                <a:lnTo>
                  <a:pt x="3045315" y="1422821"/>
                </a:lnTo>
                <a:lnTo>
                  <a:pt x="3045526" y="1422400"/>
                </a:lnTo>
                <a:close/>
              </a:path>
              <a:path w="3487420" h="1781175">
                <a:moveTo>
                  <a:pt x="3159343" y="1409700"/>
                </a:moveTo>
                <a:lnTo>
                  <a:pt x="3078864" y="1409700"/>
                </a:lnTo>
                <a:lnTo>
                  <a:pt x="3062424" y="1422400"/>
                </a:lnTo>
                <a:lnTo>
                  <a:pt x="3151393" y="1422400"/>
                </a:lnTo>
                <a:lnTo>
                  <a:pt x="3159343" y="1409700"/>
                </a:lnTo>
                <a:close/>
              </a:path>
              <a:path w="3487420" h="1781175">
                <a:moveTo>
                  <a:pt x="362542" y="1371600"/>
                </a:moveTo>
                <a:lnTo>
                  <a:pt x="284252" y="1371600"/>
                </a:lnTo>
                <a:lnTo>
                  <a:pt x="288597" y="1384300"/>
                </a:lnTo>
                <a:lnTo>
                  <a:pt x="302299" y="1384300"/>
                </a:lnTo>
                <a:lnTo>
                  <a:pt x="308562" y="1397000"/>
                </a:lnTo>
                <a:lnTo>
                  <a:pt x="314958" y="1409700"/>
                </a:lnTo>
                <a:lnTo>
                  <a:pt x="398737" y="1409700"/>
                </a:lnTo>
                <a:lnTo>
                  <a:pt x="403586" y="1397000"/>
                </a:lnTo>
                <a:lnTo>
                  <a:pt x="377212" y="1397000"/>
                </a:lnTo>
                <a:lnTo>
                  <a:pt x="352466" y="1384300"/>
                </a:lnTo>
                <a:lnTo>
                  <a:pt x="362542" y="1371600"/>
                </a:lnTo>
                <a:close/>
              </a:path>
              <a:path w="3487420" h="1781175">
                <a:moveTo>
                  <a:pt x="3167306" y="1397000"/>
                </a:moveTo>
                <a:lnTo>
                  <a:pt x="3094129" y="1397000"/>
                </a:lnTo>
                <a:lnTo>
                  <a:pt x="3097268" y="1409700"/>
                </a:lnTo>
                <a:lnTo>
                  <a:pt x="3156192" y="1409700"/>
                </a:lnTo>
                <a:lnTo>
                  <a:pt x="3167306" y="1397000"/>
                </a:lnTo>
                <a:close/>
              </a:path>
              <a:path w="3487420" h="1781175">
                <a:moveTo>
                  <a:pt x="3130687" y="1371600"/>
                </a:moveTo>
                <a:lnTo>
                  <a:pt x="3127212" y="1371600"/>
                </a:lnTo>
                <a:lnTo>
                  <a:pt x="3122552" y="1384300"/>
                </a:lnTo>
                <a:lnTo>
                  <a:pt x="3115646" y="1397000"/>
                </a:lnTo>
                <a:lnTo>
                  <a:pt x="3167306" y="1397000"/>
                </a:lnTo>
                <a:lnTo>
                  <a:pt x="3177907" y="1409700"/>
                </a:lnTo>
                <a:lnTo>
                  <a:pt x="3183977" y="1397000"/>
                </a:lnTo>
                <a:lnTo>
                  <a:pt x="3183010" y="1384300"/>
                </a:lnTo>
                <a:lnTo>
                  <a:pt x="3133774" y="1384300"/>
                </a:lnTo>
                <a:lnTo>
                  <a:pt x="3130687" y="1371600"/>
                </a:lnTo>
                <a:close/>
              </a:path>
              <a:path w="3487420" h="1781175">
                <a:moveTo>
                  <a:pt x="3168587" y="1358900"/>
                </a:moveTo>
                <a:lnTo>
                  <a:pt x="3148942" y="1358900"/>
                </a:lnTo>
                <a:lnTo>
                  <a:pt x="3144553" y="1364922"/>
                </a:lnTo>
                <a:lnTo>
                  <a:pt x="3144459" y="1371600"/>
                </a:lnTo>
                <a:lnTo>
                  <a:pt x="3138922" y="1371600"/>
                </a:lnTo>
                <a:lnTo>
                  <a:pt x="3139435" y="1384300"/>
                </a:lnTo>
                <a:lnTo>
                  <a:pt x="3179156" y="1384300"/>
                </a:lnTo>
                <a:lnTo>
                  <a:pt x="3178174" y="1378143"/>
                </a:lnTo>
                <a:lnTo>
                  <a:pt x="3174253" y="1371600"/>
                </a:lnTo>
                <a:lnTo>
                  <a:pt x="3168587" y="1358900"/>
                </a:lnTo>
                <a:close/>
              </a:path>
              <a:path w="3487420" h="1781175">
                <a:moveTo>
                  <a:pt x="3224645" y="1358900"/>
                </a:moveTo>
                <a:lnTo>
                  <a:pt x="3171683" y="1358900"/>
                </a:lnTo>
                <a:lnTo>
                  <a:pt x="3177131" y="1371600"/>
                </a:lnTo>
                <a:lnTo>
                  <a:pt x="3178174" y="1378143"/>
                </a:lnTo>
                <a:lnTo>
                  <a:pt x="3181863" y="1384300"/>
                </a:lnTo>
                <a:lnTo>
                  <a:pt x="3206524" y="1384300"/>
                </a:lnTo>
                <a:lnTo>
                  <a:pt x="3210042" y="1371600"/>
                </a:lnTo>
                <a:lnTo>
                  <a:pt x="3217797" y="1371600"/>
                </a:lnTo>
                <a:lnTo>
                  <a:pt x="3224645" y="1358900"/>
                </a:lnTo>
                <a:close/>
              </a:path>
              <a:path w="3487420" h="1781175">
                <a:moveTo>
                  <a:pt x="3243545" y="1346200"/>
                </a:moveTo>
                <a:lnTo>
                  <a:pt x="3159267" y="1346200"/>
                </a:lnTo>
                <a:lnTo>
                  <a:pt x="3168587" y="1358900"/>
                </a:lnTo>
                <a:lnTo>
                  <a:pt x="3174253" y="1371600"/>
                </a:lnTo>
                <a:lnTo>
                  <a:pt x="3178174" y="1378143"/>
                </a:lnTo>
                <a:lnTo>
                  <a:pt x="3177131" y="1371600"/>
                </a:lnTo>
                <a:lnTo>
                  <a:pt x="3171683" y="1358900"/>
                </a:lnTo>
                <a:lnTo>
                  <a:pt x="3233235" y="1358900"/>
                </a:lnTo>
                <a:lnTo>
                  <a:pt x="3243545" y="1346200"/>
                </a:lnTo>
                <a:close/>
              </a:path>
              <a:path w="3487420" h="1781175">
                <a:moveTo>
                  <a:pt x="284991" y="1346200"/>
                </a:moveTo>
                <a:lnTo>
                  <a:pt x="247018" y="1346200"/>
                </a:lnTo>
                <a:lnTo>
                  <a:pt x="266349" y="1371600"/>
                </a:lnTo>
                <a:lnTo>
                  <a:pt x="278215" y="1371600"/>
                </a:lnTo>
                <a:lnTo>
                  <a:pt x="283976" y="1358900"/>
                </a:lnTo>
                <a:lnTo>
                  <a:pt x="284991" y="1346200"/>
                </a:lnTo>
                <a:close/>
              </a:path>
              <a:path w="3487420" h="1781175">
                <a:moveTo>
                  <a:pt x="288869" y="1358900"/>
                </a:moveTo>
                <a:lnTo>
                  <a:pt x="284775" y="1371600"/>
                </a:lnTo>
                <a:lnTo>
                  <a:pt x="295240" y="1371600"/>
                </a:lnTo>
                <a:lnTo>
                  <a:pt x="288869" y="1358900"/>
                </a:lnTo>
                <a:close/>
              </a:path>
              <a:path w="3487420" h="1781175">
                <a:moveTo>
                  <a:pt x="307292" y="1346200"/>
                </a:moveTo>
                <a:lnTo>
                  <a:pt x="284991" y="1346200"/>
                </a:lnTo>
                <a:lnTo>
                  <a:pt x="299345" y="1358900"/>
                </a:lnTo>
                <a:lnTo>
                  <a:pt x="301026" y="1371600"/>
                </a:lnTo>
                <a:lnTo>
                  <a:pt x="349151" y="1371600"/>
                </a:lnTo>
                <a:lnTo>
                  <a:pt x="341686" y="1358900"/>
                </a:lnTo>
                <a:lnTo>
                  <a:pt x="323972" y="1358900"/>
                </a:lnTo>
                <a:lnTo>
                  <a:pt x="307292" y="1346200"/>
                </a:lnTo>
                <a:close/>
              </a:path>
              <a:path w="3487420" h="1781175">
                <a:moveTo>
                  <a:pt x="3142253" y="1368077"/>
                </a:moveTo>
                <a:lnTo>
                  <a:pt x="3139686" y="1371600"/>
                </a:lnTo>
                <a:lnTo>
                  <a:pt x="3144078" y="1371600"/>
                </a:lnTo>
                <a:lnTo>
                  <a:pt x="3142253" y="1368077"/>
                </a:lnTo>
                <a:close/>
              </a:path>
              <a:path w="3487420" h="1781175">
                <a:moveTo>
                  <a:pt x="3144553" y="1364922"/>
                </a:moveTo>
                <a:lnTo>
                  <a:pt x="3142953" y="1367117"/>
                </a:lnTo>
                <a:lnTo>
                  <a:pt x="3144078" y="1371600"/>
                </a:lnTo>
                <a:lnTo>
                  <a:pt x="3144459" y="1371600"/>
                </a:lnTo>
                <a:lnTo>
                  <a:pt x="3144553" y="1364922"/>
                </a:lnTo>
                <a:close/>
              </a:path>
              <a:path w="3487420" h="1781175">
                <a:moveTo>
                  <a:pt x="3140890" y="1358900"/>
                </a:moveTo>
                <a:lnTo>
                  <a:pt x="3137500" y="1358900"/>
                </a:lnTo>
                <a:lnTo>
                  <a:pt x="3142253" y="1368077"/>
                </a:lnTo>
                <a:lnTo>
                  <a:pt x="3142953" y="1367117"/>
                </a:lnTo>
                <a:lnTo>
                  <a:pt x="3140890" y="1358900"/>
                </a:lnTo>
                <a:close/>
              </a:path>
              <a:path w="3487420" h="1781175">
                <a:moveTo>
                  <a:pt x="257598" y="1320800"/>
                </a:moveTo>
                <a:lnTo>
                  <a:pt x="229157" y="1320800"/>
                </a:lnTo>
                <a:lnTo>
                  <a:pt x="235046" y="1333500"/>
                </a:lnTo>
                <a:lnTo>
                  <a:pt x="241181" y="1346200"/>
                </a:lnTo>
                <a:lnTo>
                  <a:pt x="307219" y="1346200"/>
                </a:lnTo>
                <a:lnTo>
                  <a:pt x="302681" y="1333500"/>
                </a:lnTo>
                <a:lnTo>
                  <a:pt x="267134" y="1333500"/>
                </a:lnTo>
                <a:lnTo>
                  <a:pt x="257598" y="1320800"/>
                </a:lnTo>
                <a:close/>
              </a:path>
              <a:path w="3487420" h="1781175">
                <a:moveTo>
                  <a:pt x="3179041" y="1333500"/>
                </a:moveTo>
                <a:lnTo>
                  <a:pt x="3170824" y="1333500"/>
                </a:lnTo>
                <a:lnTo>
                  <a:pt x="3169211" y="1346200"/>
                </a:lnTo>
                <a:lnTo>
                  <a:pt x="3179041" y="1333500"/>
                </a:lnTo>
                <a:close/>
              </a:path>
              <a:path w="3487420" h="1781175">
                <a:moveTo>
                  <a:pt x="3252124" y="1333500"/>
                </a:moveTo>
                <a:lnTo>
                  <a:pt x="3183667" y="1333500"/>
                </a:lnTo>
                <a:lnTo>
                  <a:pt x="3179990" y="1346200"/>
                </a:lnTo>
                <a:lnTo>
                  <a:pt x="3243570" y="1346200"/>
                </a:lnTo>
                <a:lnTo>
                  <a:pt x="3252124" y="1333500"/>
                </a:lnTo>
                <a:close/>
              </a:path>
              <a:path w="3487420" h="1781175">
                <a:moveTo>
                  <a:pt x="218036" y="1308100"/>
                </a:moveTo>
                <a:lnTo>
                  <a:pt x="199998" y="1308100"/>
                </a:lnTo>
                <a:lnTo>
                  <a:pt x="213510" y="1320800"/>
                </a:lnTo>
                <a:lnTo>
                  <a:pt x="225892" y="1333500"/>
                </a:lnTo>
                <a:lnTo>
                  <a:pt x="224056" y="1320800"/>
                </a:lnTo>
                <a:lnTo>
                  <a:pt x="220030" y="1320800"/>
                </a:lnTo>
                <a:lnTo>
                  <a:pt x="218036" y="1308100"/>
                </a:lnTo>
                <a:close/>
              </a:path>
              <a:path w="3487420" h="1781175">
                <a:moveTo>
                  <a:pt x="287277" y="1320800"/>
                </a:moveTo>
                <a:lnTo>
                  <a:pt x="265141" y="1320800"/>
                </a:lnTo>
                <a:lnTo>
                  <a:pt x="270043" y="1333500"/>
                </a:lnTo>
                <a:lnTo>
                  <a:pt x="298136" y="1333500"/>
                </a:lnTo>
                <a:lnTo>
                  <a:pt x="287277" y="1320800"/>
                </a:lnTo>
                <a:close/>
              </a:path>
              <a:path w="3487420" h="1781175">
                <a:moveTo>
                  <a:pt x="3192275" y="1332242"/>
                </a:moveTo>
                <a:lnTo>
                  <a:pt x="3191378" y="1333500"/>
                </a:lnTo>
                <a:lnTo>
                  <a:pt x="3191559" y="1333500"/>
                </a:lnTo>
                <a:lnTo>
                  <a:pt x="3192275" y="1332242"/>
                </a:lnTo>
                <a:close/>
              </a:path>
              <a:path w="3487420" h="1781175">
                <a:moveTo>
                  <a:pt x="3209483" y="1308100"/>
                </a:moveTo>
                <a:lnTo>
                  <a:pt x="3199442" y="1322187"/>
                </a:lnTo>
                <a:lnTo>
                  <a:pt x="3204757" y="1333500"/>
                </a:lnTo>
                <a:lnTo>
                  <a:pt x="3206524" y="1333500"/>
                </a:lnTo>
                <a:lnTo>
                  <a:pt x="3210207" y="1320800"/>
                </a:lnTo>
                <a:lnTo>
                  <a:pt x="3209483" y="1308100"/>
                </a:lnTo>
                <a:close/>
              </a:path>
              <a:path w="3487420" h="1781175">
                <a:moveTo>
                  <a:pt x="3256130" y="1308100"/>
                </a:moveTo>
                <a:lnTo>
                  <a:pt x="3218535" y="1308100"/>
                </a:lnTo>
                <a:lnTo>
                  <a:pt x="3215173" y="1320800"/>
                </a:lnTo>
                <a:lnTo>
                  <a:pt x="3206524" y="1333500"/>
                </a:lnTo>
                <a:lnTo>
                  <a:pt x="3241407" y="1333500"/>
                </a:lnTo>
                <a:lnTo>
                  <a:pt x="3256130" y="1308100"/>
                </a:lnTo>
                <a:close/>
              </a:path>
              <a:path w="3487420" h="1781175">
                <a:moveTo>
                  <a:pt x="3270757" y="1320800"/>
                </a:moveTo>
                <a:lnTo>
                  <a:pt x="3259352" y="1320800"/>
                </a:lnTo>
                <a:lnTo>
                  <a:pt x="3246348" y="1333500"/>
                </a:lnTo>
                <a:lnTo>
                  <a:pt x="3265376" y="1333500"/>
                </a:lnTo>
                <a:lnTo>
                  <a:pt x="3270742" y="1325296"/>
                </a:lnTo>
                <a:lnTo>
                  <a:pt x="3270757" y="1320800"/>
                </a:lnTo>
                <a:close/>
              </a:path>
              <a:path w="3487420" h="1781175">
                <a:moveTo>
                  <a:pt x="3275053" y="1320800"/>
                </a:moveTo>
                <a:lnTo>
                  <a:pt x="3273683" y="1320800"/>
                </a:lnTo>
                <a:lnTo>
                  <a:pt x="3270742" y="1325296"/>
                </a:lnTo>
                <a:lnTo>
                  <a:pt x="3270713" y="1333500"/>
                </a:lnTo>
                <a:lnTo>
                  <a:pt x="3275053" y="1320800"/>
                </a:lnTo>
                <a:close/>
              </a:path>
              <a:path w="3487420" h="1781175">
                <a:moveTo>
                  <a:pt x="3198790" y="1320800"/>
                </a:moveTo>
                <a:lnTo>
                  <a:pt x="3192275" y="1332242"/>
                </a:lnTo>
                <a:lnTo>
                  <a:pt x="3199442" y="1322187"/>
                </a:lnTo>
                <a:lnTo>
                  <a:pt x="3198790" y="1320800"/>
                </a:lnTo>
                <a:close/>
              </a:path>
              <a:path w="3487420" h="1781175">
                <a:moveTo>
                  <a:pt x="247246" y="1295400"/>
                </a:moveTo>
                <a:lnTo>
                  <a:pt x="224323" y="1295400"/>
                </a:lnTo>
                <a:lnTo>
                  <a:pt x="224361" y="1308100"/>
                </a:lnTo>
                <a:lnTo>
                  <a:pt x="218036" y="1308100"/>
                </a:lnTo>
                <a:lnTo>
                  <a:pt x="220030" y="1320800"/>
                </a:lnTo>
                <a:lnTo>
                  <a:pt x="268144" y="1320800"/>
                </a:lnTo>
                <a:lnTo>
                  <a:pt x="262195" y="1308100"/>
                </a:lnTo>
                <a:lnTo>
                  <a:pt x="247246" y="1295400"/>
                </a:lnTo>
                <a:close/>
              </a:path>
              <a:path w="3487420" h="1781175">
                <a:moveTo>
                  <a:pt x="280736" y="1308100"/>
                </a:moveTo>
                <a:lnTo>
                  <a:pt x="272017" y="1308100"/>
                </a:lnTo>
                <a:lnTo>
                  <a:pt x="268144" y="1320800"/>
                </a:lnTo>
                <a:lnTo>
                  <a:pt x="285310" y="1320800"/>
                </a:lnTo>
                <a:lnTo>
                  <a:pt x="280736" y="1308100"/>
                </a:lnTo>
                <a:close/>
              </a:path>
              <a:path w="3487420" h="1781175">
                <a:moveTo>
                  <a:pt x="3266322" y="1308100"/>
                </a:moveTo>
                <a:lnTo>
                  <a:pt x="3256130" y="1308100"/>
                </a:lnTo>
                <a:lnTo>
                  <a:pt x="3256362" y="1320800"/>
                </a:lnTo>
                <a:lnTo>
                  <a:pt x="3266322" y="1308100"/>
                </a:lnTo>
                <a:close/>
              </a:path>
              <a:path w="3487420" h="1781175">
                <a:moveTo>
                  <a:pt x="3255339" y="1282700"/>
                </a:moveTo>
                <a:lnTo>
                  <a:pt x="3230786" y="1308100"/>
                </a:lnTo>
                <a:lnTo>
                  <a:pt x="3274358" y="1308100"/>
                </a:lnTo>
                <a:lnTo>
                  <a:pt x="3268818" y="1320800"/>
                </a:lnTo>
                <a:lnTo>
                  <a:pt x="3273683" y="1320800"/>
                </a:lnTo>
                <a:lnTo>
                  <a:pt x="3285241" y="1308100"/>
                </a:lnTo>
                <a:lnTo>
                  <a:pt x="3298485" y="1295400"/>
                </a:lnTo>
                <a:lnTo>
                  <a:pt x="3253819" y="1295400"/>
                </a:lnTo>
                <a:lnTo>
                  <a:pt x="3255339" y="1282700"/>
                </a:lnTo>
                <a:close/>
              </a:path>
              <a:path w="3487420" h="1781175">
                <a:moveTo>
                  <a:pt x="249272" y="1282700"/>
                </a:moveTo>
                <a:lnTo>
                  <a:pt x="178393" y="1282700"/>
                </a:lnTo>
                <a:lnTo>
                  <a:pt x="182194" y="1295400"/>
                </a:lnTo>
                <a:lnTo>
                  <a:pt x="198440" y="1308100"/>
                </a:lnTo>
                <a:lnTo>
                  <a:pt x="224361" y="1308100"/>
                </a:lnTo>
                <a:lnTo>
                  <a:pt x="224323" y="1295400"/>
                </a:lnTo>
                <a:lnTo>
                  <a:pt x="257883" y="1295400"/>
                </a:lnTo>
                <a:lnTo>
                  <a:pt x="249272" y="1282700"/>
                </a:lnTo>
                <a:close/>
              </a:path>
              <a:path w="3487420" h="1781175">
                <a:moveTo>
                  <a:pt x="3221459" y="1295400"/>
                </a:moveTo>
                <a:lnTo>
                  <a:pt x="3218586" y="1295400"/>
                </a:lnTo>
                <a:lnTo>
                  <a:pt x="3216654" y="1308100"/>
                </a:lnTo>
                <a:lnTo>
                  <a:pt x="3221340" y="1308100"/>
                </a:lnTo>
                <a:lnTo>
                  <a:pt x="3221459" y="1295400"/>
                </a:lnTo>
                <a:close/>
              </a:path>
              <a:path w="3487420" h="1781175">
                <a:moveTo>
                  <a:pt x="3233385" y="1295400"/>
                </a:moveTo>
                <a:lnTo>
                  <a:pt x="3224393" y="1295400"/>
                </a:lnTo>
                <a:lnTo>
                  <a:pt x="3222748" y="1308100"/>
                </a:lnTo>
                <a:lnTo>
                  <a:pt x="3230786" y="1308100"/>
                </a:lnTo>
                <a:lnTo>
                  <a:pt x="3233385" y="1295400"/>
                </a:lnTo>
                <a:close/>
              </a:path>
              <a:path w="3487420" h="1781175">
                <a:moveTo>
                  <a:pt x="3273986" y="1257300"/>
                </a:moveTo>
                <a:lnTo>
                  <a:pt x="3269210" y="1270000"/>
                </a:lnTo>
                <a:lnTo>
                  <a:pt x="3269675" y="1282700"/>
                </a:lnTo>
                <a:lnTo>
                  <a:pt x="3267253" y="1282700"/>
                </a:lnTo>
                <a:lnTo>
                  <a:pt x="3253819" y="1295400"/>
                </a:lnTo>
                <a:lnTo>
                  <a:pt x="3305235" y="1295400"/>
                </a:lnTo>
                <a:lnTo>
                  <a:pt x="3315798" y="1282700"/>
                </a:lnTo>
                <a:lnTo>
                  <a:pt x="3321984" y="1270000"/>
                </a:lnTo>
                <a:lnTo>
                  <a:pt x="3277253" y="1270000"/>
                </a:lnTo>
                <a:lnTo>
                  <a:pt x="3273986" y="1257300"/>
                </a:lnTo>
                <a:close/>
              </a:path>
              <a:path w="3487420" h="1781175">
                <a:moveTo>
                  <a:pt x="166465" y="1244600"/>
                </a:moveTo>
                <a:lnTo>
                  <a:pt x="146402" y="1244600"/>
                </a:lnTo>
                <a:lnTo>
                  <a:pt x="153457" y="1257300"/>
                </a:lnTo>
                <a:lnTo>
                  <a:pt x="158393" y="1257300"/>
                </a:lnTo>
                <a:lnTo>
                  <a:pt x="163299" y="1270000"/>
                </a:lnTo>
                <a:lnTo>
                  <a:pt x="175830" y="1282700"/>
                </a:lnTo>
                <a:lnTo>
                  <a:pt x="183938" y="1282700"/>
                </a:lnTo>
                <a:lnTo>
                  <a:pt x="175237" y="1270000"/>
                </a:lnTo>
                <a:lnTo>
                  <a:pt x="169729" y="1270000"/>
                </a:lnTo>
                <a:lnTo>
                  <a:pt x="164830" y="1257300"/>
                </a:lnTo>
                <a:lnTo>
                  <a:pt x="166465" y="1244600"/>
                </a:lnTo>
                <a:close/>
              </a:path>
              <a:path w="3487420" h="1781175">
                <a:moveTo>
                  <a:pt x="198135" y="1257300"/>
                </a:moveTo>
                <a:lnTo>
                  <a:pt x="173501" y="1257300"/>
                </a:lnTo>
                <a:lnTo>
                  <a:pt x="178993" y="1270000"/>
                </a:lnTo>
                <a:lnTo>
                  <a:pt x="183938" y="1282700"/>
                </a:lnTo>
                <a:lnTo>
                  <a:pt x="229568" y="1282700"/>
                </a:lnTo>
                <a:lnTo>
                  <a:pt x="217961" y="1270000"/>
                </a:lnTo>
                <a:lnTo>
                  <a:pt x="209064" y="1270000"/>
                </a:lnTo>
                <a:lnTo>
                  <a:pt x="198135" y="1257300"/>
                </a:lnTo>
                <a:close/>
              </a:path>
              <a:path w="3487420" h="1781175">
                <a:moveTo>
                  <a:pt x="239029" y="1270000"/>
                </a:moveTo>
                <a:lnTo>
                  <a:pt x="233518" y="1270000"/>
                </a:lnTo>
                <a:lnTo>
                  <a:pt x="238115" y="1282700"/>
                </a:lnTo>
                <a:lnTo>
                  <a:pt x="239029" y="1270000"/>
                </a:lnTo>
                <a:close/>
              </a:path>
              <a:path w="3487420" h="1781175">
                <a:moveTo>
                  <a:pt x="211788" y="1257300"/>
                </a:moveTo>
                <a:lnTo>
                  <a:pt x="210975" y="1270000"/>
                </a:lnTo>
                <a:lnTo>
                  <a:pt x="214476" y="1270000"/>
                </a:lnTo>
                <a:lnTo>
                  <a:pt x="211788" y="1257300"/>
                </a:lnTo>
                <a:close/>
              </a:path>
              <a:path w="3487420" h="1781175">
                <a:moveTo>
                  <a:pt x="3326158" y="1257300"/>
                </a:moveTo>
                <a:lnTo>
                  <a:pt x="3274344" y="1257300"/>
                </a:lnTo>
                <a:lnTo>
                  <a:pt x="3277253" y="1270000"/>
                </a:lnTo>
                <a:lnTo>
                  <a:pt x="3318904" y="1270000"/>
                </a:lnTo>
                <a:lnTo>
                  <a:pt x="3326158" y="1257300"/>
                </a:lnTo>
                <a:close/>
              </a:path>
              <a:path w="3487420" h="1781175">
                <a:moveTo>
                  <a:pt x="3330654" y="1257300"/>
                </a:moveTo>
                <a:lnTo>
                  <a:pt x="3328177" y="1257300"/>
                </a:lnTo>
                <a:lnTo>
                  <a:pt x="3325180" y="1270000"/>
                </a:lnTo>
                <a:lnTo>
                  <a:pt x="3330654" y="1257300"/>
                </a:lnTo>
                <a:close/>
              </a:path>
              <a:path w="3487420" h="1781175">
                <a:moveTo>
                  <a:pt x="138544" y="1231900"/>
                </a:moveTo>
                <a:lnTo>
                  <a:pt x="133346" y="1231900"/>
                </a:lnTo>
                <a:lnTo>
                  <a:pt x="137689" y="1244600"/>
                </a:lnTo>
                <a:lnTo>
                  <a:pt x="145634" y="1257300"/>
                </a:lnTo>
                <a:lnTo>
                  <a:pt x="144188" y="1244600"/>
                </a:lnTo>
                <a:lnTo>
                  <a:pt x="141854" y="1244600"/>
                </a:lnTo>
                <a:lnTo>
                  <a:pt x="138544" y="1231900"/>
                </a:lnTo>
                <a:close/>
              </a:path>
              <a:path w="3487420" h="1781175">
                <a:moveTo>
                  <a:pt x="191761" y="1231900"/>
                </a:moveTo>
                <a:lnTo>
                  <a:pt x="139525" y="1231900"/>
                </a:lnTo>
                <a:lnTo>
                  <a:pt x="141854" y="1244600"/>
                </a:lnTo>
                <a:lnTo>
                  <a:pt x="166465" y="1244600"/>
                </a:lnTo>
                <a:lnTo>
                  <a:pt x="180559" y="1257300"/>
                </a:lnTo>
                <a:lnTo>
                  <a:pt x="204785" y="1257300"/>
                </a:lnTo>
                <a:lnTo>
                  <a:pt x="191761" y="1231900"/>
                </a:lnTo>
                <a:close/>
              </a:path>
              <a:path w="3487420" h="1781175">
                <a:moveTo>
                  <a:pt x="3294655" y="1231900"/>
                </a:moveTo>
                <a:lnTo>
                  <a:pt x="3288418" y="1231900"/>
                </a:lnTo>
                <a:lnTo>
                  <a:pt x="3280770" y="1244600"/>
                </a:lnTo>
                <a:lnTo>
                  <a:pt x="3278558" y="1257300"/>
                </a:lnTo>
                <a:lnTo>
                  <a:pt x="3334232" y="1257300"/>
                </a:lnTo>
                <a:lnTo>
                  <a:pt x="3339988" y="1244600"/>
                </a:lnTo>
                <a:lnTo>
                  <a:pt x="3292630" y="1244600"/>
                </a:lnTo>
                <a:lnTo>
                  <a:pt x="3294655" y="1231900"/>
                </a:lnTo>
                <a:close/>
              </a:path>
              <a:path w="3487420" h="1781175">
                <a:moveTo>
                  <a:pt x="188431" y="1219200"/>
                </a:moveTo>
                <a:lnTo>
                  <a:pt x="180714" y="1231900"/>
                </a:lnTo>
                <a:lnTo>
                  <a:pt x="191761" y="1231900"/>
                </a:lnTo>
                <a:lnTo>
                  <a:pt x="198732" y="1244600"/>
                </a:lnTo>
                <a:lnTo>
                  <a:pt x="194774" y="1231900"/>
                </a:lnTo>
                <a:lnTo>
                  <a:pt x="188431" y="1219200"/>
                </a:lnTo>
                <a:close/>
              </a:path>
              <a:path w="3487420" h="1781175">
                <a:moveTo>
                  <a:pt x="3359072" y="1219200"/>
                </a:moveTo>
                <a:lnTo>
                  <a:pt x="3316633" y="1219200"/>
                </a:lnTo>
                <a:lnTo>
                  <a:pt x="3315477" y="1231900"/>
                </a:lnTo>
                <a:lnTo>
                  <a:pt x="3306765" y="1231900"/>
                </a:lnTo>
                <a:lnTo>
                  <a:pt x="3292630" y="1244600"/>
                </a:lnTo>
                <a:lnTo>
                  <a:pt x="3339988" y="1244600"/>
                </a:lnTo>
                <a:lnTo>
                  <a:pt x="3359718" y="1231900"/>
                </a:lnTo>
                <a:lnTo>
                  <a:pt x="3359072" y="1219200"/>
                </a:lnTo>
                <a:close/>
              </a:path>
              <a:path w="3487420" h="1781175">
                <a:moveTo>
                  <a:pt x="172634" y="1219200"/>
                </a:moveTo>
                <a:lnTo>
                  <a:pt x="128184" y="1219200"/>
                </a:lnTo>
                <a:lnTo>
                  <a:pt x="130785" y="1231900"/>
                </a:lnTo>
                <a:lnTo>
                  <a:pt x="180714" y="1231900"/>
                </a:lnTo>
                <a:lnTo>
                  <a:pt x="172634" y="1219200"/>
                </a:lnTo>
                <a:close/>
              </a:path>
              <a:path w="3487420" h="1781175">
                <a:moveTo>
                  <a:pt x="3316633" y="1219200"/>
                </a:moveTo>
                <a:lnTo>
                  <a:pt x="3303146" y="1219200"/>
                </a:lnTo>
                <a:lnTo>
                  <a:pt x="3307680" y="1231900"/>
                </a:lnTo>
                <a:lnTo>
                  <a:pt x="3312900" y="1231900"/>
                </a:lnTo>
                <a:lnTo>
                  <a:pt x="3316633" y="1219200"/>
                </a:lnTo>
                <a:close/>
              </a:path>
              <a:path w="3487420" h="1781175">
                <a:moveTo>
                  <a:pt x="159438" y="1193800"/>
                </a:moveTo>
                <a:lnTo>
                  <a:pt x="121741" y="1193800"/>
                </a:lnTo>
                <a:lnTo>
                  <a:pt x="117579" y="1206500"/>
                </a:lnTo>
                <a:lnTo>
                  <a:pt x="113477" y="1219200"/>
                </a:lnTo>
                <a:lnTo>
                  <a:pt x="164766" y="1219200"/>
                </a:lnTo>
                <a:lnTo>
                  <a:pt x="160070" y="1206500"/>
                </a:lnTo>
                <a:lnTo>
                  <a:pt x="167158" y="1206500"/>
                </a:lnTo>
                <a:lnTo>
                  <a:pt x="159438" y="1193800"/>
                </a:lnTo>
                <a:close/>
              </a:path>
              <a:path w="3487420" h="1781175">
                <a:moveTo>
                  <a:pt x="168908" y="1208109"/>
                </a:moveTo>
                <a:lnTo>
                  <a:pt x="164766" y="1219200"/>
                </a:lnTo>
                <a:lnTo>
                  <a:pt x="180965" y="1219200"/>
                </a:lnTo>
                <a:lnTo>
                  <a:pt x="168908" y="1208109"/>
                </a:lnTo>
                <a:close/>
              </a:path>
              <a:path w="3487420" h="1781175">
                <a:moveTo>
                  <a:pt x="182816" y="1206500"/>
                </a:moveTo>
                <a:lnTo>
                  <a:pt x="181346" y="1206500"/>
                </a:lnTo>
                <a:lnTo>
                  <a:pt x="182066" y="1219200"/>
                </a:lnTo>
                <a:lnTo>
                  <a:pt x="185727" y="1219200"/>
                </a:lnTo>
                <a:lnTo>
                  <a:pt x="182816" y="1206500"/>
                </a:lnTo>
                <a:close/>
              </a:path>
              <a:path w="3487420" h="1781175">
                <a:moveTo>
                  <a:pt x="3308986" y="1206500"/>
                </a:moveTo>
                <a:lnTo>
                  <a:pt x="3300936" y="1219200"/>
                </a:lnTo>
                <a:lnTo>
                  <a:pt x="3315350" y="1219200"/>
                </a:lnTo>
                <a:lnTo>
                  <a:pt x="3308986" y="1206500"/>
                </a:lnTo>
                <a:close/>
              </a:path>
              <a:path w="3487420" h="1781175">
                <a:moveTo>
                  <a:pt x="3354906" y="1193800"/>
                </a:moveTo>
                <a:lnTo>
                  <a:pt x="3320659" y="1193800"/>
                </a:lnTo>
                <a:lnTo>
                  <a:pt x="3322023" y="1206500"/>
                </a:lnTo>
                <a:lnTo>
                  <a:pt x="3314372" y="1206500"/>
                </a:lnTo>
                <a:lnTo>
                  <a:pt x="3317867" y="1219200"/>
                </a:lnTo>
                <a:lnTo>
                  <a:pt x="3340103" y="1219200"/>
                </a:lnTo>
                <a:lnTo>
                  <a:pt x="3348974" y="1206500"/>
                </a:lnTo>
                <a:lnTo>
                  <a:pt x="3321421" y="1206500"/>
                </a:lnTo>
                <a:lnTo>
                  <a:pt x="3318866" y="1193800"/>
                </a:lnTo>
                <a:lnTo>
                  <a:pt x="3354906" y="1193800"/>
                </a:lnTo>
                <a:close/>
              </a:path>
              <a:path w="3487420" h="1781175">
                <a:moveTo>
                  <a:pt x="3374484" y="1193800"/>
                </a:moveTo>
                <a:lnTo>
                  <a:pt x="3354906" y="1193800"/>
                </a:lnTo>
                <a:lnTo>
                  <a:pt x="3358850" y="1206500"/>
                </a:lnTo>
                <a:lnTo>
                  <a:pt x="3350838" y="1206500"/>
                </a:lnTo>
                <a:lnTo>
                  <a:pt x="3355190" y="1219200"/>
                </a:lnTo>
                <a:lnTo>
                  <a:pt x="3365925" y="1219200"/>
                </a:lnTo>
                <a:lnTo>
                  <a:pt x="3374151" y="1206500"/>
                </a:lnTo>
                <a:lnTo>
                  <a:pt x="3374484" y="1193800"/>
                </a:lnTo>
                <a:close/>
              </a:path>
              <a:path w="3487420" h="1781175">
                <a:moveTo>
                  <a:pt x="169510" y="1206500"/>
                </a:moveTo>
                <a:lnTo>
                  <a:pt x="167158" y="1206500"/>
                </a:lnTo>
                <a:lnTo>
                  <a:pt x="168908" y="1208109"/>
                </a:lnTo>
                <a:lnTo>
                  <a:pt x="169510" y="1206500"/>
                </a:lnTo>
                <a:close/>
              </a:path>
              <a:path w="3487420" h="1781175">
                <a:moveTo>
                  <a:pt x="121232" y="1181100"/>
                </a:moveTo>
                <a:lnTo>
                  <a:pt x="106454" y="1181100"/>
                </a:lnTo>
                <a:lnTo>
                  <a:pt x="98994" y="1193800"/>
                </a:lnTo>
                <a:lnTo>
                  <a:pt x="114760" y="1193800"/>
                </a:lnTo>
                <a:lnTo>
                  <a:pt x="120860" y="1183167"/>
                </a:lnTo>
                <a:lnTo>
                  <a:pt x="121232" y="1181100"/>
                </a:lnTo>
                <a:close/>
              </a:path>
              <a:path w="3487420" h="1781175">
                <a:moveTo>
                  <a:pt x="139920" y="1181100"/>
                </a:moveTo>
                <a:lnTo>
                  <a:pt x="122046" y="1181100"/>
                </a:lnTo>
                <a:lnTo>
                  <a:pt x="120860" y="1183167"/>
                </a:lnTo>
                <a:lnTo>
                  <a:pt x="118944" y="1193800"/>
                </a:lnTo>
                <a:lnTo>
                  <a:pt x="130725" y="1193800"/>
                </a:lnTo>
                <a:lnTo>
                  <a:pt x="136330" y="1186871"/>
                </a:lnTo>
                <a:lnTo>
                  <a:pt x="139920" y="1181100"/>
                </a:lnTo>
                <a:close/>
              </a:path>
              <a:path w="3487420" h="1781175">
                <a:moveTo>
                  <a:pt x="136330" y="1186871"/>
                </a:moveTo>
                <a:lnTo>
                  <a:pt x="130725" y="1193800"/>
                </a:lnTo>
                <a:lnTo>
                  <a:pt x="132020" y="1193800"/>
                </a:lnTo>
                <a:lnTo>
                  <a:pt x="136330" y="1186871"/>
                </a:lnTo>
                <a:close/>
              </a:path>
              <a:path w="3487420" h="1781175">
                <a:moveTo>
                  <a:pt x="157914" y="1181100"/>
                </a:moveTo>
                <a:lnTo>
                  <a:pt x="140998" y="1181100"/>
                </a:lnTo>
                <a:lnTo>
                  <a:pt x="136330" y="1186871"/>
                </a:lnTo>
                <a:lnTo>
                  <a:pt x="132020" y="1193800"/>
                </a:lnTo>
                <a:lnTo>
                  <a:pt x="156719" y="1193800"/>
                </a:lnTo>
                <a:lnTo>
                  <a:pt x="157914" y="1181100"/>
                </a:lnTo>
                <a:close/>
              </a:path>
              <a:path w="3487420" h="1781175">
                <a:moveTo>
                  <a:pt x="164430" y="1181100"/>
                </a:moveTo>
                <a:lnTo>
                  <a:pt x="159375" y="1181100"/>
                </a:lnTo>
                <a:lnTo>
                  <a:pt x="162080" y="1193800"/>
                </a:lnTo>
                <a:lnTo>
                  <a:pt x="164430" y="1181100"/>
                </a:lnTo>
                <a:close/>
              </a:path>
              <a:path w="3487420" h="1781175">
                <a:moveTo>
                  <a:pt x="3381632" y="1181100"/>
                </a:moveTo>
                <a:lnTo>
                  <a:pt x="3348386" y="1181100"/>
                </a:lnTo>
                <a:lnTo>
                  <a:pt x="3340014" y="1193800"/>
                </a:lnTo>
                <a:lnTo>
                  <a:pt x="3380776" y="1193800"/>
                </a:lnTo>
                <a:lnTo>
                  <a:pt x="3381632" y="1181100"/>
                </a:lnTo>
                <a:close/>
              </a:path>
              <a:path w="3487420" h="1781175">
                <a:moveTo>
                  <a:pt x="3382237" y="1181100"/>
                </a:moveTo>
                <a:lnTo>
                  <a:pt x="3381632" y="1181100"/>
                </a:lnTo>
                <a:lnTo>
                  <a:pt x="3380776" y="1193800"/>
                </a:lnTo>
                <a:lnTo>
                  <a:pt x="3382237" y="1181100"/>
                </a:lnTo>
                <a:close/>
              </a:path>
              <a:path w="3487420" h="1781175">
                <a:moveTo>
                  <a:pt x="3402663" y="1168400"/>
                </a:moveTo>
                <a:lnTo>
                  <a:pt x="3370852" y="1168400"/>
                </a:lnTo>
                <a:lnTo>
                  <a:pt x="3368068" y="1181100"/>
                </a:lnTo>
                <a:lnTo>
                  <a:pt x="3382237" y="1181100"/>
                </a:lnTo>
                <a:lnTo>
                  <a:pt x="3380776" y="1193800"/>
                </a:lnTo>
                <a:lnTo>
                  <a:pt x="3389341" y="1193800"/>
                </a:lnTo>
                <a:lnTo>
                  <a:pt x="3390052" y="1181100"/>
                </a:lnTo>
                <a:lnTo>
                  <a:pt x="3399928" y="1172748"/>
                </a:lnTo>
                <a:lnTo>
                  <a:pt x="3402663" y="1168400"/>
                </a:lnTo>
                <a:close/>
              </a:path>
              <a:path w="3487420" h="1781175">
                <a:moveTo>
                  <a:pt x="122046" y="1181100"/>
                </a:moveTo>
                <a:lnTo>
                  <a:pt x="121232" y="1181100"/>
                </a:lnTo>
                <a:lnTo>
                  <a:pt x="120860" y="1183167"/>
                </a:lnTo>
                <a:lnTo>
                  <a:pt x="122046" y="1181100"/>
                </a:lnTo>
                <a:close/>
              </a:path>
              <a:path w="3487420" h="1781175">
                <a:moveTo>
                  <a:pt x="136705" y="1155700"/>
                </a:moveTo>
                <a:lnTo>
                  <a:pt x="82904" y="1155700"/>
                </a:lnTo>
                <a:lnTo>
                  <a:pt x="90147" y="1168400"/>
                </a:lnTo>
                <a:lnTo>
                  <a:pt x="90649" y="1181100"/>
                </a:lnTo>
                <a:lnTo>
                  <a:pt x="145242" y="1181100"/>
                </a:lnTo>
                <a:lnTo>
                  <a:pt x="147716" y="1168400"/>
                </a:lnTo>
                <a:lnTo>
                  <a:pt x="138331" y="1168400"/>
                </a:lnTo>
                <a:lnTo>
                  <a:pt x="138731" y="1165009"/>
                </a:lnTo>
                <a:lnTo>
                  <a:pt x="136705" y="1155700"/>
                </a:lnTo>
                <a:close/>
              </a:path>
              <a:path w="3487420" h="1781175">
                <a:moveTo>
                  <a:pt x="3370852" y="1168400"/>
                </a:moveTo>
                <a:lnTo>
                  <a:pt x="3348548" y="1168400"/>
                </a:lnTo>
                <a:lnTo>
                  <a:pt x="3340198" y="1181100"/>
                </a:lnTo>
                <a:lnTo>
                  <a:pt x="3367987" y="1181100"/>
                </a:lnTo>
                <a:lnTo>
                  <a:pt x="3370852" y="1168400"/>
                </a:lnTo>
                <a:close/>
              </a:path>
              <a:path w="3487420" h="1781175">
                <a:moveTo>
                  <a:pt x="3370852" y="1168400"/>
                </a:moveTo>
                <a:lnTo>
                  <a:pt x="3367987" y="1181100"/>
                </a:lnTo>
                <a:lnTo>
                  <a:pt x="3370852" y="1168400"/>
                </a:lnTo>
                <a:close/>
              </a:path>
              <a:path w="3487420" h="1781175">
                <a:moveTo>
                  <a:pt x="3402953" y="1170190"/>
                </a:moveTo>
                <a:lnTo>
                  <a:pt x="3399928" y="1172748"/>
                </a:lnTo>
                <a:lnTo>
                  <a:pt x="3394675" y="1181100"/>
                </a:lnTo>
                <a:lnTo>
                  <a:pt x="3404720" y="1181100"/>
                </a:lnTo>
                <a:lnTo>
                  <a:pt x="3402953" y="1170190"/>
                </a:lnTo>
                <a:close/>
              </a:path>
              <a:path w="3487420" h="1781175">
                <a:moveTo>
                  <a:pt x="3407708" y="1155700"/>
                </a:moveTo>
                <a:lnTo>
                  <a:pt x="3368081" y="1155700"/>
                </a:lnTo>
                <a:lnTo>
                  <a:pt x="3369001" y="1168400"/>
                </a:lnTo>
                <a:lnTo>
                  <a:pt x="3402663" y="1168400"/>
                </a:lnTo>
                <a:lnTo>
                  <a:pt x="3402953" y="1170190"/>
                </a:lnTo>
                <a:lnTo>
                  <a:pt x="3405070" y="1168400"/>
                </a:lnTo>
                <a:lnTo>
                  <a:pt x="3407708" y="1155700"/>
                </a:lnTo>
                <a:close/>
              </a:path>
              <a:path w="3487420" h="1781175">
                <a:moveTo>
                  <a:pt x="139217" y="1167244"/>
                </a:moveTo>
                <a:lnTo>
                  <a:pt x="138331" y="1168400"/>
                </a:lnTo>
                <a:lnTo>
                  <a:pt x="139469" y="1168400"/>
                </a:lnTo>
                <a:lnTo>
                  <a:pt x="139217" y="1167244"/>
                </a:lnTo>
                <a:close/>
              </a:path>
              <a:path w="3487420" h="1781175">
                <a:moveTo>
                  <a:pt x="144385" y="1160507"/>
                </a:moveTo>
                <a:lnTo>
                  <a:pt x="142173" y="1163391"/>
                </a:lnTo>
                <a:lnTo>
                  <a:pt x="141887" y="1168400"/>
                </a:lnTo>
                <a:lnTo>
                  <a:pt x="147297" y="1168400"/>
                </a:lnTo>
                <a:lnTo>
                  <a:pt x="144385" y="1160507"/>
                </a:lnTo>
                <a:close/>
              </a:path>
              <a:path w="3487420" h="1781175">
                <a:moveTo>
                  <a:pt x="3365522" y="1155700"/>
                </a:moveTo>
                <a:lnTo>
                  <a:pt x="3349145" y="1155700"/>
                </a:lnTo>
                <a:lnTo>
                  <a:pt x="3339551" y="1168400"/>
                </a:lnTo>
                <a:lnTo>
                  <a:pt x="3364804" y="1168400"/>
                </a:lnTo>
                <a:lnTo>
                  <a:pt x="3365522" y="1155700"/>
                </a:lnTo>
                <a:close/>
              </a:path>
              <a:path w="3487420" h="1781175">
                <a:moveTo>
                  <a:pt x="142611" y="1155700"/>
                </a:moveTo>
                <a:lnTo>
                  <a:pt x="139830" y="1155700"/>
                </a:lnTo>
                <a:lnTo>
                  <a:pt x="138731" y="1165009"/>
                </a:lnTo>
                <a:lnTo>
                  <a:pt x="139217" y="1167244"/>
                </a:lnTo>
                <a:lnTo>
                  <a:pt x="142173" y="1163391"/>
                </a:lnTo>
                <a:lnTo>
                  <a:pt x="142611" y="1155700"/>
                </a:lnTo>
                <a:close/>
              </a:path>
              <a:path w="3487420" h="1781175">
                <a:moveTo>
                  <a:pt x="148072" y="1155700"/>
                </a:moveTo>
                <a:lnTo>
                  <a:pt x="142611" y="1155700"/>
                </a:lnTo>
                <a:lnTo>
                  <a:pt x="144385" y="1160507"/>
                </a:lnTo>
                <a:lnTo>
                  <a:pt x="148072" y="1155700"/>
                </a:lnTo>
                <a:close/>
              </a:path>
              <a:path w="3487420" h="1781175">
                <a:moveTo>
                  <a:pt x="77189" y="1143000"/>
                </a:moveTo>
                <a:lnTo>
                  <a:pt x="69370" y="1143000"/>
                </a:lnTo>
                <a:lnTo>
                  <a:pt x="74470" y="1155700"/>
                </a:lnTo>
                <a:lnTo>
                  <a:pt x="78670" y="1155700"/>
                </a:lnTo>
                <a:lnTo>
                  <a:pt x="77189" y="1143000"/>
                </a:lnTo>
                <a:close/>
              </a:path>
              <a:path w="3487420" h="1781175">
                <a:moveTo>
                  <a:pt x="125656" y="1143000"/>
                </a:moveTo>
                <a:lnTo>
                  <a:pt x="77189" y="1143000"/>
                </a:lnTo>
                <a:lnTo>
                  <a:pt x="80546" y="1155700"/>
                </a:lnTo>
                <a:lnTo>
                  <a:pt x="132475" y="1155700"/>
                </a:lnTo>
                <a:lnTo>
                  <a:pt x="125656" y="1143000"/>
                </a:lnTo>
                <a:close/>
              </a:path>
              <a:path w="3487420" h="1781175">
                <a:moveTo>
                  <a:pt x="3354648" y="1143000"/>
                </a:moveTo>
                <a:lnTo>
                  <a:pt x="3354712" y="1155700"/>
                </a:lnTo>
                <a:lnTo>
                  <a:pt x="3363966" y="1155700"/>
                </a:lnTo>
                <a:lnTo>
                  <a:pt x="3354648" y="1143000"/>
                </a:lnTo>
                <a:close/>
              </a:path>
              <a:path w="3487420" h="1781175">
                <a:moveTo>
                  <a:pt x="3364235" y="1155471"/>
                </a:moveTo>
                <a:lnTo>
                  <a:pt x="3363966" y="1155700"/>
                </a:lnTo>
                <a:lnTo>
                  <a:pt x="3364296" y="1155700"/>
                </a:lnTo>
                <a:lnTo>
                  <a:pt x="3364235" y="1155471"/>
                </a:lnTo>
                <a:close/>
              </a:path>
              <a:path w="3487420" h="1781175">
                <a:moveTo>
                  <a:pt x="3420913" y="1130300"/>
                </a:moveTo>
                <a:lnTo>
                  <a:pt x="3376391" y="1130300"/>
                </a:lnTo>
                <a:lnTo>
                  <a:pt x="3378899" y="1143000"/>
                </a:lnTo>
                <a:lnTo>
                  <a:pt x="3364333" y="1155387"/>
                </a:lnTo>
                <a:lnTo>
                  <a:pt x="3364296" y="1155700"/>
                </a:lnTo>
                <a:lnTo>
                  <a:pt x="3402066" y="1155700"/>
                </a:lnTo>
                <a:lnTo>
                  <a:pt x="3408917" y="1143000"/>
                </a:lnTo>
                <a:lnTo>
                  <a:pt x="3415999" y="1143000"/>
                </a:lnTo>
                <a:lnTo>
                  <a:pt x="3420913" y="1130300"/>
                </a:lnTo>
                <a:close/>
              </a:path>
              <a:path w="3487420" h="1781175">
                <a:moveTo>
                  <a:pt x="3365790" y="1143000"/>
                </a:moveTo>
                <a:lnTo>
                  <a:pt x="3360880" y="1143000"/>
                </a:lnTo>
                <a:lnTo>
                  <a:pt x="3364235" y="1155471"/>
                </a:lnTo>
                <a:lnTo>
                  <a:pt x="3365790" y="1143000"/>
                </a:lnTo>
                <a:close/>
              </a:path>
              <a:path w="3487420" h="1781175">
                <a:moveTo>
                  <a:pt x="113861" y="1130300"/>
                </a:moveTo>
                <a:lnTo>
                  <a:pt x="67195" y="1130300"/>
                </a:lnTo>
                <a:lnTo>
                  <a:pt x="70685" y="1143000"/>
                </a:lnTo>
                <a:lnTo>
                  <a:pt x="112485" y="1143000"/>
                </a:lnTo>
                <a:lnTo>
                  <a:pt x="113861" y="1130300"/>
                </a:lnTo>
                <a:close/>
              </a:path>
              <a:path w="3487420" h="1781175">
                <a:moveTo>
                  <a:pt x="81321" y="1117600"/>
                </a:moveTo>
                <a:lnTo>
                  <a:pt x="60029" y="1117600"/>
                </a:lnTo>
                <a:lnTo>
                  <a:pt x="62334" y="1130300"/>
                </a:lnTo>
                <a:lnTo>
                  <a:pt x="88992" y="1130300"/>
                </a:lnTo>
                <a:lnTo>
                  <a:pt x="81321" y="1117600"/>
                </a:lnTo>
                <a:close/>
              </a:path>
              <a:path w="3487420" h="1781175">
                <a:moveTo>
                  <a:pt x="102344" y="1117600"/>
                </a:moveTo>
                <a:lnTo>
                  <a:pt x="95751" y="1117600"/>
                </a:lnTo>
                <a:lnTo>
                  <a:pt x="94324" y="1130300"/>
                </a:lnTo>
                <a:lnTo>
                  <a:pt x="105990" y="1130300"/>
                </a:lnTo>
                <a:lnTo>
                  <a:pt x="102344" y="1117600"/>
                </a:lnTo>
                <a:close/>
              </a:path>
              <a:path w="3487420" h="1781175">
                <a:moveTo>
                  <a:pt x="3375786" y="1117600"/>
                </a:moveTo>
                <a:lnTo>
                  <a:pt x="3371014" y="1117600"/>
                </a:lnTo>
                <a:lnTo>
                  <a:pt x="3369433" y="1130300"/>
                </a:lnTo>
                <a:lnTo>
                  <a:pt x="3378001" y="1130300"/>
                </a:lnTo>
                <a:lnTo>
                  <a:pt x="3375786" y="1117600"/>
                </a:lnTo>
                <a:close/>
              </a:path>
              <a:path w="3487420" h="1781175">
                <a:moveTo>
                  <a:pt x="3435420" y="1079500"/>
                </a:moveTo>
                <a:lnTo>
                  <a:pt x="3399177" y="1079500"/>
                </a:lnTo>
                <a:lnTo>
                  <a:pt x="3402268" y="1092200"/>
                </a:lnTo>
                <a:lnTo>
                  <a:pt x="3394979" y="1104900"/>
                </a:lnTo>
                <a:lnTo>
                  <a:pt x="3385214" y="1104900"/>
                </a:lnTo>
                <a:lnTo>
                  <a:pt x="3380387" y="1117600"/>
                </a:lnTo>
                <a:lnTo>
                  <a:pt x="3378001" y="1130300"/>
                </a:lnTo>
                <a:lnTo>
                  <a:pt x="3427325" y="1130300"/>
                </a:lnTo>
                <a:lnTo>
                  <a:pt x="3428866" y="1117600"/>
                </a:lnTo>
                <a:lnTo>
                  <a:pt x="3428736" y="1117600"/>
                </a:lnTo>
                <a:lnTo>
                  <a:pt x="3438691" y="1104900"/>
                </a:lnTo>
                <a:lnTo>
                  <a:pt x="3437482" y="1092200"/>
                </a:lnTo>
                <a:lnTo>
                  <a:pt x="3427834" y="1092200"/>
                </a:lnTo>
                <a:lnTo>
                  <a:pt x="3435420" y="1079500"/>
                </a:lnTo>
                <a:close/>
              </a:path>
              <a:path w="3487420" h="1781175">
                <a:moveTo>
                  <a:pt x="98682" y="1104900"/>
                </a:moveTo>
                <a:lnTo>
                  <a:pt x="54676" y="1104900"/>
                </a:lnTo>
                <a:lnTo>
                  <a:pt x="58191" y="1117600"/>
                </a:lnTo>
                <a:lnTo>
                  <a:pt x="98059" y="1117600"/>
                </a:lnTo>
                <a:lnTo>
                  <a:pt x="98682" y="1104900"/>
                </a:lnTo>
                <a:close/>
              </a:path>
              <a:path w="3487420" h="1781175">
                <a:moveTo>
                  <a:pt x="102676" y="1104900"/>
                </a:moveTo>
                <a:lnTo>
                  <a:pt x="98682" y="1104900"/>
                </a:lnTo>
                <a:lnTo>
                  <a:pt x="98059" y="1117600"/>
                </a:lnTo>
                <a:lnTo>
                  <a:pt x="105184" y="1117600"/>
                </a:lnTo>
                <a:lnTo>
                  <a:pt x="102676" y="1104900"/>
                </a:lnTo>
                <a:close/>
              </a:path>
              <a:path w="3487420" h="1781175">
                <a:moveTo>
                  <a:pt x="79684" y="1066800"/>
                </a:moveTo>
                <a:lnTo>
                  <a:pt x="34331" y="1066800"/>
                </a:lnTo>
                <a:lnTo>
                  <a:pt x="38382" y="1079500"/>
                </a:lnTo>
                <a:lnTo>
                  <a:pt x="47579" y="1079500"/>
                </a:lnTo>
                <a:lnTo>
                  <a:pt x="49787" y="1092200"/>
                </a:lnTo>
                <a:lnTo>
                  <a:pt x="43354" y="1092200"/>
                </a:lnTo>
                <a:lnTo>
                  <a:pt x="50376" y="1104900"/>
                </a:lnTo>
                <a:lnTo>
                  <a:pt x="93638" y="1104900"/>
                </a:lnTo>
                <a:lnTo>
                  <a:pt x="84413" y="1092200"/>
                </a:lnTo>
                <a:lnTo>
                  <a:pt x="49787" y="1092200"/>
                </a:lnTo>
                <a:lnTo>
                  <a:pt x="40771" y="1079500"/>
                </a:lnTo>
                <a:lnTo>
                  <a:pt x="82049" y="1079500"/>
                </a:lnTo>
                <a:lnTo>
                  <a:pt x="79684" y="1066800"/>
                </a:lnTo>
                <a:close/>
              </a:path>
              <a:path w="3487420" h="1781175">
                <a:moveTo>
                  <a:pt x="95672" y="1092200"/>
                </a:moveTo>
                <a:lnTo>
                  <a:pt x="93638" y="1104900"/>
                </a:lnTo>
                <a:lnTo>
                  <a:pt x="104438" y="1104900"/>
                </a:lnTo>
                <a:lnTo>
                  <a:pt x="95672" y="1092200"/>
                </a:lnTo>
                <a:close/>
              </a:path>
              <a:path w="3487420" h="1781175">
                <a:moveTo>
                  <a:pt x="97107" y="1079500"/>
                </a:moveTo>
                <a:lnTo>
                  <a:pt x="95183" y="1092200"/>
                </a:lnTo>
                <a:lnTo>
                  <a:pt x="98275" y="1092200"/>
                </a:lnTo>
                <a:lnTo>
                  <a:pt x="97107" y="1079500"/>
                </a:lnTo>
                <a:close/>
              </a:path>
              <a:path w="3487420" h="1781175">
                <a:moveTo>
                  <a:pt x="97856" y="1079500"/>
                </a:moveTo>
                <a:lnTo>
                  <a:pt x="97259" y="1079500"/>
                </a:lnTo>
                <a:lnTo>
                  <a:pt x="98275" y="1092200"/>
                </a:lnTo>
                <a:lnTo>
                  <a:pt x="100616" y="1092200"/>
                </a:lnTo>
                <a:lnTo>
                  <a:pt x="97856" y="1079500"/>
                </a:lnTo>
                <a:close/>
              </a:path>
              <a:path w="3487420" h="1781175">
                <a:moveTo>
                  <a:pt x="3447634" y="1079500"/>
                </a:moveTo>
                <a:lnTo>
                  <a:pt x="3438558" y="1079500"/>
                </a:lnTo>
                <a:lnTo>
                  <a:pt x="3441284" y="1092200"/>
                </a:lnTo>
                <a:lnTo>
                  <a:pt x="3447634" y="1079500"/>
                </a:lnTo>
                <a:close/>
              </a:path>
              <a:path w="3487420" h="1781175">
                <a:moveTo>
                  <a:pt x="81269" y="1068557"/>
                </a:moveTo>
                <a:lnTo>
                  <a:pt x="85337" y="1079500"/>
                </a:lnTo>
                <a:lnTo>
                  <a:pt x="87007" y="1074920"/>
                </a:lnTo>
                <a:lnTo>
                  <a:pt x="81269" y="1068557"/>
                </a:lnTo>
                <a:close/>
              </a:path>
              <a:path w="3487420" h="1781175">
                <a:moveTo>
                  <a:pt x="24793" y="1028700"/>
                </a:moveTo>
                <a:lnTo>
                  <a:pt x="22164" y="1028700"/>
                </a:lnTo>
                <a:lnTo>
                  <a:pt x="22528" y="1041400"/>
                </a:lnTo>
                <a:lnTo>
                  <a:pt x="34017" y="1066800"/>
                </a:lnTo>
                <a:lnTo>
                  <a:pt x="89969" y="1066800"/>
                </a:lnTo>
                <a:lnTo>
                  <a:pt x="87007" y="1074920"/>
                </a:lnTo>
                <a:lnTo>
                  <a:pt x="91138" y="1079500"/>
                </a:lnTo>
                <a:lnTo>
                  <a:pt x="93835" y="1079500"/>
                </a:lnTo>
                <a:lnTo>
                  <a:pt x="89608" y="1054100"/>
                </a:lnTo>
                <a:lnTo>
                  <a:pt x="70395" y="1054100"/>
                </a:lnTo>
                <a:lnTo>
                  <a:pt x="71062" y="1051336"/>
                </a:lnTo>
                <a:lnTo>
                  <a:pt x="70524" y="1041400"/>
                </a:lnTo>
                <a:lnTo>
                  <a:pt x="27066" y="1041400"/>
                </a:lnTo>
                <a:lnTo>
                  <a:pt x="24793" y="1028700"/>
                </a:lnTo>
                <a:close/>
              </a:path>
              <a:path w="3487420" h="1781175">
                <a:moveTo>
                  <a:pt x="3406117" y="1041400"/>
                </a:moveTo>
                <a:lnTo>
                  <a:pt x="3403122" y="1041400"/>
                </a:lnTo>
                <a:lnTo>
                  <a:pt x="3402993" y="1054100"/>
                </a:lnTo>
                <a:lnTo>
                  <a:pt x="3409078" y="1066800"/>
                </a:lnTo>
                <a:lnTo>
                  <a:pt x="3392592" y="1066800"/>
                </a:lnTo>
                <a:lnTo>
                  <a:pt x="3393390" y="1079500"/>
                </a:lnTo>
                <a:lnTo>
                  <a:pt x="3412255" y="1079500"/>
                </a:lnTo>
                <a:lnTo>
                  <a:pt x="3412048" y="1054100"/>
                </a:lnTo>
                <a:lnTo>
                  <a:pt x="3403174" y="1054100"/>
                </a:lnTo>
                <a:lnTo>
                  <a:pt x="3406117" y="1041400"/>
                </a:lnTo>
                <a:close/>
              </a:path>
              <a:path w="3487420" h="1781175">
                <a:moveTo>
                  <a:pt x="3444715" y="1028700"/>
                </a:moveTo>
                <a:lnTo>
                  <a:pt x="3434113" y="1028700"/>
                </a:lnTo>
                <a:lnTo>
                  <a:pt x="3444570" y="1041400"/>
                </a:lnTo>
                <a:lnTo>
                  <a:pt x="3422183" y="1041400"/>
                </a:lnTo>
                <a:lnTo>
                  <a:pt x="3419773" y="1054100"/>
                </a:lnTo>
                <a:lnTo>
                  <a:pt x="3415647" y="1066800"/>
                </a:lnTo>
                <a:lnTo>
                  <a:pt x="3412255" y="1079500"/>
                </a:lnTo>
                <a:lnTo>
                  <a:pt x="3444243" y="1079500"/>
                </a:lnTo>
                <a:lnTo>
                  <a:pt x="3446285" y="1075703"/>
                </a:lnTo>
                <a:lnTo>
                  <a:pt x="3441576" y="1066800"/>
                </a:lnTo>
                <a:lnTo>
                  <a:pt x="3446681" y="1066800"/>
                </a:lnTo>
                <a:lnTo>
                  <a:pt x="3459462" y="1054100"/>
                </a:lnTo>
                <a:lnTo>
                  <a:pt x="3455500" y="1041400"/>
                </a:lnTo>
                <a:lnTo>
                  <a:pt x="3444715" y="1028700"/>
                </a:lnTo>
                <a:close/>
              </a:path>
              <a:path w="3487420" h="1781175">
                <a:moveTo>
                  <a:pt x="3451075" y="1066800"/>
                </a:moveTo>
                <a:lnTo>
                  <a:pt x="3446285" y="1075703"/>
                </a:lnTo>
                <a:lnTo>
                  <a:pt x="3448294" y="1079500"/>
                </a:lnTo>
                <a:lnTo>
                  <a:pt x="3454593" y="1079500"/>
                </a:lnTo>
                <a:lnTo>
                  <a:pt x="3451075" y="1066800"/>
                </a:lnTo>
                <a:close/>
              </a:path>
              <a:path w="3487420" h="1781175">
                <a:moveTo>
                  <a:pt x="80616" y="1066800"/>
                </a:moveTo>
                <a:lnTo>
                  <a:pt x="79684" y="1066800"/>
                </a:lnTo>
                <a:lnTo>
                  <a:pt x="81269" y="1068557"/>
                </a:lnTo>
                <a:lnTo>
                  <a:pt x="80616" y="1066800"/>
                </a:lnTo>
                <a:close/>
              </a:path>
              <a:path w="3487420" h="1781175">
                <a:moveTo>
                  <a:pt x="73459" y="1041400"/>
                </a:moveTo>
                <a:lnTo>
                  <a:pt x="71062" y="1051336"/>
                </a:lnTo>
                <a:lnTo>
                  <a:pt x="71211" y="1054100"/>
                </a:lnTo>
                <a:lnTo>
                  <a:pt x="76810" y="1054100"/>
                </a:lnTo>
                <a:lnTo>
                  <a:pt x="73459" y="1041400"/>
                </a:lnTo>
                <a:close/>
              </a:path>
              <a:path w="3487420" h="1781175">
                <a:moveTo>
                  <a:pt x="3420425" y="1041400"/>
                </a:moveTo>
                <a:lnTo>
                  <a:pt x="3406117" y="1041400"/>
                </a:lnTo>
                <a:lnTo>
                  <a:pt x="3408046" y="1054100"/>
                </a:lnTo>
                <a:lnTo>
                  <a:pt x="3412048" y="1054100"/>
                </a:lnTo>
                <a:lnTo>
                  <a:pt x="3420425" y="1041400"/>
                </a:lnTo>
                <a:close/>
              </a:path>
              <a:path w="3487420" h="1781175">
                <a:moveTo>
                  <a:pt x="70597" y="1028700"/>
                </a:moveTo>
                <a:lnTo>
                  <a:pt x="25555" y="1028700"/>
                </a:lnTo>
                <a:lnTo>
                  <a:pt x="37226" y="1041400"/>
                </a:lnTo>
                <a:lnTo>
                  <a:pt x="75026" y="1041400"/>
                </a:lnTo>
                <a:lnTo>
                  <a:pt x="70597" y="1028700"/>
                </a:lnTo>
                <a:close/>
              </a:path>
              <a:path w="3487420" h="1781175">
                <a:moveTo>
                  <a:pt x="3434113" y="1028700"/>
                </a:moveTo>
                <a:lnTo>
                  <a:pt x="3408520" y="1028700"/>
                </a:lnTo>
                <a:lnTo>
                  <a:pt x="3416963" y="1041400"/>
                </a:lnTo>
                <a:lnTo>
                  <a:pt x="3444570" y="1041400"/>
                </a:lnTo>
                <a:lnTo>
                  <a:pt x="3434113" y="1028700"/>
                </a:lnTo>
                <a:close/>
              </a:path>
              <a:path w="3487420" h="1781175">
                <a:moveTo>
                  <a:pt x="3465363" y="1003300"/>
                </a:moveTo>
                <a:lnTo>
                  <a:pt x="3418779" y="1003300"/>
                </a:lnTo>
                <a:lnTo>
                  <a:pt x="3425511" y="1028700"/>
                </a:lnTo>
                <a:lnTo>
                  <a:pt x="3444715" y="1028700"/>
                </a:lnTo>
                <a:lnTo>
                  <a:pt x="3455500" y="1041400"/>
                </a:lnTo>
                <a:lnTo>
                  <a:pt x="3465061" y="1041400"/>
                </a:lnTo>
                <a:lnTo>
                  <a:pt x="3465720" y="1028700"/>
                </a:lnTo>
                <a:lnTo>
                  <a:pt x="3464076" y="1016000"/>
                </a:lnTo>
                <a:lnTo>
                  <a:pt x="3465363" y="1003300"/>
                </a:lnTo>
                <a:close/>
              </a:path>
              <a:path w="3487420" h="1781175">
                <a:moveTo>
                  <a:pt x="25370" y="1003300"/>
                </a:moveTo>
                <a:lnTo>
                  <a:pt x="15159" y="1003300"/>
                </a:lnTo>
                <a:lnTo>
                  <a:pt x="16522" y="1016000"/>
                </a:lnTo>
                <a:lnTo>
                  <a:pt x="17957" y="1016000"/>
                </a:lnTo>
                <a:lnTo>
                  <a:pt x="21402" y="1028700"/>
                </a:lnTo>
                <a:lnTo>
                  <a:pt x="25370" y="1003300"/>
                </a:lnTo>
                <a:close/>
              </a:path>
              <a:path w="3487420" h="1781175">
                <a:moveTo>
                  <a:pt x="50336" y="1003300"/>
                </a:moveTo>
                <a:lnTo>
                  <a:pt x="27016" y="1003300"/>
                </a:lnTo>
                <a:lnTo>
                  <a:pt x="27099" y="1016000"/>
                </a:lnTo>
                <a:lnTo>
                  <a:pt x="26381" y="1028700"/>
                </a:lnTo>
                <a:lnTo>
                  <a:pt x="66640" y="1028700"/>
                </a:lnTo>
                <a:lnTo>
                  <a:pt x="70929" y="1016000"/>
                </a:lnTo>
                <a:lnTo>
                  <a:pt x="55276" y="1016000"/>
                </a:lnTo>
                <a:lnTo>
                  <a:pt x="50336" y="1003300"/>
                </a:lnTo>
                <a:close/>
              </a:path>
              <a:path w="3487420" h="1781175">
                <a:moveTo>
                  <a:pt x="59425" y="1003300"/>
                </a:moveTo>
                <a:lnTo>
                  <a:pt x="58423" y="1003300"/>
                </a:lnTo>
                <a:lnTo>
                  <a:pt x="55276" y="1016000"/>
                </a:lnTo>
                <a:lnTo>
                  <a:pt x="60099" y="1016000"/>
                </a:lnTo>
                <a:lnTo>
                  <a:pt x="59425" y="1003300"/>
                </a:lnTo>
                <a:close/>
              </a:path>
              <a:path w="3487420" h="1781175">
                <a:moveTo>
                  <a:pt x="70003" y="1003300"/>
                </a:moveTo>
                <a:lnTo>
                  <a:pt x="66055" y="1003300"/>
                </a:lnTo>
                <a:lnTo>
                  <a:pt x="69961" y="1016000"/>
                </a:lnTo>
                <a:lnTo>
                  <a:pt x="70003" y="1003300"/>
                </a:lnTo>
                <a:close/>
              </a:path>
              <a:path w="3487420" h="1781175">
                <a:moveTo>
                  <a:pt x="3475164" y="977900"/>
                </a:moveTo>
                <a:lnTo>
                  <a:pt x="3433613" y="977900"/>
                </a:lnTo>
                <a:lnTo>
                  <a:pt x="3436960" y="990600"/>
                </a:lnTo>
                <a:lnTo>
                  <a:pt x="3435005" y="1003300"/>
                </a:lnTo>
                <a:lnTo>
                  <a:pt x="3465363" y="1003300"/>
                </a:lnTo>
                <a:lnTo>
                  <a:pt x="3471276" y="1016000"/>
                </a:lnTo>
                <a:lnTo>
                  <a:pt x="3474496" y="1003300"/>
                </a:lnTo>
                <a:lnTo>
                  <a:pt x="3473983" y="990600"/>
                </a:lnTo>
                <a:lnTo>
                  <a:pt x="3477129" y="990600"/>
                </a:lnTo>
                <a:lnTo>
                  <a:pt x="3475164" y="977900"/>
                </a:lnTo>
                <a:close/>
              </a:path>
              <a:path w="3487420" h="1781175">
                <a:moveTo>
                  <a:pt x="57104" y="965200"/>
                </a:moveTo>
                <a:lnTo>
                  <a:pt x="24775" y="965200"/>
                </a:lnTo>
                <a:lnTo>
                  <a:pt x="21313" y="977900"/>
                </a:lnTo>
                <a:lnTo>
                  <a:pt x="14312" y="977900"/>
                </a:lnTo>
                <a:lnTo>
                  <a:pt x="10969" y="990600"/>
                </a:lnTo>
                <a:lnTo>
                  <a:pt x="11928" y="1003300"/>
                </a:lnTo>
                <a:lnTo>
                  <a:pt x="52700" y="1003300"/>
                </a:lnTo>
                <a:lnTo>
                  <a:pt x="49696" y="990600"/>
                </a:lnTo>
                <a:lnTo>
                  <a:pt x="64240" y="990600"/>
                </a:lnTo>
                <a:lnTo>
                  <a:pt x="62228" y="977900"/>
                </a:lnTo>
                <a:lnTo>
                  <a:pt x="57104" y="965200"/>
                </a:lnTo>
                <a:close/>
              </a:path>
              <a:path w="3487420" h="1781175">
                <a:moveTo>
                  <a:pt x="3433162" y="977900"/>
                </a:moveTo>
                <a:lnTo>
                  <a:pt x="3432895" y="977900"/>
                </a:lnTo>
                <a:lnTo>
                  <a:pt x="3426234" y="990600"/>
                </a:lnTo>
                <a:lnTo>
                  <a:pt x="3425650" y="990600"/>
                </a:lnTo>
                <a:lnTo>
                  <a:pt x="3427326" y="1003300"/>
                </a:lnTo>
                <a:lnTo>
                  <a:pt x="3433162" y="977900"/>
                </a:lnTo>
                <a:close/>
              </a:path>
              <a:path w="3487420" h="1781175">
                <a:moveTo>
                  <a:pt x="19726" y="952500"/>
                </a:moveTo>
                <a:lnTo>
                  <a:pt x="7615" y="952500"/>
                </a:lnTo>
                <a:lnTo>
                  <a:pt x="9091" y="965200"/>
                </a:lnTo>
                <a:lnTo>
                  <a:pt x="11572" y="977900"/>
                </a:lnTo>
                <a:lnTo>
                  <a:pt x="17338" y="977900"/>
                </a:lnTo>
                <a:lnTo>
                  <a:pt x="13619" y="965200"/>
                </a:lnTo>
                <a:lnTo>
                  <a:pt x="13350" y="965200"/>
                </a:lnTo>
                <a:lnTo>
                  <a:pt x="19726" y="952500"/>
                </a:lnTo>
                <a:close/>
              </a:path>
              <a:path w="3487420" h="1781175">
                <a:moveTo>
                  <a:pt x="3485076" y="939800"/>
                </a:moveTo>
                <a:lnTo>
                  <a:pt x="3437626" y="939800"/>
                </a:lnTo>
                <a:lnTo>
                  <a:pt x="3440212" y="952500"/>
                </a:lnTo>
                <a:lnTo>
                  <a:pt x="3432490" y="965200"/>
                </a:lnTo>
                <a:lnTo>
                  <a:pt x="3426333" y="977900"/>
                </a:lnTo>
                <a:lnTo>
                  <a:pt x="3436813" y="977900"/>
                </a:lnTo>
                <a:lnTo>
                  <a:pt x="3434304" y="965200"/>
                </a:lnTo>
                <a:lnTo>
                  <a:pt x="3481771" y="965200"/>
                </a:lnTo>
                <a:lnTo>
                  <a:pt x="3480781" y="952500"/>
                </a:lnTo>
                <a:lnTo>
                  <a:pt x="3485076" y="939800"/>
                </a:lnTo>
                <a:close/>
              </a:path>
              <a:path w="3487420" h="1781175">
                <a:moveTo>
                  <a:pt x="3467082" y="965200"/>
                </a:moveTo>
                <a:lnTo>
                  <a:pt x="3434304" y="965200"/>
                </a:lnTo>
                <a:lnTo>
                  <a:pt x="3439456" y="977900"/>
                </a:lnTo>
                <a:lnTo>
                  <a:pt x="3477517" y="977900"/>
                </a:lnTo>
                <a:lnTo>
                  <a:pt x="3467082" y="965200"/>
                </a:lnTo>
                <a:close/>
              </a:path>
              <a:path w="3487420" h="1781175">
                <a:moveTo>
                  <a:pt x="48979" y="952500"/>
                </a:moveTo>
                <a:lnTo>
                  <a:pt x="25058" y="952500"/>
                </a:lnTo>
                <a:lnTo>
                  <a:pt x="26382" y="965200"/>
                </a:lnTo>
                <a:lnTo>
                  <a:pt x="47613" y="965200"/>
                </a:lnTo>
                <a:lnTo>
                  <a:pt x="48979" y="952500"/>
                </a:lnTo>
                <a:close/>
              </a:path>
              <a:path w="3487420" h="1781175">
                <a:moveTo>
                  <a:pt x="51558" y="952500"/>
                </a:moveTo>
                <a:lnTo>
                  <a:pt x="50152" y="952500"/>
                </a:lnTo>
                <a:lnTo>
                  <a:pt x="49979" y="965200"/>
                </a:lnTo>
                <a:lnTo>
                  <a:pt x="52619" y="965200"/>
                </a:lnTo>
                <a:lnTo>
                  <a:pt x="51558" y="952500"/>
                </a:lnTo>
                <a:close/>
              </a:path>
              <a:path w="3487420" h="1781175">
                <a:moveTo>
                  <a:pt x="52594" y="939800"/>
                </a:moveTo>
                <a:lnTo>
                  <a:pt x="4973" y="939800"/>
                </a:lnTo>
                <a:lnTo>
                  <a:pt x="8067" y="952500"/>
                </a:lnTo>
                <a:lnTo>
                  <a:pt x="51768" y="952500"/>
                </a:lnTo>
                <a:lnTo>
                  <a:pt x="52594" y="939800"/>
                </a:lnTo>
                <a:close/>
              </a:path>
              <a:path w="3487420" h="1781175">
                <a:moveTo>
                  <a:pt x="39717" y="927100"/>
                </a:moveTo>
                <a:lnTo>
                  <a:pt x="718" y="927100"/>
                </a:lnTo>
                <a:lnTo>
                  <a:pt x="1820" y="939800"/>
                </a:lnTo>
                <a:lnTo>
                  <a:pt x="43173" y="939800"/>
                </a:lnTo>
                <a:lnTo>
                  <a:pt x="39717" y="927100"/>
                </a:lnTo>
                <a:close/>
              </a:path>
              <a:path w="3487420" h="1781175">
                <a:moveTo>
                  <a:pt x="3437399" y="927100"/>
                </a:moveTo>
                <a:lnTo>
                  <a:pt x="3437385" y="939800"/>
                </a:lnTo>
                <a:lnTo>
                  <a:pt x="3439880" y="939800"/>
                </a:lnTo>
                <a:lnTo>
                  <a:pt x="3437399" y="927100"/>
                </a:lnTo>
                <a:close/>
              </a:path>
              <a:path w="3487420" h="1781175">
                <a:moveTo>
                  <a:pt x="3478304" y="927100"/>
                </a:moveTo>
                <a:lnTo>
                  <a:pt x="3445498" y="927100"/>
                </a:lnTo>
                <a:lnTo>
                  <a:pt x="3447043" y="939800"/>
                </a:lnTo>
                <a:lnTo>
                  <a:pt x="3479257" y="939800"/>
                </a:lnTo>
                <a:lnTo>
                  <a:pt x="3478304" y="927100"/>
                </a:lnTo>
                <a:close/>
              </a:path>
              <a:path w="3487420" h="1781175">
                <a:moveTo>
                  <a:pt x="3482867" y="927100"/>
                </a:moveTo>
                <a:lnTo>
                  <a:pt x="3478304" y="927100"/>
                </a:lnTo>
                <a:lnTo>
                  <a:pt x="3479257" y="939800"/>
                </a:lnTo>
                <a:lnTo>
                  <a:pt x="3484972" y="939800"/>
                </a:lnTo>
                <a:lnTo>
                  <a:pt x="3482867" y="927100"/>
                </a:lnTo>
                <a:close/>
              </a:path>
              <a:path w="3487420" h="1781175">
                <a:moveTo>
                  <a:pt x="51968" y="889000"/>
                </a:moveTo>
                <a:lnTo>
                  <a:pt x="42624" y="889000"/>
                </a:lnTo>
                <a:lnTo>
                  <a:pt x="46155" y="901700"/>
                </a:lnTo>
                <a:lnTo>
                  <a:pt x="8361" y="901700"/>
                </a:lnTo>
                <a:lnTo>
                  <a:pt x="391" y="914400"/>
                </a:lnTo>
                <a:lnTo>
                  <a:pt x="3775" y="927100"/>
                </a:lnTo>
                <a:lnTo>
                  <a:pt x="41198" y="927100"/>
                </a:lnTo>
                <a:lnTo>
                  <a:pt x="46878" y="914400"/>
                </a:lnTo>
                <a:lnTo>
                  <a:pt x="42274" y="914400"/>
                </a:lnTo>
                <a:lnTo>
                  <a:pt x="47698" y="901700"/>
                </a:lnTo>
                <a:lnTo>
                  <a:pt x="51968" y="889000"/>
                </a:lnTo>
                <a:close/>
              </a:path>
              <a:path w="3487420" h="1781175">
                <a:moveTo>
                  <a:pt x="3483956" y="889000"/>
                </a:moveTo>
                <a:lnTo>
                  <a:pt x="3437077" y="889000"/>
                </a:lnTo>
                <a:lnTo>
                  <a:pt x="3441804" y="901700"/>
                </a:lnTo>
                <a:lnTo>
                  <a:pt x="3479847" y="901700"/>
                </a:lnTo>
                <a:lnTo>
                  <a:pt x="3478663" y="914400"/>
                </a:lnTo>
                <a:lnTo>
                  <a:pt x="3436895" y="914400"/>
                </a:lnTo>
                <a:lnTo>
                  <a:pt x="3436229" y="927100"/>
                </a:lnTo>
                <a:lnTo>
                  <a:pt x="3482457" y="927100"/>
                </a:lnTo>
                <a:lnTo>
                  <a:pt x="3483392" y="914400"/>
                </a:lnTo>
                <a:lnTo>
                  <a:pt x="3483910" y="901700"/>
                </a:lnTo>
                <a:lnTo>
                  <a:pt x="3483956" y="889000"/>
                </a:lnTo>
                <a:close/>
              </a:path>
              <a:path w="3487420" h="1781175">
                <a:moveTo>
                  <a:pt x="53139" y="901700"/>
                </a:moveTo>
                <a:lnTo>
                  <a:pt x="50942" y="914400"/>
                </a:lnTo>
                <a:lnTo>
                  <a:pt x="54295" y="914400"/>
                </a:lnTo>
                <a:lnTo>
                  <a:pt x="53139" y="901700"/>
                </a:lnTo>
                <a:close/>
              </a:path>
              <a:path w="3487420" h="1781175">
                <a:moveTo>
                  <a:pt x="3433829" y="901700"/>
                </a:moveTo>
                <a:lnTo>
                  <a:pt x="3436941" y="914400"/>
                </a:lnTo>
                <a:lnTo>
                  <a:pt x="3438342" y="914400"/>
                </a:lnTo>
                <a:lnTo>
                  <a:pt x="3433829" y="901700"/>
                </a:lnTo>
                <a:close/>
              </a:path>
              <a:path w="3487420" h="1781175">
                <a:moveTo>
                  <a:pt x="3441817" y="901700"/>
                </a:moveTo>
                <a:lnTo>
                  <a:pt x="3440445" y="901700"/>
                </a:lnTo>
                <a:lnTo>
                  <a:pt x="3439999" y="914400"/>
                </a:lnTo>
                <a:lnTo>
                  <a:pt x="3441817" y="901700"/>
                </a:lnTo>
                <a:close/>
              </a:path>
              <a:path w="3487420" h="1781175">
                <a:moveTo>
                  <a:pt x="3468289" y="901700"/>
                </a:moveTo>
                <a:lnTo>
                  <a:pt x="3445285" y="901700"/>
                </a:lnTo>
                <a:lnTo>
                  <a:pt x="3442212" y="914400"/>
                </a:lnTo>
                <a:lnTo>
                  <a:pt x="3465302" y="914400"/>
                </a:lnTo>
                <a:lnTo>
                  <a:pt x="3468289" y="901700"/>
                </a:lnTo>
                <a:close/>
              </a:path>
              <a:path w="3487420" h="1781175">
                <a:moveTo>
                  <a:pt x="40181" y="889000"/>
                </a:moveTo>
                <a:lnTo>
                  <a:pt x="3568" y="889000"/>
                </a:lnTo>
                <a:lnTo>
                  <a:pt x="2136" y="901700"/>
                </a:lnTo>
                <a:lnTo>
                  <a:pt x="46155" y="901700"/>
                </a:lnTo>
                <a:lnTo>
                  <a:pt x="40181" y="889000"/>
                </a:lnTo>
                <a:close/>
              </a:path>
              <a:path w="3487420" h="1781175">
                <a:moveTo>
                  <a:pt x="39652" y="863600"/>
                </a:moveTo>
                <a:lnTo>
                  <a:pt x="1439" y="863600"/>
                </a:lnTo>
                <a:lnTo>
                  <a:pt x="0" y="876300"/>
                </a:lnTo>
                <a:lnTo>
                  <a:pt x="2851" y="889000"/>
                </a:lnTo>
                <a:lnTo>
                  <a:pt x="43907" y="889000"/>
                </a:lnTo>
                <a:lnTo>
                  <a:pt x="40177" y="876300"/>
                </a:lnTo>
                <a:lnTo>
                  <a:pt x="39652" y="863600"/>
                </a:lnTo>
                <a:close/>
              </a:path>
              <a:path w="3487420" h="1781175">
                <a:moveTo>
                  <a:pt x="47247" y="863600"/>
                </a:moveTo>
                <a:lnTo>
                  <a:pt x="44976" y="876300"/>
                </a:lnTo>
                <a:lnTo>
                  <a:pt x="44445" y="889000"/>
                </a:lnTo>
                <a:lnTo>
                  <a:pt x="46045" y="889000"/>
                </a:lnTo>
                <a:lnTo>
                  <a:pt x="50168" y="876300"/>
                </a:lnTo>
                <a:lnTo>
                  <a:pt x="49507" y="876300"/>
                </a:lnTo>
                <a:lnTo>
                  <a:pt x="47247" y="863600"/>
                </a:lnTo>
                <a:close/>
              </a:path>
              <a:path w="3487420" h="1781175">
                <a:moveTo>
                  <a:pt x="3439086" y="863600"/>
                </a:moveTo>
                <a:lnTo>
                  <a:pt x="3434219" y="876300"/>
                </a:lnTo>
                <a:lnTo>
                  <a:pt x="3434049" y="889000"/>
                </a:lnTo>
                <a:lnTo>
                  <a:pt x="3438540" y="889000"/>
                </a:lnTo>
                <a:lnTo>
                  <a:pt x="3446890" y="876300"/>
                </a:lnTo>
                <a:lnTo>
                  <a:pt x="3449098" y="876300"/>
                </a:lnTo>
                <a:lnTo>
                  <a:pt x="3439086" y="863600"/>
                </a:lnTo>
                <a:close/>
              </a:path>
              <a:path w="3487420" h="1781175">
                <a:moveTo>
                  <a:pt x="3487258" y="876300"/>
                </a:moveTo>
                <a:lnTo>
                  <a:pt x="3446890" y="876300"/>
                </a:lnTo>
                <a:lnTo>
                  <a:pt x="3449870" y="889000"/>
                </a:lnTo>
                <a:lnTo>
                  <a:pt x="3485758" y="889000"/>
                </a:lnTo>
                <a:lnTo>
                  <a:pt x="3487258" y="876300"/>
                </a:lnTo>
                <a:close/>
              </a:path>
              <a:path w="3487420" h="1781175">
                <a:moveTo>
                  <a:pt x="3485241" y="850900"/>
                </a:moveTo>
                <a:lnTo>
                  <a:pt x="3482317" y="850900"/>
                </a:lnTo>
                <a:lnTo>
                  <a:pt x="3475553" y="863600"/>
                </a:lnTo>
                <a:lnTo>
                  <a:pt x="3446940" y="863600"/>
                </a:lnTo>
                <a:lnTo>
                  <a:pt x="3449098" y="876300"/>
                </a:lnTo>
                <a:lnTo>
                  <a:pt x="3484669" y="876300"/>
                </a:lnTo>
                <a:lnTo>
                  <a:pt x="3485027" y="862753"/>
                </a:lnTo>
                <a:lnTo>
                  <a:pt x="3485241" y="850900"/>
                </a:lnTo>
                <a:close/>
              </a:path>
              <a:path w="3487420" h="1781175">
                <a:moveTo>
                  <a:pt x="43822" y="838200"/>
                </a:moveTo>
                <a:lnTo>
                  <a:pt x="2899" y="838200"/>
                </a:lnTo>
                <a:lnTo>
                  <a:pt x="4151" y="850900"/>
                </a:lnTo>
                <a:lnTo>
                  <a:pt x="8177" y="863600"/>
                </a:lnTo>
                <a:lnTo>
                  <a:pt x="51923" y="863600"/>
                </a:lnTo>
                <a:lnTo>
                  <a:pt x="49878" y="850900"/>
                </a:lnTo>
                <a:lnTo>
                  <a:pt x="53343" y="850900"/>
                </a:lnTo>
                <a:lnTo>
                  <a:pt x="43822" y="838200"/>
                </a:lnTo>
                <a:close/>
              </a:path>
              <a:path w="3487420" h="1781175">
                <a:moveTo>
                  <a:pt x="3435696" y="850900"/>
                </a:moveTo>
                <a:lnTo>
                  <a:pt x="3431595" y="850900"/>
                </a:lnTo>
                <a:lnTo>
                  <a:pt x="3432633" y="863600"/>
                </a:lnTo>
                <a:lnTo>
                  <a:pt x="3435696" y="850900"/>
                </a:lnTo>
                <a:close/>
              </a:path>
              <a:path w="3487420" h="1781175">
                <a:moveTo>
                  <a:pt x="3469770" y="825500"/>
                </a:moveTo>
                <a:lnTo>
                  <a:pt x="3432602" y="825500"/>
                </a:lnTo>
                <a:lnTo>
                  <a:pt x="3435401" y="838200"/>
                </a:lnTo>
                <a:lnTo>
                  <a:pt x="3440939" y="838200"/>
                </a:lnTo>
                <a:lnTo>
                  <a:pt x="3442477" y="850900"/>
                </a:lnTo>
                <a:lnTo>
                  <a:pt x="3441703" y="863600"/>
                </a:lnTo>
                <a:lnTo>
                  <a:pt x="3450955" y="863600"/>
                </a:lnTo>
                <a:lnTo>
                  <a:pt x="3450680" y="862753"/>
                </a:lnTo>
                <a:lnTo>
                  <a:pt x="3443239" y="850900"/>
                </a:lnTo>
                <a:lnTo>
                  <a:pt x="3478787" y="850900"/>
                </a:lnTo>
                <a:lnTo>
                  <a:pt x="3469770" y="825500"/>
                </a:lnTo>
                <a:close/>
              </a:path>
              <a:path w="3487420" h="1781175">
                <a:moveTo>
                  <a:pt x="3450680" y="862753"/>
                </a:moveTo>
                <a:lnTo>
                  <a:pt x="3450955" y="863600"/>
                </a:lnTo>
                <a:lnTo>
                  <a:pt x="3451212" y="863600"/>
                </a:lnTo>
                <a:lnTo>
                  <a:pt x="3450680" y="862753"/>
                </a:lnTo>
                <a:close/>
              </a:path>
              <a:path w="3487420" h="1781175">
                <a:moveTo>
                  <a:pt x="3475840" y="850900"/>
                </a:moveTo>
                <a:lnTo>
                  <a:pt x="3446840" y="850900"/>
                </a:lnTo>
                <a:lnTo>
                  <a:pt x="3450680" y="862753"/>
                </a:lnTo>
                <a:lnTo>
                  <a:pt x="3451212" y="863600"/>
                </a:lnTo>
                <a:lnTo>
                  <a:pt x="3474169" y="863600"/>
                </a:lnTo>
                <a:lnTo>
                  <a:pt x="3475840" y="850900"/>
                </a:lnTo>
                <a:close/>
              </a:path>
              <a:path w="3487420" h="1781175">
                <a:moveTo>
                  <a:pt x="3440939" y="838200"/>
                </a:moveTo>
                <a:lnTo>
                  <a:pt x="3438197" y="838200"/>
                </a:lnTo>
                <a:lnTo>
                  <a:pt x="3432571" y="850900"/>
                </a:lnTo>
                <a:lnTo>
                  <a:pt x="3435561" y="850900"/>
                </a:lnTo>
                <a:lnTo>
                  <a:pt x="3440939" y="838200"/>
                </a:lnTo>
                <a:close/>
              </a:path>
              <a:path w="3487420" h="1781175">
                <a:moveTo>
                  <a:pt x="46978" y="787400"/>
                </a:moveTo>
                <a:lnTo>
                  <a:pt x="11776" y="787400"/>
                </a:lnTo>
                <a:lnTo>
                  <a:pt x="11763" y="800100"/>
                </a:lnTo>
                <a:lnTo>
                  <a:pt x="14938" y="800100"/>
                </a:lnTo>
                <a:lnTo>
                  <a:pt x="3968" y="812800"/>
                </a:lnTo>
                <a:lnTo>
                  <a:pt x="10329" y="825500"/>
                </a:lnTo>
                <a:lnTo>
                  <a:pt x="23209" y="838200"/>
                </a:lnTo>
                <a:lnTo>
                  <a:pt x="52603" y="838200"/>
                </a:lnTo>
                <a:lnTo>
                  <a:pt x="58916" y="825500"/>
                </a:lnTo>
                <a:lnTo>
                  <a:pt x="44237" y="825500"/>
                </a:lnTo>
                <a:lnTo>
                  <a:pt x="44645" y="800100"/>
                </a:lnTo>
                <a:lnTo>
                  <a:pt x="46978" y="787400"/>
                </a:lnTo>
                <a:close/>
              </a:path>
              <a:path w="3487420" h="1781175">
                <a:moveTo>
                  <a:pt x="3423948" y="787400"/>
                </a:moveTo>
                <a:lnTo>
                  <a:pt x="3421120" y="787400"/>
                </a:lnTo>
                <a:lnTo>
                  <a:pt x="3422180" y="800100"/>
                </a:lnTo>
                <a:lnTo>
                  <a:pt x="3425940" y="812800"/>
                </a:lnTo>
                <a:lnTo>
                  <a:pt x="3438933" y="812800"/>
                </a:lnTo>
                <a:lnTo>
                  <a:pt x="3435442" y="825500"/>
                </a:lnTo>
                <a:lnTo>
                  <a:pt x="3469770" y="825500"/>
                </a:lnTo>
                <a:lnTo>
                  <a:pt x="3479396" y="838200"/>
                </a:lnTo>
                <a:lnTo>
                  <a:pt x="3484543" y="838200"/>
                </a:lnTo>
                <a:lnTo>
                  <a:pt x="3480901" y="825500"/>
                </a:lnTo>
                <a:lnTo>
                  <a:pt x="3477183" y="812800"/>
                </a:lnTo>
                <a:lnTo>
                  <a:pt x="3478571" y="800100"/>
                </a:lnTo>
                <a:lnTo>
                  <a:pt x="3432344" y="800100"/>
                </a:lnTo>
                <a:lnTo>
                  <a:pt x="3423948" y="787400"/>
                </a:lnTo>
                <a:close/>
              </a:path>
              <a:path w="3487420" h="1781175">
                <a:moveTo>
                  <a:pt x="60222" y="787400"/>
                </a:moveTo>
                <a:lnTo>
                  <a:pt x="46978" y="787400"/>
                </a:lnTo>
                <a:lnTo>
                  <a:pt x="50828" y="812800"/>
                </a:lnTo>
                <a:lnTo>
                  <a:pt x="46162" y="825500"/>
                </a:lnTo>
                <a:lnTo>
                  <a:pt x="62342" y="825500"/>
                </a:lnTo>
                <a:lnTo>
                  <a:pt x="59858" y="812800"/>
                </a:lnTo>
                <a:lnTo>
                  <a:pt x="52628" y="800100"/>
                </a:lnTo>
                <a:lnTo>
                  <a:pt x="54051" y="800100"/>
                </a:lnTo>
                <a:lnTo>
                  <a:pt x="60222" y="787400"/>
                </a:lnTo>
                <a:close/>
              </a:path>
              <a:path w="3487420" h="1781175">
                <a:moveTo>
                  <a:pt x="3434809" y="821105"/>
                </a:moveTo>
                <a:lnTo>
                  <a:pt x="3432864" y="825500"/>
                </a:lnTo>
                <a:lnTo>
                  <a:pt x="3435442" y="825500"/>
                </a:lnTo>
                <a:lnTo>
                  <a:pt x="3434809" y="821105"/>
                </a:lnTo>
                <a:close/>
              </a:path>
              <a:path w="3487420" h="1781175">
                <a:moveTo>
                  <a:pt x="3438486" y="812800"/>
                </a:moveTo>
                <a:lnTo>
                  <a:pt x="3433615" y="812800"/>
                </a:lnTo>
                <a:lnTo>
                  <a:pt x="3434809" y="821105"/>
                </a:lnTo>
                <a:lnTo>
                  <a:pt x="3438486" y="812800"/>
                </a:lnTo>
                <a:close/>
              </a:path>
              <a:path w="3487420" h="1781175">
                <a:moveTo>
                  <a:pt x="3466607" y="787400"/>
                </a:moveTo>
                <a:lnTo>
                  <a:pt x="3433325" y="787400"/>
                </a:lnTo>
                <a:lnTo>
                  <a:pt x="3432344" y="800100"/>
                </a:lnTo>
                <a:lnTo>
                  <a:pt x="3470341" y="800100"/>
                </a:lnTo>
                <a:lnTo>
                  <a:pt x="3467053" y="788231"/>
                </a:lnTo>
                <a:lnTo>
                  <a:pt x="3466607" y="787400"/>
                </a:lnTo>
                <a:close/>
              </a:path>
              <a:path w="3487420" h="1781175">
                <a:moveTo>
                  <a:pt x="3469888" y="762000"/>
                </a:moveTo>
                <a:lnTo>
                  <a:pt x="3426535" y="762000"/>
                </a:lnTo>
                <a:lnTo>
                  <a:pt x="3432605" y="774700"/>
                </a:lnTo>
                <a:lnTo>
                  <a:pt x="3434267" y="787400"/>
                </a:lnTo>
                <a:lnTo>
                  <a:pt x="3466823" y="787400"/>
                </a:lnTo>
                <a:lnTo>
                  <a:pt x="3467053" y="788231"/>
                </a:lnTo>
                <a:lnTo>
                  <a:pt x="3473416" y="800100"/>
                </a:lnTo>
                <a:lnTo>
                  <a:pt x="3473480" y="787400"/>
                </a:lnTo>
                <a:lnTo>
                  <a:pt x="3469888" y="762000"/>
                </a:lnTo>
                <a:close/>
              </a:path>
              <a:path w="3487420" h="1781175">
                <a:moveTo>
                  <a:pt x="3466823" y="787400"/>
                </a:moveTo>
                <a:lnTo>
                  <a:pt x="3466607" y="787400"/>
                </a:lnTo>
                <a:lnTo>
                  <a:pt x="3467053" y="788231"/>
                </a:lnTo>
                <a:lnTo>
                  <a:pt x="3466823" y="787400"/>
                </a:lnTo>
                <a:close/>
              </a:path>
              <a:path w="3487420" h="1781175">
                <a:moveTo>
                  <a:pt x="59058" y="762000"/>
                </a:moveTo>
                <a:lnTo>
                  <a:pt x="16109" y="762000"/>
                </a:lnTo>
                <a:lnTo>
                  <a:pt x="18338" y="774700"/>
                </a:lnTo>
                <a:lnTo>
                  <a:pt x="29568" y="774700"/>
                </a:lnTo>
                <a:lnTo>
                  <a:pt x="24257" y="787400"/>
                </a:lnTo>
                <a:lnTo>
                  <a:pt x="58847" y="787400"/>
                </a:lnTo>
                <a:lnTo>
                  <a:pt x="54765" y="774700"/>
                </a:lnTo>
                <a:lnTo>
                  <a:pt x="59058" y="762000"/>
                </a:lnTo>
                <a:close/>
              </a:path>
              <a:path w="3487420" h="1781175">
                <a:moveTo>
                  <a:pt x="3426535" y="762000"/>
                </a:moveTo>
                <a:lnTo>
                  <a:pt x="3415243" y="762000"/>
                </a:lnTo>
                <a:lnTo>
                  <a:pt x="3422792" y="774700"/>
                </a:lnTo>
                <a:lnTo>
                  <a:pt x="3426535" y="762000"/>
                </a:lnTo>
                <a:close/>
              </a:path>
              <a:path w="3487420" h="1781175">
                <a:moveTo>
                  <a:pt x="79141" y="711200"/>
                </a:moveTo>
                <a:lnTo>
                  <a:pt x="39753" y="711200"/>
                </a:lnTo>
                <a:lnTo>
                  <a:pt x="43183" y="723900"/>
                </a:lnTo>
                <a:lnTo>
                  <a:pt x="31359" y="723900"/>
                </a:lnTo>
                <a:lnTo>
                  <a:pt x="27624" y="736600"/>
                </a:lnTo>
                <a:lnTo>
                  <a:pt x="28984" y="749300"/>
                </a:lnTo>
                <a:lnTo>
                  <a:pt x="23349" y="749300"/>
                </a:lnTo>
                <a:lnTo>
                  <a:pt x="24387" y="762000"/>
                </a:lnTo>
                <a:lnTo>
                  <a:pt x="67791" y="762000"/>
                </a:lnTo>
                <a:lnTo>
                  <a:pt x="69446" y="736600"/>
                </a:lnTo>
                <a:lnTo>
                  <a:pt x="72045" y="736600"/>
                </a:lnTo>
                <a:lnTo>
                  <a:pt x="68493" y="723900"/>
                </a:lnTo>
                <a:lnTo>
                  <a:pt x="79181" y="711516"/>
                </a:lnTo>
                <a:lnTo>
                  <a:pt x="79141" y="711200"/>
                </a:lnTo>
                <a:close/>
              </a:path>
              <a:path w="3487420" h="1781175">
                <a:moveTo>
                  <a:pt x="3415392" y="749300"/>
                </a:moveTo>
                <a:lnTo>
                  <a:pt x="3411604" y="749300"/>
                </a:lnTo>
                <a:lnTo>
                  <a:pt x="3412723" y="762000"/>
                </a:lnTo>
                <a:lnTo>
                  <a:pt x="3414876" y="762000"/>
                </a:lnTo>
                <a:lnTo>
                  <a:pt x="3415392" y="749300"/>
                </a:lnTo>
                <a:close/>
              </a:path>
              <a:path w="3487420" h="1781175">
                <a:moveTo>
                  <a:pt x="3462293" y="736600"/>
                </a:moveTo>
                <a:lnTo>
                  <a:pt x="3435569" y="736600"/>
                </a:lnTo>
                <a:lnTo>
                  <a:pt x="3434895" y="749300"/>
                </a:lnTo>
                <a:lnTo>
                  <a:pt x="3417077" y="749300"/>
                </a:lnTo>
                <a:lnTo>
                  <a:pt x="3417218" y="762000"/>
                </a:lnTo>
                <a:lnTo>
                  <a:pt x="3463047" y="762000"/>
                </a:lnTo>
                <a:lnTo>
                  <a:pt x="3463136" y="749300"/>
                </a:lnTo>
                <a:lnTo>
                  <a:pt x="3462293" y="736600"/>
                </a:lnTo>
                <a:close/>
              </a:path>
              <a:path w="3487420" h="1781175">
                <a:moveTo>
                  <a:pt x="25042" y="736600"/>
                </a:moveTo>
                <a:lnTo>
                  <a:pt x="23366" y="749300"/>
                </a:lnTo>
                <a:lnTo>
                  <a:pt x="28984" y="749300"/>
                </a:lnTo>
                <a:lnTo>
                  <a:pt x="25042" y="736600"/>
                </a:lnTo>
                <a:close/>
              </a:path>
              <a:path w="3487420" h="1781175">
                <a:moveTo>
                  <a:pt x="79409" y="736600"/>
                </a:moveTo>
                <a:lnTo>
                  <a:pt x="71706" y="736600"/>
                </a:lnTo>
                <a:lnTo>
                  <a:pt x="74628" y="749300"/>
                </a:lnTo>
                <a:lnTo>
                  <a:pt x="79886" y="749300"/>
                </a:lnTo>
                <a:lnTo>
                  <a:pt x="79409" y="736600"/>
                </a:lnTo>
                <a:close/>
              </a:path>
              <a:path w="3487420" h="1781175">
                <a:moveTo>
                  <a:pt x="3430322" y="736600"/>
                </a:moveTo>
                <a:lnTo>
                  <a:pt x="3421667" y="736600"/>
                </a:lnTo>
                <a:lnTo>
                  <a:pt x="3421004" y="749300"/>
                </a:lnTo>
                <a:lnTo>
                  <a:pt x="3427642" y="749300"/>
                </a:lnTo>
                <a:lnTo>
                  <a:pt x="3430322" y="736600"/>
                </a:lnTo>
                <a:close/>
              </a:path>
              <a:path w="3487420" h="1781175">
                <a:moveTo>
                  <a:pt x="3454687" y="711200"/>
                </a:moveTo>
                <a:lnTo>
                  <a:pt x="3448367" y="711200"/>
                </a:lnTo>
                <a:lnTo>
                  <a:pt x="3450051" y="723900"/>
                </a:lnTo>
                <a:lnTo>
                  <a:pt x="3415196" y="723900"/>
                </a:lnTo>
                <a:lnTo>
                  <a:pt x="3412218" y="736600"/>
                </a:lnTo>
                <a:lnTo>
                  <a:pt x="3455190" y="736600"/>
                </a:lnTo>
                <a:lnTo>
                  <a:pt x="3458086" y="723900"/>
                </a:lnTo>
                <a:lnTo>
                  <a:pt x="3454687" y="711200"/>
                </a:lnTo>
                <a:close/>
              </a:path>
              <a:path w="3487420" h="1781175">
                <a:moveTo>
                  <a:pt x="83899" y="711200"/>
                </a:moveTo>
                <a:lnTo>
                  <a:pt x="79454" y="711200"/>
                </a:lnTo>
                <a:lnTo>
                  <a:pt x="79181" y="711516"/>
                </a:lnTo>
                <a:lnTo>
                  <a:pt x="80747" y="723900"/>
                </a:lnTo>
                <a:lnTo>
                  <a:pt x="83899" y="711200"/>
                </a:lnTo>
                <a:close/>
              </a:path>
              <a:path w="3487420" h="1781175">
                <a:moveTo>
                  <a:pt x="3406718" y="698500"/>
                </a:moveTo>
                <a:lnTo>
                  <a:pt x="3394940" y="698500"/>
                </a:lnTo>
                <a:lnTo>
                  <a:pt x="3397195" y="711200"/>
                </a:lnTo>
                <a:lnTo>
                  <a:pt x="3403209" y="723900"/>
                </a:lnTo>
                <a:lnTo>
                  <a:pt x="3448294" y="723900"/>
                </a:lnTo>
                <a:lnTo>
                  <a:pt x="3448367" y="711200"/>
                </a:lnTo>
                <a:lnTo>
                  <a:pt x="3402841" y="711200"/>
                </a:lnTo>
                <a:lnTo>
                  <a:pt x="3406718" y="698500"/>
                </a:lnTo>
                <a:close/>
              </a:path>
              <a:path w="3487420" h="1781175">
                <a:moveTo>
                  <a:pt x="71753" y="685800"/>
                </a:moveTo>
                <a:lnTo>
                  <a:pt x="50142" y="685800"/>
                </a:lnTo>
                <a:lnTo>
                  <a:pt x="37820" y="711200"/>
                </a:lnTo>
                <a:lnTo>
                  <a:pt x="74755" y="711200"/>
                </a:lnTo>
                <a:lnTo>
                  <a:pt x="73346" y="698500"/>
                </a:lnTo>
                <a:lnTo>
                  <a:pt x="69459" y="698500"/>
                </a:lnTo>
                <a:lnTo>
                  <a:pt x="71753" y="685800"/>
                </a:lnTo>
                <a:close/>
              </a:path>
              <a:path w="3487420" h="1781175">
                <a:moveTo>
                  <a:pt x="86430" y="698500"/>
                </a:moveTo>
                <a:lnTo>
                  <a:pt x="77536" y="698500"/>
                </a:lnTo>
                <a:lnTo>
                  <a:pt x="77554" y="711200"/>
                </a:lnTo>
                <a:lnTo>
                  <a:pt x="88906" y="711200"/>
                </a:lnTo>
                <a:lnTo>
                  <a:pt x="86430" y="698500"/>
                </a:lnTo>
                <a:close/>
              </a:path>
              <a:path w="3487420" h="1781175">
                <a:moveTo>
                  <a:pt x="101881" y="698500"/>
                </a:moveTo>
                <a:lnTo>
                  <a:pt x="86430" y="698500"/>
                </a:lnTo>
                <a:lnTo>
                  <a:pt x="93576" y="711200"/>
                </a:lnTo>
                <a:lnTo>
                  <a:pt x="101881" y="698500"/>
                </a:lnTo>
                <a:close/>
              </a:path>
              <a:path w="3487420" h="1781175">
                <a:moveTo>
                  <a:pt x="3394001" y="698500"/>
                </a:moveTo>
                <a:lnTo>
                  <a:pt x="3383892" y="698500"/>
                </a:lnTo>
                <a:lnTo>
                  <a:pt x="3391500" y="711200"/>
                </a:lnTo>
                <a:lnTo>
                  <a:pt x="3394001" y="698500"/>
                </a:lnTo>
                <a:close/>
              </a:path>
              <a:path w="3487420" h="1781175">
                <a:moveTo>
                  <a:pt x="3443354" y="685800"/>
                </a:moveTo>
                <a:lnTo>
                  <a:pt x="3440010" y="698500"/>
                </a:lnTo>
                <a:lnTo>
                  <a:pt x="3406718" y="698500"/>
                </a:lnTo>
                <a:lnTo>
                  <a:pt x="3403665" y="711200"/>
                </a:lnTo>
                <a:lnTo>
                  <a:pt x="3447604" y="711200"/>
                </a:lnTo>
                <a:lnTo>
                  <a:pt x="3442655" y="698500"/>
                </a:lnTo>
                <a:lnTo>
                  <a:pt x="3443354" y="685800"/>
                </a:lnTo>
                <a:close/>
              </a:path>
              <a:path w="3487420" h="1781175">
                <a:moveTo>
                  <a:pt x="88179" y="685800"/>
                </a:moveTo>
                <a:lnTo>
                  <a:pt x="72101" y="685800"/>
                </a:lnTo>
                <a:lnTo>
                  <a:pt x="69459" y="698500"/>
                </a:lnTo>
                <a:lnTo>
                  <a:pt x="84064" y="698500"/>
                </a:lnTo>
                <a:lnTo>
                  <a:pt x="88179" y="685800"/>
                </a:lnTo>
                <a:close/>
              </a:path>
              <a:path w="3487420" h="1781175">
                <a:moveTo>
                  <a:pt x="95932" y="685800"/>
                </a:moveTo>
                <a:lnTo>
                  <a:pt x="88179" y="685800"/>
                </a:lnTo>
                <a:lnTo>
                  <a:pt x="87582" y="698500"/>
                </a:lnTo>
                <a:lnTo>
                  <a:pt x="91671" y="698500"/>
                </a:lnTo>
                <a:lnTo>
                  <a:pt x="95932" y="685800"/>
                </a:lnTo>
                <a:close/>
              </a:path>
              <a:path w="3487420" h="1781175">
                <a:moveTo>
                  <a:pt x="95932" y="685800"/>
                </a:moveTo>
                <a:lnTo>
                  <a:pt x="91671" y="698500"/>
                </a:lnTo>
                <a:lnTo>
                  <a:pt x="97102" y="688730"/>
                </a:lnTo>
                <a:lnTo>
                  <a:pt x="95932" y="685800"/>
                </a:lnTo>
                <a:close/>
              </a:path>
              <a:path w="3487420" h="1781175">
                <a:moveTo>
                  <a:pt x="97102" y="688730"/>
                </a:moveTo>
                <a:lnTo>
                  <a:pt x="91671" y="698500"/>
                </a:lnTo>
                <a:lnTo>
                  <a:pt x="101001" y="698500"/>
                </a:lnTo>
                <a:lnTo>
                  <a:pt x="97102" y="688730"/>
                </a:lnTo>
                <a:close/>
              </a:path>
              <a:path w="3487420" h="1781175">
                <a:moveTo>
                  <a:pt x="3392152" y="681707"/>
                </a:moveTo>
                <a:lnTo>
                  <a:pt x="3389973" y="685800"/>
                </a:lnTo>
                <a:lnTo>
                  <a:pt x="3385200" y="698500"/>
                </a:lnTo>
                <a:lnTo>
                  <a:pt x="3434576" y="698500"/>
                </a:lnTo>
                <a:lnTo>
                  <a:pt x="3429003" y="685800"/>
                </a:lnTo>
                <a:lnTo>
                  <a:pt x="3396247" y="685800"/>
                </a:lnTo>
                <a:lnTo>
                  <a:pt x="3392152" y="681707"/>
                </a:lnTo>
                <a:close/>
              </a:path>
              <a:path w="3487420" h="1781175">
                <a:moveTo>
                  <a:pt x="98731" y="685800"/>
                </a:moveTo>
                <a:lnTo>
                  <a:pt x="95932" y="685800"/>
                </a:lnTo>
                <a:lnTo>
                  <a:pt x="97102" y="688730"/>
                </a:lnTo>
                <a:lnTo>
                  <a:pt x="98731" y="685800"/>
                </a:lnTo>
                <a:close/>
              </a:path>
              <a:path w="3487420" h="1781175">
                <a:moveTo>
                  <a:pt x="57074" y="673100"/>
                </a:moveTo>
                <a:lnTo>
                  <a:pt x="55071" y="673100"/>
                </a:lnTo>
                <a:lnTo>
                  <a:pt x="48680" y="685800"/>
                </a:lnTo>
                <a:lnTo>
                  <a:pt x="57165" y="685800"/>
                </a:lnTo>
                <a:lnTo>
                  <a:pt x="57074" y="673100"/>
                </a:lnTo>
                <a:close/>
              </a:path>
              <a:path w="3487420" h="1781175">
                <a:moveTo>
                  <a:pt x="95989" y="673100"/>
                </a:moveTo>
                <a:lnTo>
                  <a:pt x="57074" y="673100"/>
                </a:lnTo>
                <a:lnTo>
                  <a:pt x="57165" y="685800"/>
                </a:lnTo>
                <a:lnTo>
                  <a:pt x="90451" y="685800"/>
                </a:lnTo>
                <a:lnTo>
                  <a:pt x="95989" y="673100"/>
                </a:lnTo>
                <a:close/>
              </a:path>
              <a:path w="3487420" h="1781175">
                <a:moveTo>
                  <a:pt x="3408244" y="673100"/>
                </a:moveTo>
                <a:lnTo>
                  <a:pt x="3396737" y="673100"/>
                </a:lnTo>
                <a:lnTo>
                  <a:pt x="3392152" y="681707"/>
                </a:lnTo>
                <a:lnTo>
                  <a:pt x="3396247" y="685800"/>
                </a:lnTo>
                <a:lnTo>
                  <a:pt x="3404263" y="685800"/>
                </a:lnTo>
                <a:lnTo>
                  <a:pt x="3408244" y="673100"/>
                </a:lnTo>
                <a:close/>
              </a:path>
              <a:path w="3487420" h="1781175">
                <a:moveTo>
                  <a:pt x="3417841" y="673100"/>
                </a:moveTo>
                <a:lnTo>
                  <a:pt x="3408244" y="673100"/>
                </a:lnTo>
                <a:lnTo>
                  <a:pt x="3404263" y="685800"/>
                </a:lnTo>
                <a:lnTo>
                  <a:pt x="3413699" y="685800"/>
                </a:lnTo>
                <a:lnTo>
                  <a:pt x="3415487" y="682934"/>
                </a:lnTo>
                <a:lnTo>
                  <a:pt x="3417841" y="673100"/>
                </a:lnTo>
                <a:close/>
              </a:path>
              <a:path w="3487420" h="1781175">
                <a:moveTo>
                  <a:pt x="3415487" y="682934"/>
                </a:moveTo>
                <a:lnTo>
                  <a:pt x="3413699" y="685800"/>
                </a:lnTo>
                <a:lnTo>
                  <a:pt x="3414801" y="685800"/>
                </a:lnTo>
                <a:lnTo>
                  <a:pt x="3415487" y="682934"/>
                </a:lnTo>
                <a:close/>
              </a:path>
              <a:path w="3487420" h="1781175">
                <a:moveTo>
                  <a:pt x="3438001" y="673100"/>
                </a:moveTo>
                <a:lnTo>
                  <a:pt x="3421624" y="673100"/>
                </a:lnTo>
                <a:lnTo>
                  <a:pt x="3415487" y="682934"/>
                </a:lnTo>
                <a:lnTo>
                  <a:pt x="3414801" y="685800"/>
                </a:lnTo>
                <a:lnTo>
                  <a:pt x="3429003" y="685800"/>
                </a:lnTo>
                <a:lnTo>
                  <a:pt x="3438001" y="673100"/>
                </a:lnTo>
                <a:close/>
              </a:path>
              <a:path w="3487420" h="1781175">
                <a:moveTo>
                  <a:pt x="3396737" y="673100"/>
                </a:moveTo>
                <a:lnTo>
                  <a:pt x="3383538" y="673100"/>
                </a:lnTo>
                <a:lnTo>
                  <a:pt x="3392152" y="681707"/>
                </a:lnTo>
                <a:lnTo>
                  <a:pt x="3396737" y="673100"/>
                </a:lnTo>
                <a:close/>
              </a:path>
              <a:path w="3487420" h="1781175">
                <a:moveTo>
                  <a:pt x="77536" y="647700"/>
                </a:moveTo>
                <a:lnTo>
                  <a:pt x="66913" y="647700"/>
                </a:lnTo>
                <a:lnTo>
                  <a:pt x="59515" y="660400"/>
                </a:lnTo>
                <a:lnTo>
                  <a:pt x="61342" y="673100"/>
                </a:lnTo>
                <a:lnTo>
                  <a:pt x="80408" y="673100"/>
                </a:lnTo>
                <a:lnTo>
                  <a:pt x="75922" y="660400"/>
                </a:lnTo>
                <a:lnTo>
                  <a:pt x="82453" y="660400"/>
                </a:lnTo>
                <a:lnTo>
                  <a:pt x="77536" y="647700"/>
                </a:lnTo>
                <a:close/>
              </a:path>
              <a:path w="3487420" h="1781175">
                <a:moveTo>
                  <a:pt x="107368" y="647700"/>
                </a:moveTo>
                <a:lnTo>
                  <a:pt x="92319" y="647700"/>
                </a:lnTo>
                <a:lnTo>
                  <a:pt x="85953" y="660400"/>
                </a:lnTo>
                <a:lnTo>
                  <a:pt x="80408" y="673100"/>
                </a:lnTo>
                <a:lnTo>
                  <a:pt x="104155" y="673100"/>
                </a:lnTo>
                <a:lnTo>
                  <a:pt x="102860" y="660400"/>
                </a:lnTo>
                <a:lnTo>
                  <a:pt x="104057" y="660400"/>
                </a:lnTo>
                <a:lnTo>
                  <a:pt x="107368" y="647700"/>
                </a:lnTo>
                <a:close/>
              </a:path>
              <a:path w="3487420" h="1781175">
                <a:moveTo>
                  <a:pt x="111938" y="660400"/>
                </a:moveTo>
                <a:lnTo>
                  <a:pt x="102860" y="660400"/>
                </a:lnTo>
                <a:lnTo>
                  <a:pt x="104155" y="673100"/>
                </a:lnTo>
                <a:lnTo>
                  <a:pt x="114938" y="673100"/>
                </a:lnTo>
                <a:lnTo>
                  <a:pt x="111938" y="660400"/>
                </a:lnTo>
                <a:close/>
              </a:path>
              <a:path w="3487420" h="1781175">
                <a:moveTo>
                  <a:pt x="3408176" y="622300"/>
                </a:moveTo>
                <a:lnTo>
                  <a:pt x="3399386" y="622300"/>
                </a:lnTo>
                <a:lnTo>
                  <a:pt x="3403546" y="635000"/>
                </a:lnTo>
                <a:lnTo>
                  <a:pt x="3371695" y="635000"/>
                </a:lnTo>
                <a:lnTo>
                  <a:pt x="3368271" y="647700"/>
                </a:lnTo>
                <a:lnTo>
                  <a:pt x="3377898" y="647700"/>
                </a:lnTo>
                <a:lnTo>
                  <a:pt x="3381256" y="660400"/>
                </a:lnTo>
                <a:lnTo>
                  <a:pt x="3385912" y="673100"/>
                </a:lnTo>
                <a:lnTo>
                  <a:pt x="3420468" y="673100"/>
                </a:lnTo>
                <a:lnTo>
                  <a:pt x="3427759" y="660400"/>
                </a:lnTo>
                <a:lnTo>
                  <a:pt x="3416938" y="635000"/>
                </a:lnTo>
                <a:lnTo>
                  <a:pt x="3408176" y="622300"/>
                </a:lnTo>
                <a:close/>
              </a:path>
              <a:path w="3487420" h="1781175">
                <a:moveTo>
                  <a:pt x="117821" y="647700"/>
                </a:moveTo>
                <a:lnTo>
                  <a:pt x="107368" y="647700"/>
                </a:lnTo>
                <a:lnTo>
                  <a:pt x="106665" y="660400"/>
                </a:lnTo>
                <a:lnTo>
                  <a:pt x="115220" y="660400"/>
                </a:lnTo>
                <a:lnTo>
                  <a:pt x="117821" y="647700"/>
                </a:lnTo>
                <a:close/>
              </a:path>
              <a:path w="3487420" h="1781175">
                <a:moveTo>
                  <a:pt x="120569" y="647700"/>
                </a:moveTo>
                <a:lnTo>
                  <a:pt x="121719" y="660400"/>
                </a:lnTo>
                <a:lnTo>
                  <a:pt x="121967" y="660400"/>
                </a:lnTo>
                <a:lnTo>
                  <a:pt x="120569" y="647700"/>
                </a:lnTo>
                <a:close/>
              </a:path>
              <a:path w="3487420" h="1781175">
                <a:moveTo>
                  <a:pt x="3373578" y="647700"/>
                </a:moveTo>
                <a:lnTo>
                  <a:pt x="3365418" y="647700"/>
                </a:lnTo>
                <a:lnTo>
                  <a:pt x="3366036" y="660400"/>
                </a:lnTo>
                <a:lnTo>
                  <a:pt x="3373578" y="647700"/>
                </a:lnTo>
                <a:close/>
              </a:path>
              <a:path w="3487420" h="1781175">
                <a:moveTo>
                  <a:pt x="144833" y="609600"/>
                </a:moveTo>
                <a:lnTo>
                  <a:pt x="90938" y="609600"/>
                </a:lnTo>
                <a:lnTo>
                  <a:pt x="86286" y="622300"/>
                </a:lnTo>
                <a:lnTo>
                  <a:pt x="70205" y="635000"/>
                </a:lnTo>
                <a:lnTo>
                  <a:pt x="72748" y="647700"/>
                </a:lnTo>
                <a:lnTo>
                  <a:pt x="129797" y="647700"/>
                </a:lnTo>
                <a:lnTo>
                  <a:pt x="126228" y="635000"/>
                </a:lnTo>
                <a:lnTo>
                  <a:pt x="106670" y="635000"/>
                </a:lnTo>
                <a:lnTo>
                  <a:pt x="112801" y="622300"/>
                </a:lnTo>
                <a:lnTo>
                  <a:pt x="144021" y="622300"/>
                </a:lnTo>
                <a:lnTo>
                  <a:pt x="144833" y="609600"/>
                </a:lnTo>
                <a:close/>
              </a:path>
              <a:path w="3487420" h="1781175">
                <a:moveTo>
                  <a:pt x="3361411" y="635000"/>
                </a:moveTo>
                <a:lnTo>
                  <a:pt x="3351876" y="635000"/>
                </a:lnTo>
                <a:lnTo>
                  <a:pt x="3357401" y="647700"/>
                </a:lnTo>
                <a:lnTo>
                  <a:pt x="3365084" y="647700"/>
                </a:lnTo>
                <a:lnTo>
                  <a:pt x="3364578" y="640861"/>
                </a:lnTo>
                <a:lnTo>
                  <a:pt x="3361411" y="635000"/>
                </a:lnTo>
                <a:close/>
              </a:path>
              <a:path w="3487420" h="1781175">
                <a:moveTo>
                  <a:pt x="3364578" y="640861"/>
                </a:moveTo>
                <a:lnTo>
                  <a:pt x="3365084" y="647700"/>
                </a:lnTo>
                <a:lnTo>
                  <a:pt x="3368271" y="647700"/>
                </a:lnTo>
                <a:lnTo>
                  <a:pt x="3364578" y="640861"/>
                </a:lnTo>
                <a:close/>
              </a:path>
              <a:path w="3487420" h="1781175">
                <a:moveTo>
                  <a:pt x="131664" y="622300"/>
                </a:moveTo>
                <a:lnTo>
                  <a:pt x="115444" y="622300"/>
                </a:lnTo>
                <a:lnTo>
                  <a:pt x="115266" y="635000"/>
                </a:lnTo>
                <a:lnTo>
                  <a:pt x="121113" y="635000"/>
                </a:lnTo>
                <a:lnTo>
                  <a:pt x="131666" y="622976"/>
                </a:lnTo>
                <a:lnTo>
                  <a:pt x="131664" y="622300"/>
                </a:lnTo>
                <a:close/>
              </a:path>
              <a:path w="3487420" h="1781175">
                <a:moveTo>
                  <a:pt x="3398044" y="609600"/>
                </a:moveTo>
                <a:lnTo>
                  <a:pt x="3345575" y="609600"/>
                </a:lnTo>
                <a:lnTo>
                  <a:pt x="3358200" y="622300"/>
                </a:lnTo>
                <a:lnTo>
                  <a:pt x="3366187" y="635000"/>
                </a:lnTo>
                <a:lnTo>
                  <a:pt x="3401650" y="635000"/>
                </a:lnTo>
                <a:lnTo>
                  <a:pt x="3398797" y="622300"/>
                </a:lnTo>
                <a:lnTo>
                  <a:pt x="3402861" y="622300"/>
                </a:lnTo>
                <a:lnTo>
                  <a:pt x="3398044" y="609600"/>
                </a:lnTo>
                <a:close/>
              </a:path>
              <a:path w="3487420" h="1781175">
                <a:moveTo>
                  <a:pt x="132260" y="622300"/>
                </a:moveTo>
                <a:lnTo>
                  <a:pt x="131664" y="622300"/>
                </a:lnTo>
                <a:lnTo>
                  <a:pt x="131666" y="622976"/>
                </a:lnTo>
                <a:lnTo>
                  <a:pt x="132260" y="622300"/>
                </a:lnTo>
                <a:close/>
              </a:path>
              <a:path w="3487420" h="1781175">
                <a:moveTo>
                  <a:pt x="150722" y="609600"/>
                </a:moveTo>
                <a:lnTo>
                  <a:pt x="148882" y="609600"/>
                </a:lnTo>
                <a:lnTo>
                  <a:pt x="147093" y="622300"/>
                </a:lnTo>
                <a:lnTo>
                  <a:pt x="148986" y="622300"/>
                </a:lnTo>
                <a:lnTo>
                  <a:pt x="150722" y="609600"/>
                </a:lnTo>
                <a:close/>
              </a:path>
              <a:path w="3487420" h="1781175">
                <a:moveTo>
                  <a:pt x="3345575" y="609600"/>
                </a:moveTo>
                <a:lnTo>
                  <a:pt x="3334769" y="609600"/>
                </a:lnTo>
                <a:lnTo>
                  <a:pt x="3339505" y="622300"/>
                </a:lnTo>
                <a:lnTo>
                  <a:pt x="3345970" y="622300"/>
                </a:lnTo>
                <a:lnTo>
                  <a:pt x="3345575" y="609600"/>
                </a:lnTo>
                <a:close/>
              </a:path>
              <a:path w="3487420" h="1781175">
                <a:moveTo>
                  <a:pt x="97564" y="596900"/>
                </a:moveTo>
                <a:lnTo>
                  <a:pt x="92687" y="609600"/>
                </a:lnTo>
                <a:lnTo>
                  <a:pt x="95837" y="609600"/>
                </a:lnTo>
                <a:lnTo>
                  <a:pt x="97564" y="596900"/>
                </a:lnTo>
                <a:close/>
              </a:path>
              <a:path w="3487420" h="1781175">
                <a:moveTo>
                  <a:pt x="147215" y="596900"/>
                </a:moveTo>
                <a:lnTo>
                  <a:pt x="103860" y="596900"/>
                </a:lnTo>
                <a:lnTo>
                  <a:pt x="97780" y="609600"/>
                </a:lnTo>
                <a:lnTo>
                  <a:pt x="150309" y="609600"/>
                </a:lnTo>
                <a:lnTo>
                  <a:pt x="147215" y="596900"/>
                </a:lnTo>
                <a:close/>
              </a:path>
              <a:path w="3487420" h="1781175">
                <a:moveTo>
                  <a:pt x="158054" y="596900"/>
                </a:moveTo>
                <a:lnTo>
                  <a:pt x="150675" y="609600"/>
                </a:lnTo>
                <a:lnTo>
                  <a:pt x="158372" y="609600"/>
                </a:lnTo>
                <a:lnTo>
                  <a:pt x="158054" y="596900"/>
                </a:lnTo>
                <a:close/>
              </a:path>
              <a:path w="3487420" h="1781175">
                <a:moveTo>
                  <a:pt x="3328241" y="596900"/>
                </a:moveTo>
                <a:lnTo>
                  <a:pt x="3327987" y="596900"/>
                </a:lnTo>
                <a:lnTo>
                  <a:pt x="3330930" y="609600"/>
                </a:lnTo>
                <a:lnTo>
                  <a:pt x="3332744" y="609600"/>
                </a:lnTo>
                <a:lnTo>
                  <a:pt x="3328241" y="596900"/>
                </a:lnTo>
                <a:close/>
              </a:path>
              <a:path w="3487420" h="1781175">
                <a:moveTo>
                  <a:pt x="3391030" y="596900"/>
                </a:moveTo>
                <a:lnTo>
                  <a:pt x="3336129" y="596900"/>
                </a:lnTo>
                <a:lnTo>
                  <a:pt x="3342699" y="609600"/>
                </a:lnTo>
                <a:lnTo>
                  <a:pt x="3390011" y="609600"/>
                </a:lnTo>
                <a:lnTo>
                  <a:pt x="3391030" y="596900"/>
                </a:lnTo>
                <a:close/>
              </a:path>
              <a:path w="3487420" h="1781175">
                <a:moveTo>
                  <a:pt x="161204" y="571500"/>
                </a:moveTo>
                <a:lnTo>
                  <a:pt x="112269" y="571500"/>
                </a:lnTo>
                <a:lnTo>
                  <a:pt x="104282" y="584200"/>
                </a:lnTo>
                <a:lnTo>
                  <a:pt x="100344" y="596900"/>
                </a:lnTo>
                <a:lnTo>
                  <a:pt x="147234" y="596900"/>
                </a:lnTo>
                <a:lnTo>
                  <a:pt x="149879" y="584200"/>
                </a:lnTo>
                <a:lnTo>
                  <a:pt x="150265" y="584200"/>
                </a:lnTo>
                <a:lnTo>
                  <a:pt x="161204" y="571500"/>
                </a:lnTo>
                <a:close/>
              </a:path>
              <a:path w="3487420" h="1781175">
                <a:moveTo>
                  <a:pt x="3320994" y="584200"/>
                </a:moveTo>
                <a:lnTo>
                  <a:pt x="3314931" y="584200"/>
                </a:lnTo>
                <a:lnTo>
                  <a:pt x="3321752" y="596900"/>
                </a:lnTo>
                <a:lnTo>
                  <a:pt x="3320994" y="584200"/>
                </a:lnTo>
                <a:close/>
              </a:path>
              <a:path w="3487420" h="1781175">
                <a:moveTo>
                  <a:pt x="3327771" y="584200"/>
                </a:moveTo>
                <a:lnTo>
                  <a:pt x="3327323" y="584200"/>
                </a:lnTo>
                <a:lnTo>
                  <a:pt x="3331275" y="596900"/>
                </a:lnTo>
                <a:lnTo>
                  <a:pt x="3327771" y="584200"/>
                </a:lnTo>
                <a:close/>
              </a:path>
              <a:path w="3487420" h="1781175">
                <a:moveTo>
                  <a:pt x="3336257" y="571500"/>
                </a:moveTo>
                <a:lnTo>
                  <a:pt x="3330001" y="571500"/>
                </a:lnTo>
                <a:lnTo>
                  <a:pt x="3331707" y="584200"/>
                </a:lnTo>
                <a:lnTo>
                  <a:pt x="3341919" y="596900"/>
                </a:lnTo>
                <a:lnTo>
                  <a:pt x="3346533" y="596900"/>
                </a:lnTo>
                <a:lnTo>
                  <a:pt x="3339701" y="584200"/>
                </a:lnTo>
                <a:lnTo>
                  <a:pt x="3336257" y="571500"/>
                </a:lnTo>
                <a:close/>
              </a:path>
              <a:path w="3487420" h="1781175">
                <a:moveTo>
                  <a:pt x="3366277" y="571500"/>
                </a:moveTo>
                <a:lnTo>
                  <a:pt x="3336257" y="571500"/>
                </a:lnTo>
                <a:lnTo>
                  <a:pt x="3346478" y="584200"/>
                </a:lnTo>
                <a:lnTo>
                  <a:pt x="3346533" y="596900"/>
                </a:lnTo>
                <a:lnTo>
                  <a:pt x="3380736" y="596900"/>
                </a:lnTo>
                <a:lnTo>
                  <a:pt x="3380495" y="584200"/>
                </a:lnTo>
                <a:lnTo>
                  <a:pt x="3378377" y="584200"/>
                </a:lnTo>
                <a:lnTo>
                  <a:pt x="3366277" y="571500"/>
                </a:lnTo>
                <a:close/>
              </a:path>
              <a:path w="3487420" h="1781175">
                <a:moveTo>
                  <a:pt x="162769" y="533400"/>
                </a:moveTo>
                <a:lnTo>
                  <a:pt x="144440" y="533400"/>
                </a:lnTo>
                <a:lnTo>
                  <a:pt x="138584" y="546100"/>
                </a:lnTo>
                <a:lnTo>
                  <a:pt x="118532" y="571500"/>
                </a:lnTo>
                <a:lnTo>
                  <a:pt x="160845" y="571500"/>
                </a:lnTo>
                <a:lnTo>
                  <a:pt x="181931" y="558800"/>
                </a:lnTo>
                <a:lnTo>
                  <a:pt x="139258" y="558800"/>
                </a:lnTo>
                <a:lnTo>
                  <a:pt x="143119" y="546100"/>
                </a:lnTo>
                <a:lnTo>
                  <a:pt x="151215" y="546100"/>
                </a:lnTo>
                <a:lnTo>
                  <a:pt x="162769" y="533400"/>
                </a:lnTo>
                <a:close/>
              </a:path>
              <a:path w="3487420" h="1781175">
                <a:moveTo>
                  <a:pt x="194005" y="558800"/>
                </a:moveTo>
                <a:lnTo>
                  <a:pt x="181931" y="558800"/>
                </a:lnTo>
                <a:lnTo>
                  <a:pt x="180673" y="571500"/>
                </a:lnTo>
                <a:lnTo>
                  <a:pt x="194005" y="558800"/>
                </a:lnTo>
                <a:close/>
              </a:path>
              <a:path w="3487420" h="1781175">
                <a:moveTo>
                  <a:pt x="3297387" y="558800"/>
                </a:moveTo>
                <a:lnTo>
                  <a:pt x="3296915" y="558800"/>
                </a:lnTo>
                <a:lnTo>
                  <a:pt x="3299126" y="571500"/>
                </a:lnTo>
                <a:lnTo>
                  <a:pt x="3302282" y="571500"/>
                </a:lnTo>
                <a:lnTo>
                  <a:pt x="3297387" y="558800"/>
                </a:lnTo>
                <a:close/>
              </a:path>
              <a:path w="3487420" h="1781175">
                <a:moveTo>
                  <a:pt x="3322844" y="508000"/>
                </a:moveTo>
                <a:lnTo>
                  <a:pt x="3322069" y="520700"/>
                </a:lnTo>
                <a:lnTo>
                  <a:pt x="3281037" y="520700"/>
                </a:lnTo>
                <a:lnTo>
                  <a:pt x="3274574" y="533400"/>
                </a:lnTo>
                <a:lnTo>
                  <a:pt x="3295663" y="533400"/>
                </a:lnTo>
                <a:lnTo>
                  <a:pt x="3296091" y="546100"/>
                </a:lnTo>
                <a:lnTo>
                  <a:pt x="3299661" y="546100"/>
                </a:lnTo>
                <a:lnTo>
                  <a:pt x="3313522" y="558800"/>
                </a:lnTo>
                <a:lnTo>
                  <a:pt x="3318271" y="571500"/>
                </a:lnTo>
                <a:lnTo>
                  <a:pt x="3356030" y="571500"/>
                </a:lnTo>
                <a:lnTo>
                  <a:pt x="3353492" y="558800"/>
                </a:lnTo>
                <a:lnTo>
                  <a:pt x="3352841" y="546100"/>
                </a:lnTo>
                <a:lnTo>
                  <a:pt x="3339778" y="533400"/>
                </a:lnTo>
                <a:lnTo>
                  <a:pt x="3329263" y="520700"/>
                </a:lnTo>
                <a:lnTo>
                  <a:pt x="3322844" y="508000"/>
                </a:lnTo>
                <a:close/>
              </a:path>
              <a:path w="3487420" h="1781175">
                <a:moveTo>
                  <a:pt x="193462" y="533400"/>
                </a:moveTo>
                <a:lnTo>
                  <a:pt x="167736" y="533400"/>
                </a:lnTo>
                <a:lnTo>
                  <a:pt x="156073" y="546100"/>
                </a:lnTo>
                <a:lnTo>
                  <a:pt x="146086" y="546100"/>
                </a:lnTo>
                <a:lnTo>
                  <a:pt x="139258" y="558800"/>
                </a:lnTo>
                <a:lnTo>
                  <a:pt x="194764" y="558800"/>
                </a:lnTo>
                <a:lnTo>
                  <a:pt x="191674" y="546100"/>
                </a:lnTo>
                <a:lnTo>
                  <a:pt x="193462" y="533400"/>
                </a:lnTo>
                <a:close/>
              </a:path>
              <a:path w="3487420" h="1781175">
                <a:moveTo>
                  <a:pt x="3286737" y="533400"/>
                </a:moveTo>
                <a:lnTo>
                  <a:pt x="3272982" y="533400"/>
                </a:lnTo>
                <a:lnTo>
                  <a:pt x="3286559" y="546100"/>
                </a:lnTo>
                <a:lnTo>
                  <a:pt x="3288261" y="558800"/>
                </a:lnTo>
                <a:lnTo>
                  <a:pt x="3291935" y="558800"/>
                </a:lnTo>
                <a:lnTo>
                  <a:pt x="3299661" y="546100"/>
                </a:lnTo>
                <a:lnTo>
                  <a:pt x="3291841" y="546100"/>
                </a:lnTo>
                <a:lnTo>
                  <a:pt x="3286737" y="533400"/>
                </a:lnTo>
                <a:close/>
              </a:path>
              <a:path w="3487420" h="1781175">
                <a:moveTo>
                  <a:pt x="139849" y="533400"/>
                </a:moveTo>
                <a:lnTo>
                  <a:pt x="139713" y="533400"/>
                </a:lnTo>
                <a:lnTo>
                  <a:pt x="136248" y="546100"/>
                </a:lnTo>
                <a:lnTo>
                  <a:pt x="138184" y="546100"/>
                </a:lnTo>
                <a:lnTo>
                  <a:pt x="139849" y="533400"/>
                </a:lnTo>
                <a:close/>
              </a:path>
              <a:path w="3487420" h="1781175">
                <a:moveTo>
                  <a:pt x="220781" y="520700"/>
                </a:moveTo>
                <a:lnTo>
                  <a:pt x="213489" y="520700"/>
                </a:lnTo>
                <a:lnTo>
                  <a:pt x="208295" y="533400"/>
                </a:lnTo>
                <a:lnTo>
                  <a:pt x="200701" y="533400"/>
                </a:lnTo>
                <a:lnTo>
                  <a:pt x="199101" y="546100"/>
                </a:lnTo>
                <a:lnTo>
                  <a:pt x="200193" y="546100"/>
                </a:lnTo>
                <a:lnTo>
                  <a:pt x="214859" y="533400"/>
                </a:lnTo>
                <a:lnTo>
                  <a:pt x="220781" y="520700"/>
                </a:lnTo>
                <a:close/>
              </a:path>
              <a:path w="3487420" h="1781175">
                <a:moveTo>
                  <a:pt x="207514" y="520700"/>
                </a:moveTo>
                <a:lnTo>
                  <a:pt x="163528" y="520700"/>
                </a:lnTo>
                <a:lnTo>
                  <a:pt x="157097" y="533400"/>
                </a:lnTo>
                <a:lnTo>
                  <a:pt x="201930" y="533400"/>
                </a:lnTo>
                <a:lnTo>
                  <a:pt x="207514" y="520700"/>
                </a:lnTo>
                <a:close/>
              </a:path>
              <a:path w="3487420" h="1781175">
                <a:moveTo>
                  <a:pt x="169397" y="508000"/>
                </a:moveTo>
                <a:lnTo>
                  <a:pt x="165223" y="508000"/>
                </a:lnTo>
                <a:lnTo>
                  <a:pt x="162283" y="520700"/>
                </a:lnTo>
                <a:lnTo>
                  <a:pt x="169530" y="509818"/>
                </a:lnTo>
                <a:lnTo>
                  <a:pt x="169397" y="508000"/>
                </a:lnTo>
                <a:close/>
              </a:path>
              <a:path w="3487420" h="1781175">
                <a:moveTo>
                  <a:pt x="228693" y="495300"/>
                </a:moveTo>
                <a:lnTo>
                  <a:pt x="178134" y="495300"/>
                </a:lnTo>
                <a:lnTo>
                  <a:pt x="170740" y="508000"/>
                </a:lnTo>
                <a:lnTo>
                  <a:pt x="169530" y="509818"/>
                </a:lnTo>
                <a:lnTo>
                  <a:pt x="170325" y="520700"/>
                </a:lnTo>
                <a:lnTo>
                  <a:pt x="217630" y="520700"/>
                </a:lnTo>
                <a:lnTo>
                  <a:pt x="219812" y="508000"/>
                </a:lnTo>
                <a:lnTo>
                  <a:pt x="238589" y="508000"/>
                </a:lnTo>
                <a:lnTo>
                  <a:pt x="228693" y="495300"/>
                </a:lnTo>
                <a:close/>
              </a:path>
              <a:path w="3487420" h="1781175">
                <a:moveTo>
                  <a:pt x="230146" y="508000"/>
                </a:moveTo>
                <a:lnTo>
                  <a:pt x="222777" y="508000"/>
                </a:lnTo>
                <a:lnTo>
                  <a:pt x="217630" y="520700"/>
                </a:lnTo>
                <a:lnTo>
                  <a:pt x="229492" y="520700"/>
                </a:lnTo>
                <a:lnTo>
                  <a:pt x="230146" y="508000"/>
                </a:lnTo>
                <a:close/>
              </a:path>
              <a:path w="3487420" h="1781175">
                <a:moveTo>
                  <a:pt x="3250807" y="508000"/>
                </a:moveTo>
                <a:lnTo>
                  <a:pt x="3247535" y="508000"/>
                </a:lnTo>
                <a:lnTo>
                  <a:pt x="3251342" y="520700"/>
                </a:lnTo>
                <a:lnTo>
                  <a:pt x="3250807" y="508000"/>
                </a:lnTo>
                <a:close/>
              </a:path>
              <a:path w="3487420" h="1781175">
                <a:moveTo>
                  <a:pt x="3261234" y="508000"/>
                </a:moveTo>
                <a:lnTo>
                  <a:pt x="3252866" y="508000"/>
                </a:lnTo>
                <a:lnTo>
                  <a:pt x="3256270" y="520700"/>
                </a:lnTo>
                <a:lnTo>
                  <a:pt x="3264931" y="520700"/>
                </a:lnTo>
                <a:lnTo>
                  <a:pt x="3261234" y="508000"/>
                </a:lnTo>
                <a:close/>
              </a:path>
              <a:path w="3487420" h="1781175">
                <a:moveTo>
                  <a:pt x="3267074" y="508000"/>
                </a:moveTo>
                <a:lnTo>
                  <a:pt x="3270164" y="520700"/>
                </a:lnTo>
                <a:lnTo>
                  <a:pt x="3270488" y="520700"/>
                </a:lnTo>
                <a:lnTo>
                  <a:pt x="3267074" y="508000"/>
                </a:lnTo>
                <a:close/>
              </a:path>
              <a:path w="3487420" h="1781175">
                <a:moveTo>
                  <a:pt x="3298123" y="482600"/>
                </a:moveTo>
                <a:lnTo>
                  <a:pt x="3297215" y="482600"/>
                </a:lnTo>
                <a:lnTo>
                  <a:pt x="3297443" y="495300"/>
                </a:lnTo>
                <a:lnTo>
                  <a:pt x="3237741" y="495300"/>
                </a:lnTo>
                <a:lnTo>
                  <a:pt x="3237734" y="508000"/>
                </a:lnTo>
                <a:lnTo>
                  <a:pt x="3280701" y="508000"/>
                </a:lnTo>
                <a:lnTo>
                  <a:pt x="3282076" y="520700"/>
                </a:lnTo>
                <a:lnTo>
                  <a:pt x="3318032" y="520700"/>
                </a:lnTo>
                <a:lnTo>
                  <a:pt x="3311340" y="508000"/>
                </a:lnTo>
                <a:lnTo>
                  <a:pt x="3309364" y="500408"/>
                </a:lnTo>
                <a:lnTo>
                  <a:pt x="3298123" y="482600"/>
                </a:lnTo>
                <a:close/>
              </a:path>
              <a:path w="3487420" h="1781175">
                <a:moveTo>
                  <a:pt x="231761" y="495300"/>
                </a:moveTo>
                <a:lnTo>
                  <a:pt x="228693" y="495300"/>
                </a:lnTo>
                <a:lnTo>
                  <a:pt x="238589" y="508000"/>
                </a:lnTo>
                <a:lnTo>
                  <a:pt x="241671" y="508000"/>
                </a:lnTo>
                <a:lnTo>
                  <a:pt x="231761" y="495300"/>
                </a:lnTo>
                <a:close/>
              </a:path>
              <a:path w="3487420" h="1781175">
                <a:moveTo>
                  <a:pt x="253647" y="495300"/>
                </a:moveTo>
                <a:lnTo>
                  <a:pt x="231761" y="495300"/>
                </a:lnTo>
                <a:lnTo>
                  <a:pt x="241671" y="508000"/>
                </a:lnTo>
                <a:lnTo>
                  <a:pt x="252796" y="508000"/>
                </a:lnTo>
                <a:lnTo>
                  <a:pt x="253647" y="495300"/>
                </a:lnTo>
                <a:close/>
              </a:path>
              <a:path w="3487420" h="1781175">
                <a:moveTo>
                  <a:pt x="3308035" y="495300"/>
                </a:moveTo>
                <a:lnTo>
                  <a:pt x="3309364" y="500408"/>
                </a:lnTo>
                <a:lnTo>
                  <a:pt x="3314157" y="508000"/>
                </a:lnTo>
                <a:lnTo>
                  <a:pt x="3308035" y="495300"/>
                </a:lnTo>
                <a:close/>
              </a:path>
              <a:path w="3487420" h="1781175">
                <a:moveTo>
                  <a:pt x="216350" y="482600"/>
                </a:moveTo>
                <a:lnTo>
                  <a:pt x="190401" y="482600"/>
                </a:lnTo>
                <a:lnTo>
                  <a:pt x="188509" y="495300"/>
                </a:lnTo>
                <a:lnTo>
                  <a:pt x="222362" y="495300"/>
                </a:lnTo>
                <a:lnTo>
                  <a:pt x="220602" y="488936"/>
                </a:lnTo>
                <a:lnTo>
                  <a:pt x="216350" y="482600"/>
                </a:lnTo>
                <a:close/>
              </a:path>
              <a:path w="3487420" h="1781175">
                <a:moveTo>
                  <a:pt x="220602" y="488936"/>
                </a:moveTo>
                <a:lnTo>
                  <a:pt x="222362" y="495300"/>
                </a:lnTo>
                <a:lnTo>
                  <a:pt x="224872" y="495300"/>
                </a:lnTo>
                <a:lnTo>
                  <a:pt x="220602" y="488936"/>
                </a:lnTo>
                <a:close/>
              </a:path>
              <a:path w="3487420" h="1781175">
                <a:moveTo>
                  <a:pt x="275960" y="457200"/>
                </a:moveTo>
                <a:lnTo>
                  <a:pt x="216448" y="457200"/>
                </a:lnTo>
                <a:lnTo>
                  <a:pt x="211708" y="469900"/>
                </a:lnTo>
                <a:lnTo>
                  <a:pt x="223916" y="469900"/>
                </a:lnTo>
                <a:lnTo>
                  <a:pt x="229550" y="482600"/>
                </a:lnTo>
                <a:lnTo>
                  <a:pt x="218849" y="482600"/>
                </a:lnTo>
                <a:lnTo>
                  <a:pt x="220602" y="488936"/>
                </a:lnTo>
                <a:lnTo>
                  <a:pt x="224872" y="495300"/>
                </a:lnTo>
                <a:lnTo>
                  <a:pt x="257702" y="495300"/>
                </a:lnTo>
                <a:lnTo>
                  <a:pt x="268500" y="482600"/>
                </a:lnTo>
                <a:lnTo>
                  <a:pt x="271719" y="469900"/>
                </a:lnTo>
                <a:lnTo>
                  <a:pt x="275960" y="457200"/>
                </a:lnTo>
                <a:close/>
              </a:path>
              <a:path w="3487420" h="1781175">
                <a:moveTo>
                  <a:pt x="3297215" y="482600"/>
                </a:moveTo>
                <a:lnTo>
                  <a:pt x="3235567" y="482600"/>
                </a:lnTo>
                <a:lnTo>
                  <a:pt x="3234475" y="495300"/>
                </a:lnTo>
                <a:lnTo>
                  <a:pt x="3297443" y="495300"/>
                </a:lnTo>
                <a:lnTo>
                  <a:pt x="3297215" y="482600"/>
                </a:lnTo>
                <a:close/>
              </a:path>
              <a:path w="3487420" h="1781175">
                <a:moveTo>
                  <a:pt x="3285632" y="469900"/>
                </a:moveTo>
                <a:lnTo>
                  <a:pt x="3226722" y="469900"/>
                </a:lnTo>
                <a:lnTo>
                  <a:pt x="3237423" y="482600"/>
                </a:lnTo>
                <a:lnTo>
                  <a:pt x="3284706" y="482600"/>
                </a:lnTo>
                <a:lnTo>
                  <a:pt x="3285632" y="469900"/>
                </a:lnTo>
                <a:close/>
              </a:path>
              <a:path w="3487420" h="1781175">
                <a:moveTo>
                  <a:pt x="3260228" y="444500"/>
                </a:moveTo>
                <a:lnTo>
                  <a:pt x="3192976" y="444500"/>
                </a:lnTo>
                <a:lnTo>
                  <a:pt x="3201785" y="457200"/>
                </a:lnTo>
                <a:lnTo>
                  <a:pt x="3205554" y="469900"/>
                </a:lnTo>
                <a:lnTo>
                  <a:pt x="3224553" y="469900"/>
                </a:lnTo>
                <a:lnTo>
                  <a:pt x="3218989" y="457200"/>
                </a:lnTo>
                <a:lnTo>
                  <a:pt x="3262404" y="457200"/>
                </a:lnTo>
                <a:lnTo>
                  <a:pt x="3260228" y="444500"/>
                </a:lnTo>
                <a:close/>
              </a:path>
              <a:path w="3487420" h="1781175">
                <a:moveTo>
                  <a:pt x="3263018" y="457200"/>
                </a:moveTo>
                <a:lnTo>
                  <a:pt x="3223948" y="457200"/>
                </a:lnTo>
                <a:lnTo>
                  <a:pt x="3229815" y="469900"/>
                </a:lnTo>
                <a:lnTo>
                  <a:pt x="3269097" y="469900"/>
                </a:lnTo>
                <a:lnTo>
                  <a:pt x="3263018" y="457200"/>
                </a:lnTo>
                <a:close/>
              </a:path>
              <a:path w="3487420" h="1781175">
                <a:moveTo>
                  <a:pt x="291814" y="444500"/>
                </a:moveTo>
                <a:lnTo>
                  <a:pt x="234824" y="444500"/>
                </a:lnTo>
                <a:lnTo>
                  <a:pt x="236614" y="457200"/>
                </a:lnTo>
                <a:lnTo>
                  <a:pt x="295557" y="457200"/>
                </a:lnTo>
                <a:lnTo>
                  <a:pt x="291814" y="444500"/>
                </a:lnTo>
                <a:close/>
              </a:path>
              <a:path w="3487420" h="1781175">
                <a:moveTo>
                  <a:pt x="323036" y="431800"/>
                </a:moveTo>
                <a:lnTo>
                  <a:pt x="252020" y="431800"/>
                </a:lnTo>
                <a:lnTo>
                  <a:pt x="239677" y="444500"/>
                </a:lnTo>
                <a:lnTo>
                  <a:pt x="308473" y="444500"/>
                </a:lnTo>
                <a:lnTo>
                  <a:pt x="323036" y="431800"/>
                </a:lnTo>
                <a:close/>
              </a:path>
              <a:path w="3487420" h="1781175">
                <a:moveTo>
                  <a:pt x="3173105" y="434667"/>
                </a:moveTo>
                <a:lnTo>
                  <a:pt x="3166062" y="444500"/>
                </a:lnTo>
                <a:lnTo>
                  <a:pt x="3177730" y="444500"/>
                </a:lnTo>
                <a:lnTo>
                  <a:pt x="3173105" y="434667"/>
                </a:lnTo>
                <a:close/>
              </a:path>
              <a:path w="3487420" h="1781175">
                <a:moveTo>
                  <a:pt x="3194958" y="406400"/>
                </a:moveTo>
                <a:lnTo>
                  <a:pt x="3163790" y="406400"/>
                </a:lnTo>
                <a:lnTo>
                  <a:pt x="3177613" y="418002"/>
                </a:lnTo>
                <a:lnTo>
                  <a:pt x="3179384" y="419100"/>
                </a:lnTo>
                <a:lnTo>
                  <a:pt x="3189163" y="431800"/>
                </a:lnTo>
                <a:lnTo>
                  <a:pt x="3176082" y="431800"/>
                </a:lnTo>
                <a:lnTo>
                  <a:pt x="3182879" y="444500"/>
                </a:lnTo>
                <a:lnTo>
                  <a:pt x="3240499" y="444500"/>
                </a:lnTo>
                <a:lnTo>
                  <a:pt x="3230222" y="431800"/>
                </a:lnTo>
                <a:lnTo>
                  <a:pt x="3221586" y="419100"/>
                </a:lnTo>
                <a:lnTo>
                  <a:pt x="3194967" y="419100"/>
                </a:lnTo>
                <a:lnTo>
                  <a:pt x="3194958" y="406400"/>
                </a:lnTo>
                <a:close/>
              </a:path>
              <a:path w="3487420" h="1781175">
                <a:moveTo>
                  <a:pt x="3175160" y="431800"/>
                </a:moveTo>
                <a:lnTo>
                  <a:pt x="3171757" y="431800"/>
                </a:lnTo>
                <a:lnTo>
                  <a:pt x="3173105" y="434667"/>
                </a:lnTo>
                <a:lnTo>
                  <a:pt x="3175160" y="431800"/>
                </a:lnTo>
                <a:close/>
              </a:path>
              <a:path w="3487420" h="1781175">
                <a:moveTo>
                  <a:pt x="266098" y="419100"/>
                </a:moveTo>
                <a:lnTo>
                  <a:pt x="258542" y="419100"/>
                </a:lnTo>
                <a:lnTo>
                  <a:pt x="255735" y="431800"/>
                </a:lnTo>
                <a:lnTo>
                  <a:pt x="261864" y="431800"/>
                </a:lnTo>
                <a:lnTo>
                  <a:pt x="266098" y="419100"/>
                </a:lnTo>
                <a:close/>
              </a:path>
              <a:path w="3487420" h="1781175">
                <a:moveTo>
                  <a:pt x="266098" y="419100"/>
                </a:moveTo>
                <a:lnTo>
                  <a:pt x="261864" y="431800"/>
                </a:lnTo>
                <a:lnTo>
                  <a:pt x="262221" y="431800"/>
                </a:lnTo>
                <a:lnTo>
                  <a:pt x="266098" y="419100"/>
                </a:lnTo>
                <a:close/>
              </a:path>
              <a:path w="3487420" h="1781175">
                <a:moveTo>
                  <a:pt x="305438" y="419100"/>
                </a:moveTo>
                <a:lnTo>
                  <a:pt x="266098" y="419100"/>
                </a:lnTo>
                <a:lnTo>
                  <a:pt x="262221" y="431800"/>
                </a:lnTo>
                <a:lnTo>
                  <a:pt x="294833" y="431800"/>
                </a:lnTo>
                <a:lnTo>
                  <a:pt x="305438" y="419100"/>
                </a:lnTo>
                <a:close/>
              </a:path>
              <a:path w="3487420" h="1781175">
                <a:moveTo>
                  <a:pt x="348591" y="406400"/>
                </a:moveTo>
                <a:lnTo>
                  <a:pt x="281290" y="406400"/>
                </a:lnTo>
                <a:lnTo>
                  <a:pt x="278344" y="419100"/>
                </a:lnTo>
                <a:lnTo>
                  <a:pt x="307266" y="419100"/>
                </a:lnTo>
                <a:lnTo>
                  <a:pt x="307909" y="431800"/>
                </a:lnTo>
                <a:lnTo>
                  <a:pt x="318544" y="431800"/>
                </a:lnTo>
                <a:lnTo>
                  <a:pt x="329611" y="419100"/>
                </a:lnTo>
                <a:lnTo>
                  <a:pt x="348591" y="406400"/>
                </a:lnTo>
                <a:close/>
              </a:path>
              <a:path w="3487420" h="1781175">
                <a:moveTo>
                  <a:pt x="341963" y="419100"/>
                </a:moveTo>
                <a:lnTo>
                  <a:pt x="339944" y="419100"/>
                </a:lnTo>
                <a:lnTo>
                  <a:pt x="337753" y="431800"/>
                </a:lnTo>
                <a:lnTo>
                  <a:pt x="338020" y="431800"/>
                </a:lnTo>
                <a:lnTo>
                  <a:pt x="341653" y="423180"/>
                </a:lnTo>
                <a:lnTo>
                  <a:pt x="341963" y="419100"/>
                </a:lnTo>
                <a:close/>
              </a:path>
              <a:path w="3487420" h="1781175">
                <a:moveTo>
                  <a:pt x="343601" y="419100"/>
                </a:moveTo>
                <a:lnTo>
                  <a:pt x="343373" y="419100"/>
                </a:lnTo>
                <a:lnTo>
                  <a:pt x="341653" y="423180"/>
                </a:lnTo>
                <a:lnTo>
                  <a:pt x="340998" y="431800"/>
                </a:lnTo>
                <a:lnTo>
                  <a:pt x="343601" y="419100"/>
                </a:lnTo>
                <a:close/>
              </a:path>
              <a:path w="3487420" h="1781175">
                <a:moveTo>
                  <a:pt x="3192378" y="393700"/>
                </a:moveTo>
                <a:lnTo>
                  <a:pt x="3126603" y="393700"/>
                </a:lnTo>
                <a:lnTo>
                  <a:pt x="3141777" y="406400"/>
                </a:lnTo>
                <a:lnTo>
                  <a:pt x="3140484" y="419100"/>
                </a:lnTo>
                <a:lnTo>
                  <a:pt x="3149903" y="419100"/>
                </a:lnTo>
                <a:lnTo>
                  <a:pt x="3165617" y="431800"/>
                </a:lnTo>
                <a:lnTo>
                  <a:pt x="3189163" y="431800"/>
                </a:lnTo>
                <a:lnTo>
                  <a:pt x="3178921" y="419100"/>
                </a:lnTo>
                <a:lnTo>
                  <a:pt x="3177613" y="418002"/>
                </a:lnTo>
                <a:lnTo>
                  <a:pt x="3158900" y="406400"/>
                </a:lnTo>
                <a:lnTo>
                  <a:pt x="3194958" y="406400"/>
                </a:lnTo>
                <a:lnTo>
                  <a:pt x="3192378" y="393700"/>
                </a:lnTo>
                <a:close/>
              </a:path>
              <a:path w="3487420" h="1781175">
                <a:moveTo>
                  <a:pt x="390358" y="393700"/>
                </a:moveTo>
                <a:lnTo>
                  <a:pt x="365705" y="393700"/>
                </a:lnTo>
                <a:lnTo>
                  <a:pt x="360683" y="406400"/>
                </a:lnTo>
                <a:lnTo>
                  <a:pt x="359736" y="406400"/>
                </a:lnTo>
                <a:lnTo>
                  <a:pt x="347297" y="419100"/>
                </a:lnTo>
                <a:lnTo>
                  <a:pt x="354727" y="419100"/>
                </a:lnTo>
                <a:lnTo>
                  <a:pt x="375937" y="406400"/>
                </a:lnTo>
                <a:lnTo>
                  <a:pt x="390358" y="393700"/>
                </a:lnTo>
                <a:close/>
              </a:path>
              <a:path w="3487420" h="1781175">
                <a:moveTo>
                  <a:pt x="3163790" y="406400"/>
                </a:moveTo>
                <a:lnTo>
                  <a:pt x="3158900" y="406400"/>
                </a:lnTo>
                <a:lnTo>
                  <a:pt x="3177613" y="418002"/>
                </a:lnTo>
                <a:lnTo>
                  <a:pt x="3163790" y="406400"/>
                </a:lnTo>
                <a:close/>
              </a:path>
              <a:path w="3487420" h="1781175">
                <a:moveTo>
                  <a:pt x="365705" y="393700"/>
                </a:moveTo>
                <a:lnTo>
                  <a:pt x="293584" y="393700"/>
                </a:lnTo>
                <a:lnTo>
                  <a:pt x="284637" y="406400"/>
                </a:lnTo>
                <a:lnTo>
                  <a:pt x="358654" y="406400"/>
                </a:lnTo>
                <a:lnTo>
                  <a:pt x="365705" y="393700"/>
                </a:lnTo>
                <a:close/>
              </a:path>
              <a:path w="3487420" h="1781175">
                <a:moveTo>
                  <a:pt x="3110934" y="393700"/>
                </a:moveTo>
                <a:lnTo>
                  <a:pt x="3110220" y="393700"/>
                </a:lnTo>
                <a:lnTo>
                  <a:pt x="3110741" y="406400"/>
                </a:lnTo>
                <a:lnTo>
                  <a:pt x="3110934" y="393700"/>
                </a:lnTo>
                <a:close/>
              </a:path>
              <a:path w="3487420" h="1781175">
                <a:moveTo>
                  <a:pt x="348673" y="355600"/>
                </a:moveTo>
                <a:lnTo>
                  <a:pt x="331789" y="368300"/>
                </a:lnTo>
                <a:lnTo>
                  <a:pt x="310444" y="381000"/>
                </a:lnTo>
                <a:lnTo>
                  <a:pt x="310124" y="393700"/>
                </a:lnTo>
                <a:lnTo>
                  <a:pt x="377421" y="393700"/>
                </a:lnTo>
                <a:lnTo>
                  <a:pt x="379558" y="381000"/>
                </a:lnTo>
                <a:lnTo>
                  <a:pt x="402258" y="381000"/>
                </a:lnTo>
                <a:lnTo>
                  <a:pt x="413292" y="368300"/>
                </a:lnTo>
                <a:lnTo>
                  <a:pt x="335613" y="368300"/>
                </a:lnTo>
                <a:lnTo>
                  <a:pt x="348673" y="355600"/>
                </a:lnTo>
                <a:close/>
              </a:path>
              <a:path w="3487420" h="1781175">
                <a:moveTo>
                  <a:pt x="392636" y="381000"/>
                </a:moveTo>
                <a:lnTo>
                  <a:pt x="383320" y="381000"/>
                </a:lnTo>
                <a:lnTo>
                  <a:pt x="382395" y="393700"/>
                </a:lnTo>
                <a:lnTo>
                  <a:pt x="392636" y="381000"/>
                </a:lnTo>
                <a:close/>
              </a:path>
              <a:path w="3487420" h="1781175">
                <a:moveTo>
                  <a:pt x="3142682" y="355600"/>
                </a:moveTo>
                <a:lnTo>
                  <a:pt x="3072349" y="355600"/>
                </a:lnTo>
                <a:lnTo>
                  <a:pt x="3072651" y="357458"/>
                </a:lnTo>
                <a:lnTo>
                  <a:pt x="3082562" y="381000"/>
                </a:lnTo>
                <a:lnTo>
                  <a:pt x="3117903" y="393700"/>
                </a:lnTo>
                <a:lnTo>
                  <a:pt x="3165463" y="393700"/>
                </a:lnTo>
                <a:lnTo>
                  <a:pt x="3159877" y="381000"/>
                </a:lnTo>
                <a:lnTo>
                  <a:pt x="3147526" y="381000"/>
                </a:lnTo>
                <a:lnTo>
                  <a:pt x="3145905" y="368300"/>
                </a:lnTo>
                <a:lnTo>
                  <a:pt x="3142682" y="355600"/>
                </a:lnTo>
                <a:close/>
              </a:path>
              <a:path w="3487420" h="1781175">
                <a:moveTo>
                  <a:pt x="3175053" y="381000"/>
                </a:moveTo>
                <a:lnTo>
                  <a:pt x="3164678" y="381000"/>
                </a:lnTo>
                <a:lnTo>
                  <a:pt x="3165463" y="393700"/>
                </a:lnTo>
                <a:lnTo>
                  <a:pt x="3186114" y="393700"/>
                </a:lnTo>
                <a:lnTo>
                  <a:pt x="3175053" y="381000"/>
                </a:lnTo>
                <a:close/>
              </a:path>
              <a:path w="3487420" h="1781175">
                <a:moveTo>
                  <a:pt x="3160552" y="368300"/>
                </a:moveTo>
                <a:lnTo>
                  <a:pt x="3156804" y="368300"/>
                </a:lnTo>
                <a:lnTo>
                  <a:pt x="3147526" y="381000"/>
                </a:lnTo>
                <a:lnTo>
                  <a:pt x="3167433" y="381000"/>
                </a:lnTo>
                <a:lnTo>
                  <a:pt x="3160552" y="368300"/>
                </a:lnTo>
                <a:close/>
              </a:path>
              <a:path w="3487420" h="1781175">
                <a:moveTo>
                  <a:pt x="357404" y="355600"/>
                </a:moveTo>
                <a:lnTo>
                  <a:pt x="353681" y="355600"/>
                </a:lnTo>
                <a:lnTo>
                  <a:pt x="352880" y="368300"/>
                </a:lnTo>
                <a:lnTo>
                  <a:pt x="355860" y="368300"/>
                </a:lnTo>
                <a:lnTo>
                  <a:pt x="357404" y="355600"/>
                </a:lnTo>
                <a:close/>
              </a:path>
              <a:path w="3487420" h="1781175">
                <a:moveTo>
                  <a:pt x="415425" y="342900"/>
                </a:moveTo>
                <a:lnTo>
                  <a:pt x="367575" y="342900"/>
                </a:lnTo>
                <a:lnTo>
                  <a:pt x="356022" y="355600"/>
                </a:lnTo>
                <a:lnTo>
                  <a:pt x="362219" y="355600"/>
                </a:lnTo>
                <a:lnTo>
                  <a:pt x="355860" y="368300"/>
                </a:lnTo>
                <a:lnTo>
                  <a:pt x="415828" y="368300"/>
                </a:lnTo>
                <a:lnTo>
                  <a:pt x="414751" y="355600"/>
                </a:lnTo>
                <a:lnTo>
                  <a:pt x="415425" y="342900"/>
                </a:lnTo>
                <a:close/>
              </a:path>
              <a:path w="3487420" h="1781175">
                <a:moveTo>
                  <a:pt x="456946" y="330200"/>
                </a:moveTo>
                <a:lnTo>
                  <a:pt x="448296" y="330200"/>
                </a:lnTo>
                <a:lnTo>
                  <a:pt x="443637" y="342900"/>
                </a:lnTo>
                <a:lnTo>
                  <a:pt x="415425" y="342900"/>
                </a:lnTo>
                <a:lnTo>
                  <a:pt x="418252" y="355600"/>
                </a:lnTo>
                <a:lnTo>
                  <a:pt x="415828" y="368300"/>
                </a:lnTo>
                <a:lnTo>
                  <a:pt x="428291" y="368300"/>
                </a:lnTo>
                <a:lnTo>
                  <a:pt x="424872" y="355600"/>
                </a:lnTo>
                <a:lnTo>
                  <a:pt x="436362" y="355600"/>
                </a:lnTo>
                <a:lnTo>
                  <a:pt x="447248" y="342900"/>
                </a:lnTo>
                <a:lnTo>
                  <a:pt x="456946" y="330200"/>
                </a:lnTo>
                <a:close/>
              </a:path>
              <a:path w="3487420" h="1781175">
                <a:moveTo>
                  <a:pt x="3061388" y="355600"/>
                </a:moveTo>
                <a:lnTo>
                  <a:pt x="3039182" y="355600"/>
                </a:lnTo>
                <a:lnTo>
                  <a:pt x="3052083" y="368300"/>
                </a:lnTo>
                <a:lnTo>
                  <a:pt x="3074419" y="368300"/>
                </a:lnTo>
                <a:lnTo>
                  <a:pt x="3061388" y="355600"/>
                </a:lnTo>
                <a:close/>
              </a:path>
              <a:path w="3487420" h="1781175">
                <a:moveTo>
                  <a:pt x="3071869" y="355600"/>
                </a:moveTo>
                <a:lnTo>
                  <a:pt x="3064892" y="355600"/>
                </a:lnTo>
                <a:lnTo>
                  <a:pt x="3074419" y="368300"/>
                </a:lnTo>
                <a:lnTo>
                  <a:pt x="3072651" y="357458"/>
                </a:lnTo>
                <a:lnTo>
                  <a:pt x="3071869" y="355600"/>
                </a:lnTo>
                <a:close/>
              </a:path>
              <a:path w="3487420" h="1781175">
                <a:moveTo>
                  <a:pt x="3034376" y="342900"/>
                </a:moveTo>
                <a:lnTo>
                  <a:pt x="3016049" y="342900"/>
                </a:lnTo>
                <a:lnTo>
                  <a:pt x="3024393" y="355600"/>
                </a:lnTo>
                <a:lnTo>
                  <a:pt x="3038909" y="355600"/>
                </a:lnTo>
                <a:lnTo>
                  <a:pt x="3034376" y="342900"/>
                </a:lnTo>
                <a:close/>
              </a:path>
              <a:path w="3487420" h="1781175">
                <a:moveTo>
                  <a:pt x="3062709" y="342900"/>
                </a:moveTo>
                <a:lnTo>
                  <a:pt x="3042071" y="342900"/>
                </a:lnTo>
                <a:lnTo>
                  <a:pt x="3047036" y="355600"/>
                </a:lnTo>
                <a:lnTo>
                  <a:pt x="3063492" y="355600"/>
                </a:lnTo>
                <a:lnTo>
                  <a:pt x="3062709" y="342900"/>
                </a:lnTo>
                <a:close/>
              </a:path>
              <a:path w="3487420" h="1781175">
                <a:moveTo>
                  <a:pt x="3072091" y="355487"/>
                </a:moveTo>
                <a:close/>
              </a:path>
              <a:path w="3487420" h="1781175">
                <a:moveTo>
                  <a:pt x="3076068" y="347562"/>
                </a:moveTo>
                <a:lnTo>
                  <a:pt x="3074030" y="355600"/>
                </a:lnTo>
                <a:lnTo>
                  <a:pt x="3080239" y="355600"/>
                </a:lnTo>
                <a:lnTo>
                  <a:pt x="3076068" y="347562"/>
                </a:lnTo>
                <a:close/>
              </a:path>
              <a:path w="3487420" h="1781175">
                <a:moveTo>
                  <a:pt x="3084333" y="342900"/>
                </a:moveTo>
                <a:lnTo>
                  <a:pt x="3077251" y="342900"/>
                </a:lnTo>
                <a:lnTo>
                  <a:pt x="3076068" y="347562"/>
                </a:lnTo>
                <a:lnTo>
                  <a:pt x="3080239" y="355600"/>
                </a:lnTo>
                <a:lnTo>
                  <a:pt x="3085544" y="355600"/>
                </a:lnTo>
                <a:lnTo>
                  <a:pt x="3084333" y="342900"/>
                </a:lnTo>
                <a:close/>
              </a:path>
              <a:path w="3487420" h="1781175">
                <a:moveTo>
                  <a:pt x="3115544" y="342900"/>
                </a:moveTo>
                <a:lnTo>
                  <a:pt x="3084333" y="342900"/>
                </a:lnTo>
                <a:lnTo>
                  <a:pt x="3085544" y="355600"/>
                </a:lnTo>
                <a:lnTo>
                  <a:pt x="3119237" y="355600"/>
                </a:lnTo>
                <a:lnTo>
                  <a:pt x="3115544" y="342900"/>
                </a:lnTo>
                <a:close/>
              </a:path>
              <a:path w="3487420" h="1781175">
                <a:moveTo>
                  <a:pt x="3067471" y="342900"/>
                </a:moveTo>
                <a:lnTo>
                  <a:pt x="3062709" y="342900"/>
                </a:lnTo>
                <a:lnTo>
                  <a:pt x="3072091" y="355487"/>
                </a:lnTo>
                <a:lnTo>
                  <a:pt x="3067471" y="342900"/>
                </a:lnTo>
                <a:close/>
              </a:path>
              <a:path w="3487420" h="1781175">
                <a:moveTo>
                  <a:pt x="3077251" y="342900"/>
                </a:moveTo>
                <a:lnTo>
                  <a:pt x="3073649" y="342900"/>
                </a:lnTo>
                <a:lnTo>
                  <a:pt x="3076068" y="347562"/>
                </a:lnTo>
                <a:lnTo>
                  <a:pt x="3077251" y="342900"/>
                </a:lnTo>
                <a:close/>
              </a:path>
              <a:path w="3487420" h="1781175">
                <a:moveTo>
                  <a:pt x="407889" y="317500"/>
                </a:moveTo>
                <a:lnTo>
                  <a:pt x="393785" y="330200"/>
                </a:lnTo>
                <a:lnTo>
                  <a:pt x="380255" y="342900"/>
                </a:lnTo>
                <a:lnTo>
                  <a:pt x="442890" y="342900"/>
                </a:lnTo>
                <a:lnTo>
                  <a:pt x="448296" y="330200"/>
                </a:lnTo>
                <a:lnTo>
                  <a:pt x="406238" y="330200"/>
                </a:lnTo>
                <a:lnTo>
                  <a:pt x="407889" y="317500"/>
                </a:lnTo>
                <a:close/>
              </a:path>
              <a:path w="3487420" h="1781175">
                <a:moveTo>
                  <a:pt x="448296" y="330200"/>
                </a:moveTo>
                <a:lnTo>
                  <a:pt x="442890" y="342900"/>
                </a:lnTo>
                <a:lnTo>
                  <a:pt x="443637" y="342900"/>
                </a:lnTo>
                <a:lnTo>
                  <a:pt x="448296" y="330200"/>
                </a:lnTo>
                <a:close/>
              </a:path>
              <a:path w="3487420" h="1781175">
                <a:moveTo>
                  <a:pt x="475712" y="330200"/>
                </a:moveTo>
                <a:lnTo>
                  <a:pt x="462762" y="330200"/>
                </a:lnTo>
                <a:lnTo>
                  <a:pt x="462003" y="342900"/>
                </a:lnTo>
                <a:lnTo>
                  <a:pt x="469751" y="342900"/>
                </a:lnTo>
                <a:lnTo>
                  <a:pt x="470643" y="342229"/>
                </a:lnTo>
                <a:lnTo>
                  <a:pt x="475712" y="330200"/>
                </a:lnTo>
                <a:close/>
              </a:path>
              <a:path w="3487420" h="1781175">
                <a:moveTo>
                  <a:pt x="3077860" y="317500"/>
                </a:moveTo>
                <a:lnTo>
                  <a:pt x="2971809" y="317500"/>
                </a:lnTo>
                <a:lnTo>
                  <a:pt x="2986786" y="330200"/>
                </a:lnTo>
                <a:lnTo>
                  <a:pt x="2997190" y="342900"/>
                </a:lnTo>
                <a:lnTo>
                  <a:pt x="2999406" y="330200"/>
                </a:lnTo>
                <a:lnTo>
                  <a:pt x="3086605" y="330200"/>
                </a:lnTo>
                <a:lnTo>
                  <a:pt x="3077860" y="317500"/>
                </a:lnTo>
                <a:close/>
              </a:path>
              <a:path w="3487420" h="1781175">
                <a:moveTo>
                  <a:pt x="3014147" y="330200"/>
                </a:moveTo>
                <a:lnTo>
                  <a:pt x="3005737" y="330200"/>
                </a:lnTo>
                <a:lnTo>
                  <a:pt x="3009674" y="342900"/>
                </a:lnTo>
                <a:lnTo>
                  <a:pt x="3014332" y="330345"/>
                </a:lnTo>
                <a:lnTo>
                  <a:pt x="3014147" y="330200"/>
                </a:lnTo>
                <a:close/>
              </a:path>
              <a:path w="3487420" h="1781175">
                <a:moveTo>
                  <a:pt x="3080766" y="330200"/>
                </a:moveTo>
                <a:lnTo>
                  <a:pt x="3014386" y="330200"/>
                </a:lnTo>
                <a:lnTo>
                  <a:pt x="3014332" y="330345"/>
                </a:lnTo>
                <a:lnTo>
                  <a:pt x="3030286" y="342900"/>
                </a:lnTo>
                <a:lnTo>
                  <a:pt x="3076575" y="342900"/>
                </a:lnTo>
                <a:lnTo>
                  <a:pt x="3080766" y="330200"/>
                </a:lnTo>
                <a:close/>
              </a:path>
              <a:path w="3487420" h="1781175">
                <a:moveTo>
                  <a:pt x="3088724" y="330200"/>
                </a:moveTo>
                <a:lnTo>
                  <a:pt x="3080766" y="330200"/>
                </a:lnTo>
                <a:lnTo>
                  <a:pt x="3076575" y="342900"/>
                </a:lnTo>
                <a:lnTo>
                  <a:pt x="3090141" y="342900"/>
                </a:lnTo>
                <a:lnTo>
                  <a:pt x="3094080" y="336602"/>
                </a:lnTo>
                <a:lnTo>
                  <a:pt x="3088724" y="330200"/>
                </a:lnTo>
                <a:close/>
              </a:path>
              <a:path w="3487420" h="1781175">
                <a:moveTo>
                  <a:pt x="3094080" y="336602"/>
                </a:moveTo>
                <a:lnTo>
                  <a:pt x="3090141" y="342900"/>
                </a:lnTo>
                <a:lnTo>
                  <a:pt x="3099349" y="342900"/>
                </a:lnTo>
                <a:lnTo>
                  <a:pt x="3094080" y="336602"/>
                </a:lnTo>
                <a:close/>
              </a:path>
              <a:path w="3487420" h="1781175">
                <a:moveTo>
                  <a:pt x="475816" y="330200"/>
                </a:moveTo>
                <a:lnTo>
                  <a:pt x="470640" y="342235"/>
                </a:lnTo>
                <a:lnTo>
                  <a:pt x="475816" y="330200"/>
                </a:lnTo>
                <a:close/>
              </a:path>
              <a:path w="3487420" h="1781175">
                <a:moveTo>
                  <a:pt x="486740" y="330200"/>
                </a:moveTo>
                <a:lnTo>
                  <a:pt x="475816" y="330200"/>
                </a:lnTo>
                <a:lnTo>
                  <a:pt x="470648" y="342229"/>
                </a:lnTo>
                <a:lnTo>
                  <a:pt x="486740" y="330200"/>
                </a:lnTo>
                <a:close/>
              </a:path>
              <a:path w="3487420" h="1781175">
                <a:moveTo>
                  <a:pt x="3098084" y="330200"/>
                </a:moveTo>
                <a:lnTo>
                  <a:pt x="3088724" y="330200"/>
                </a:lnTo>
                <a:lnTo>
                  <a:pt x="3094080" y="336602"/>
                </a:lnTo>
                <a:lnTo>
                  <a:pt x="3098084" y="330200"/>
                </a:lnTo>
                <a:close/>
              </a:path>
              <a:path w="3487420" h="1781175">
                <a:moveTo>
                  <a:pt x="456301" y="317500"/>
                </a:moveTo>
                <a:lnTo>
                  <a:pt x="412410" y="317500"/>
                </a:lnTo>
                <a:lnTo>
                  <a:pt x="410991" y="330200"/>
                </a:lnTo>
                <a:lnTo>
                  <a:pt x="455958" y="330200"/>
                </a:lnTo>
                <a:lnTo>
                  <a:pt x="456301" y="317500"/>
                </a:lnTo>
                <a:close/>
              </a:path>
              <a:path w="3487420" h="1781175">
                <a:moveTo>
                  <a:pt x="482895" y="317500"/>
                </a:moveTo>
                <a:lnTo>
                  <a:pt x="456301" y="317500"/>
                </a:lnTo>
                <a:lnTo>
                  <a:pt x="455958" y="330200"/>
                </a:lnTo>
                <a:lnTo>
                  <a:pt x="478337" y="330200"/>
                </a:lnTo>
                <a:lnTo>
                  <a:pt x="482895" y="317500"/>
                </a:lnTo>
                <a:close/>
              </a:path>
              <a:path w="3487420" h="1781175">
                <a:moveTo>
                  <a:pt x="491255" y="326453"/>
                </a:moveTo>
                <a:lnTo>
                  <a:pt x="486740" y="330200"/>
                </a:lnTo>
                <a:lnTo>
                  <a:pt x="491124" y="330200"/>
                </a:lnTo>
                <a:lnTo>
                  <a:pt x="491255" y="326453"/>
                </a:lnTo>
                <a:close/>
              </a:path>
              <a:path w="3487420" h="1781175">
                <a:moveTo>
                  <a:pt x="502048" y="317500"/>
                </a:moveTo>
                <a:lnTo>
                  <a:pt x="491567" y="317500"/>
                </a:lnTo>
                <a:lnTo>
                  <a:pt x="491255" y="326453"/>
                </a:lnTo>
                <a:lnTo>
                  <a:pt x="502048" y="317500"/>
                </a:lnTo>
                <a:close/>
              </a:path>
              <a:path w="3487420" h="1781175">
                <a:moveTo>
                  <a:pt x="437937" y="304800"/>
                </a:moveTo>
                <a:lnTo>
                  <a:pt x="432461" y="304800"/>
                </a:lnTo>
                <a:lnTo>
                  <a:pt x="420569" y="317500"/>
                </a:lnTo>
                <a:lnTo>
                  <a:pt x="438877" y="317500"/>
                </a:lnTo>
                <a:lnTo>
                  <a:pt x="437937" y="304800"/>
                </a:lnTo>
                <a:close/>
              </a:path>
              <a:path w="3487420" h="1781175">
                <a:moveTo>
                  <a:pt x="509426" y="304800"/>
                </a:moveTo>
                <a:lnTo>
                  <a:pt x="437937" y="304800"/>
                </a:lnTo>
                <a:lnTo>
                  <a:pt x="449011" y="317500"/>
                </a:lnTo>
                <a:lnTo>
                  <a:pt x="504751" y="317500"/>
                </a:lnTo>
                <a:lnTo>
                  <a:pt x="509426" y="304800"/>
                </a:lnTo>
                <a:close/>
              </a:path>
              <a:path w="3487420" h="1781175">
                <a:moveTo>
                  <a:pt x="510167" y="316933"/>
                </a:moveTo>
                <a:lnTo>
                  <a:pt x="509628" y="317500"/>
                </a:lnTo>
                <a:lnTo>
                  <a:pt x="509810" y="317500"/>
                </a:lnTo>
                <a:lnTo>
                  <a:pt x="510167" y="316933"/>
                </a:lnTo>
                <a:close/>
              </a:path>
              <a:path w="3487420" h="1781175">
                <a:moveTo>
                  <a:pt x="533262" y="304800"/>
                </a:moveTo>
                <a:lnTo>
                  <a:pt x="527041" y="304800"/>
                </a:lnTo>
                <a:lnTo>
                  <a:pt x="520792" y="317500"/>
                </a:lnTo>
                <a:lnTo>
                  <a:pt x="533262" y="304800"/>
                </a:lnTo>
                <a:close/>
              </a:path>
              <a:path w="3487420" h="1781175">
                <a:moveTo>
                  <a:pt x="2962582" y="304800"/>
                </a:moveTo>
                <a:lnTo>
                  <a:pt x="2960871" y="317500"/>
                </a:lnTo>
                <a:lnTo>
                  <a:pt x="2979168" y="317500"/>
                </a:lnTo>
                <a:lnTo>
                  <a:pt x="2962582" y="304800"/>
                </a:lnTo>
                <a:close/>
              </a:path>
              <a:path w="3487420" h="1781175">
                <a:moveTo>
                  <a:pt x="3042859" y="304800"/>
                </a:moveTo>
                <a:lnTo>
                  <a:pt x="2970420" y="304800"/>
                </a:lnTo>
                <a:lnTo>
                  <a:pt x="2979168" y="317500"/>
                </a:lnTo>
                <a:lnTo>
                  <a:pt x="3052307" y="317500"/>
                </a:lnTo>
                <a:lnTo>
                  <a:pt x="3042859" y="304800"/>
                </a:lnTo>
                <a:close/>
              </a:path>
              <a:path w="3487420" h="1781175">
                <a:moveTo>
                  <a:pt x="521690" y="304800"/>
                </a:moveTo>
                <a:lnTo>
                  <a:pt x="517791" y="304800"/>
                </a:lnTo>
                <a:lnTo>
                  <a:pt x="510167" y="316933"/>
                </a:lnTo>
                <a:lnTo>
                  <a:pt x="521690" y="304800"/>
                </a:lnTo>
                <a:close/>
              </a:path>
              <a:path w="3487420" h="1781175">
                <a:moveTo>
                  <a:pt x="549500" y="279400"/>
                </a:moveTo>
                <a:lnTo>
                  <a:pt x="511252" y="279400"/>
                </a:lnTo>
                <a:lnTo>
                  <a:pt x="499692" y="292100"/>
                </a:lnTo>
                <a:lnTo>
                  <a:pt x="448275" y="292100"/>
                </a:lnTo>
                <a:lnTo>
                  <a:pt x="444589" y="304800"/>
                </a:lnTo>
                <a:lnTo>
                  <a:pt x="544960" y="304800"/>
                </a:lnTo>
                <a:lnTo>
                  <a:pt x="540160" y="292100"/>
                </a:lnTo>
                <a:lnTo>
                  <a:pt x="549500" y="279400"/>
                </a:lnTo>
                <a:close/>
              </a:path>
              <a:path w="3487420" h="1781175">
                <a:moveTo>
                  <a:pt x="2930794" y="292100"/>
                </a:moveTo>
                <a:lnTo>
                  <a:pt x="2933182" y="304800"/>
                </a:lnTo>
                <a:lnTo>
                  <a:pt x="2937297" y="304800"/>
                </a:lnTo>
                <a:lnTo>
                  <a:pt x="2930794" y="292100"/>
                </a:lnTo>
                <a:close/>
              </a:path>
              <a:path w="3487420" h="1781175">
                <a:moveTo>
                  <a:pt x="2961808" y="292100"/>
                </a:moveTo>
                <a:lnTo>
                  <a:pt x="2954924" y="292100"/>
                </a:lnTo>
                <a:lnTo>
                  <a:pt x="2955305" y="304800"/>
                </a:lnTo>
                <a:lnTo>
                  <a:pt x="2960576" y="304800"/>
                </a:lnTo>
                <a:lnTo>
                  <a:pt x="2961808" y="292100"/>
                </a:lnTo>
                <a:close/>
              </a:path>
              <a:path w="3487420" h="1781175">
                <a:moveTo>
                  <a:pt x="3045845" y="292100"/>
                </a:moveTo>
                <a:lnTo>
                  <a:pt x="2970596" y="292100"/>
                </a:lnTo>
                <a:lnTo>
                  <a:pt x="2980947" y="304800"/>
                </a:lnTo>
                <a:lnTo>
                  <a:pt x="3050371" y="304800"/>
                </a:lnTo>
                <a:lnTo>
                  <a:pt x="3045845" y="292100"/>
                </a:lnTo>
                <a:close/>
              </a:path>
              <a:path w="3487420" h="1781175">
                <a:moveTo>
                  <a:pt x="492459" y="279400"/>
                </a:moveTo>
                <a:lnTo>
                  <a:pt x="475808" y="279400"/>
                </a:lnTo>
                <a:lnTo>
                  <a:pt x="471901" y="292100"/>
                </a:lnTo>
                <a:lnTo>
                  <a:pt x="485112" y="292100"/>
                </a:lnTo>
                <a:lnTo>
                  <a:pt x="492459" y="279400"/>
                </a:lnTo>
                <a:close/>
              </a:path>
              <a:path w="3487420" h="1781175">
                <a:moveTo>
                  <a:pt x="575106" y="279400"/>
                </a:moveTo>
                <a:lnTo>
                  <a:pt x="561726" y="279400"/>
                </a:lnTo>
                <a:lnTo>
                  <a:pt x="565584" y="292100"/>
                </a:lnTo>
                <a:lnTo>
                  <a:pt x="575106" y="279400"/>
                </a:lnTo>
                <a:close/>
              </a:path>
              <a:path w="3487420" h="1781175">
                <a:moveTo>
                  <a:pt x="2907896" y="279400"/>
                </a:moveTo>
                <a:lnTo>
                  <a:pt x="2905689" y="279400"/>
                </a:lnTo>
                <a:lnTo>
                  <a:pt x="2903572" y="292100"/>
                </a:lnTo>
                <a:lnTo>
                  <a:pt x="2907896" y="279400"/>
                </a:lnTo>
                <a:close/>
              </a:path>
              <a:path w="3487420" h="1781175">
                <a:moveTo>
                  <a:pt x="2911020" y="279400"/>
                </a:moveTo>
                <a:lnTo>
                  <a:pt x="2913459" y="292100"/>
                </a:lnTo>
                <a:lnTo>
                  <a:pt x="2917599" y="292100"/>
                </a:lnTo>
                <a:lnTo>
                  <a:pt x="2911020" y="279400"/>
                </a:lnTo>
                <a:close/>
              </a:path>
              <a:path w="3487420" h="1781175">
                <a:moveTo>
                  <a:pt x="2924521" y="279400"/>
                </a:moveTo>
                <a:lnTo>
                  <a:pt x="2921195" y="279400"/>
                </a:lnTo>
                <a:lnTo>
                  <a:pt x="2919631" y="292100"/>
                </a:lnTo>
                <a:lnTo>
                  <a:pt x="2925968" y="292100"/>
                </a:lnTo>
                <a:lnTo>
                  <a:pt x="2924521" y="279400"/>
                </a:lnTo>
                <a:close/>
              </a:path>
              <a:path w="3487420" h="1781175">
                <a:moveTo>
                  <a:pt x="2936847" y="279400"/>
                </a:moveTo>
                <a:lnTo>
                  <a:pt x="2928775" y="279400"/>
                </a:lnTo>
                <a:lnTo>
                  <a:pt x="2933080" y="292100"/>
                </a:lnTo>
                <a:lnTo>
                  <a:pt x="2940307" y="292100"/>
                </a:lnTo>
                <a:lnTo>
                  <a:pt x="2936847" y="279400"/>
                </a:lnTo>
                <a:close/>
              </a:path>
              <a:path w="3487420" h="1781175">
                <a:moveTo>
                  <a:pt x="3009421" y="279400"/>
                </a:moveTo>
                <a:lnTo>
                  <a:pt x="2973700" y="279400"/>
                </a:lnTo>
                <a:lnTo>
                  <a:pt x="2973007" y="292100"/>
                </a:lnTo>
                <a:lnTo>
                  <a:pt x="3017378" y="292100"/>
                </a:lnTo>
                <a:lnTo>
                  <a:pt x="3009421" y="279400"/>
                </a:lnTo>
                <a:close/>
              </a:path>
              <a:path w="3487420" h="1781175">
                <a:moveTo>
                  <a:pt x="589827" y="266700"/>
                </a:moveTo>
                <a:lnTo>
                  <a:pt x="508684" y="266700"/>
                </a:lnTo>
                <a:lnTo>
                  <a:pt x="494181" y="279400"/>
                </a:lnTo>
                <a:lnTo>
                  <a:pt x="588329" y="279400"/>
                </a:lnTo>
                <a:lnTo>
                  <a:pt x="589827" y="266700"/>
                </a:lnTo>
                <a:close/>
              </a:path>
              <a:path w="3487420" h="1781175">
                <a:moveTo>
                  <a:pt x="603557" y="266700"/>
                </a:moveTo>
                <a:lnTo>
                  <a:pt x="592242" y="266700"/>
                </a:lnTo>
                <a:lnTo>
                  <a:pt x="588329" y="279400"/>
                </a:lnTo>
                <a:lnTo>
                  <a:pt x="603630" y="279400"/>
                </a:lnTo>
                <a:lnTo>
                  <a:pt x="603557" y="266700"/>
                </a:lnTo>
                <a:close/>
              </a:path>
              <a:path w="3487420" h="1781175">
                <a:moveTo>
                  <a:pt x="2893139" y="266700"/>
                </a:moveTo>
                <a:lnTo>
                  <a:pt x="2868300" y="266700"/>
                </a:lnTo>
                <a:lnTo>
                  <a:pt x="2877464" y="279400"/>
                </a:lnTo>
                <a:lnTo>
                  <a:pt x="2886747" y="279400"/>
                </a:lnTo>
                <a:lnTo>
                  <a:pt x="2893139" y="266700"/>
                </a:lnTo>
                <a:close/>
              </a:path>
              <a:path w="3487420" h="1781175">
                <a:moveTo>
                  <a:pt x="2897393" y="266700"/>
                </a:moveTo>
                <a:lnTo>
                  <a:pt x="2893139" y="266700"/>
                </a:lnTo>
                <a:lnTo>
                  <a:pt x="2895044" y="279400"/>
                </a:lnTo>
                <a:lnTo>
                  <a:pt x="2902410" y="279400"/>
                </a:lnTo>
                <a:lnTo>
                  <a:pt x="2897393" y="266700"/>
                </a:lnTo>
                <a:close/>
              </a:path>
              <a:path w="3487420" h="1781175">
                <a:moveTo>
                  <a:pt x="2938160" y="266700"/>
                </a:moveTo>
                <a:lnTo>
                  <a:pt x="2905585" y="266700"/>
                </a:lnTo>
                <a:lnTo>
                  <a:pt x="2902410" y="279400"/>
                </a:lnTo>
                <a:lnTo>
                  <a:pt x="2942720" y="279400"/>
                </a:lnTo>
                <a:lnTo>
                  <a:pt x="2938160" y="266700"/>
                </a:lnTo>
                <a:close/>
              </a:path>
              <a:path w="3487420" h="1781175">
                <a:moveTo>
                  <a:pt x="2957934" y="266700"/>
                </a:moveTo>
                <a:lnTo>
                  <a:pt x="2938160" y="266700"/>
                </a:lnTo>
                <a:lnTo>
                  <a:pt x="2945666" y="279400"/>
                </a:lnTo>
                <a:lnTo>
                  <a:pt x="2951540" y="279400"/>
                </a:lnTo>
                <a:lnTo>
                  <a:pt x="2957934" y="266700"/>
                </a:lnTo>
                <a:close/>
              </a:path>
              <a:path w="3487420" h="1781175">
                <a:moveTo>
                  <a:pt x="2997195" y="266700"/>
                </a:moveTo>
                <a:lnTo>
                  <a:pt x="2993086" y="266700"/>
                </a:lnTo>
                <a:lnTo>
                  <a:pt x="2990947" y="279400"/>
                </a:lnTo>
                <a:lnTo>
                  <a:pt x="3006804" y="279400"/>
                </a:lnTo>
                <a:lnTo>
                  <a:pt x="2997195" y="266700"/>
                </a:lnTo>
                <a:close/>
              </a:path>
              <a:path w="3487420" h="1781175">
                <a:moveTo>
                  <a:pt x="616961" y="254000"/>
                </a:moveTo>
                <a:lnTo>
                  <a:pt x="528255" y="254000"/>
                </a:lnTo>
                <a:lnTo>
                  <a:pt x="522176" y="266700"/>
                </a:lnTo>
                <a:lnTo>
                  <a:pt x="603599" y="266700"/>
                </a:lnTo>
                <a:lnTo>
                  <a:pt x="616961" y="254000"/>
                </a:lnTo>
                <a:close/>
              </a:path>
              <a:path w="3487420" h="1781175">
                <a:moveTo>
                  <a:pt x="634982" y="254000"/>
                </a:moveTo>
                <a:lnTo>
                  <a:pt x="628411" y="254000"/>
                </a:lnTo>
                <a:lnTo>
                  <a:pt x="625676" y="266700"/>
                </a:lnTo>
                <a:lnTo>
                  <a:pt x="629232" y="266700"/>
                </a:lnTo>
                <a:lnTo>
                  <a:pt x="634982" y="254000"/>
                </a:lnTo>
                <a:close/>
              </a:path>
              <a:path w="3487420" h="1781175">
                <a:moveTo>
                  <a:pt x="2953821" y="254000"/>
                </a:moveTo>
                <a:lnTo>
                  <a:pt x="2868133" y="254000"/>
                </a:lnTo>
                <a:lnTo>
                  <a:pt x="2870198" y="266700"/>
                </a:lnTo>
                <a:lnTo>
                  <a:pt x="2960055" y="266700"/>
                </a:lnTo>
                <a:lnTo>
                  <a:pt x="2959946" y="264555"/>
                </a:lnTo>
                <a:lnTo>
                  <a:pt x="2953821" y="254000"/>
                </a:lnTo>
                <a:close/>
              </a:path>
              <a:path w="3487420" h="1781175">
                <a:moveTo>
                  <a:pt x="2960314" y="265189"/>
                </a:moveTo>
                <a:lnTo>
                  <a:pt x="2960055" y="266700"/>
                </a:lnTo>
                <a:lnTo>
                  <a:pt x="2961190" y="266700"/>
                </a:lnTo>
                <a:lnTo>
                  <a:pt x="2960314" y="265189"/>
                </a:lnTo>
                <a:close/>
              </a:path>
              <a:path w="3487420" h="1781175">
                <a:moveTo>
                  <a:pt x="2962227" y="254000"/>
                </a:moveTo>
                <a:lnTo>
                  <a:pt x="2959407" y="254000"/>
                </a:lnTo>
                <a:lnTo>
                  <a:pt x="2959946" y="264555"/>
                </a:lnTo>
                <a:lnTo>
                  <a:pt x="2960314" y="265189"/>
                </a:lnTo>
                <a:lnTo>
                  <a:pt x="2962227" y="254000"/>
                </a:lnTo>
                <a:close/>
              </a:path>
              <a:path w="3487420" h="1781175">
                <a:moveTo>
                  <a:pt x="565570" y="241300"/>
                </a:moveTo>
                <a:lnTo>
                  <a:pt x="556572" y="241300"/>
                </a:lnTo>
                <a:lnTo>
                  <a:pt x="545277" y="254000"/>
                </a:lnTo>
                <a:lnTo>
                  <a:pt x="570689" y="254000"/>
                </a:lnTo>
                <a:lnTo>
                  <a:pt x="565570" y="241300"/>
                </a:lnTo>
                <a:close/>
              </a:path>
              <a:path w="3487420" h="1781175">
                <a:moveTo>
                  <a:pt x="581323" y="228600"/>
                </a:moveTo>
                <a:lnTo>
                  <a:pt x="575879" y="228600"/>
                </a:lnTo>
                <a:lnTo>
                  <a:pt x="570347" y="241300"/>
                </a:lnTo>
                <a:lnTo>
                  <a:pt x="570689" y="254000"/>
                </a:lnTo>
                <a:lnTo>
                  <a:pt x="638825" y="254000"/>
                </a:lnTo>
                <a:lnTo>
                  <a:pt x="648358" y="241300"/>
                </a:lnTo>
                <a:lnTo>
                  <a:pt x="585384" y="241300"/>
                </a:lnTo>
                <a:lnTo>
                  <a:pt x="581323" y="228600"/>
                </a:lnTo>
                <a:close/>
              </a:path>
              <a:path w="3487420" h="1781175">
                <a:moveTo>
                  <a:pt x="654192" y="241300"/>
                </a:moveTo>
                <a:lnTo>
                  <a:pt x="649863" y="241300"/>
                </a:lnTo>
                <a:lnTo>
                  <a:pt x="650394" y="254000"/>
                </a:lnTo>
                <a:lnTo>
                  <a:pt x="654192" y="241300"/>
                </a:lnTo>
                <a:close/>
              </a:path>
              <a:path w="3487420" h="1781175">
                <a:moveTo>
                  <a:pt x="2825370" y="241300"/>
                </a:moveTo>
                <a:lnTo>
                  <a:pt x="2820711" y="241300"/>
                </a:lnTo>
                <a:lnTo>
                  <a:pt x="2826172" y="254000"/>
                </a:lnTo>
                <a:lnTo>
                  <a:pt x="2825370" y="241300"/>
                </a:lnTo>
                <a:close/>
              </a:path>
              <a:path w="3487420" h="1781175">
                <a:moveTo>
                  <a:pt x="2867265" y="241300"/>
                </a:moveTo>
                <a:lnTo>
                  <a:pt x="2833928" y="241300"/>
                </a:lnTo>
                <a:lnTo>
                  <a:pt x="2845606" y="254000"/>
                </a:lnTo>
                <a:lnTo>
                  <a:pt x="2861494" y="254000"/>
                </a:lnTo>
                <a:lnTo>
                  <a:pt x="2867265" y="241300"/>
                </a:lnTo>
                <a:close/>
              </a:path>
              <a:path w="3487420" h="1781175">
                <a:moveTo>
                  <a:pt x="2873340" y="241300"/>
                </a:moveTo>
                <a:lnTo>
                  <a:pt x="2867265" y="241300"/>
                </a:lnTo>
                <a:lnTo>
                  <a:pt x="2861494" y="254000"/>
                </a:lnTo>
                <a:lnTo>
                  <a:pt x="2867812" y="254000"/>
                </a:lnTo>
                <a:lnTo>
                  <a:pt x="2873340" y="241300"/>
                </a:lnTo>
                <a:close/>
              </a:path>
              <a:path w="3487420" h="1781175">
                <a:moveTo>
                  <a:pt x="2930515" y="241300"/>
                </a:moveTo>
                <a:lnTo>
                  <a:pt x="2873340" y="241300"/>
                </a:lnTo>
                <a:lnTo>
                  <a:pt x="2867812" y="254000"/>
                </a:lnTo>
                <a:lnTo>
                  <a:pt x="2930913" y="254000"/>
                </a:lnTo>
                <a:lnTo>
                  <a:pt x="2930515" y="241300"/>
                </a:lnTo>
                <a:close/>
              </a:path>
              <a:path w="3487420" h="1781175">
                <a:moveTo>
                  <a:pt x="2940797" y="241300"/>
                </a:moveTo>
                <a:lnTo>
                  <a:pt x="2935406" y="241300"/>
                </a:lnTo>
                <a:lnTo>
                  <a:pt x="2930913" y="254000"/>
                </a:lnTo>
                <a:lnTo>
                  <a:pt x="2943888" y="254000"/>
                </a:lnTo>
                <a:lnTo>
                  <a:pt x="2940797" y="241300"/>
                </a:lnTo>
                <a:close/>
              </a:path>
              <a:path w="3487420" h="1781175">
                <a:moveTo>
                  <a:pt x="606110" y="215900"/>
                </a:moveTo>
                <a:lnTo>
                  <a:pt x="596050" y="215900"/>
                </a:lnTo>
                <a:lnTo>
                  <a:pt x="585407" y="228600"/>
                </a:lnTo>
                <a:lnTo>
                  <a:pt x="585384" y="241300"/>
                </a:lnTo>
                <a:lnTo>
                  <a:pt x="648358" y="241300"/>
                </a:lnTo>
                <a:lnTo>
                  <a:pt x="649270" y="236271"/>
                </a:lnTo>
                <a:lnTo>
                  <a:pt x="645872" y="228600"/>
                </a:lnTo>
                <a:lnTo>
                  <a:pt x="604383" y="228600"/>
                </a:lnTo>
                <a:lnTo>
                  <a:pt x="606110" y="215900"/>
                </a:lnTo>
                <a:close/>
              </a:path>
              <a:path w="3487420" h="1781175">
                <a:moveTo>
                  <a:pt x="699163" y="215900"/>
                </a:moveTo>
                <a:lnTo>
                  <a:pt x="646441" y="215900"/>
                </a:lnTo>
                <a:lnTo>
                  <a:pt x="650662" y="228600"/>
                </a:lnTo>
                <a:lnTo>
                  <a:pt x="649270" y="236271"/>
                </a:lnTo>
                <a:lnTo>
                  <a:pt x="651498" y="241300"/>
                </a:lnTo>
                <a:lnTo>
                  <a:pt x="665143" y="241300"/>
                </a:lnTo>
                <a:lnTo>
                  <a:pt x="690481" y="229380"/>
                </a:lnTo>
                <a:lnTo>
                  <a:pt x="690121" y="228600"/>
                </a:lnTo>
                <a:lnTo>
                  <a:pt x="699163" y="215900"/>
                </a:lnTo>
                <a:close/>
              </a:path>
              <a:path w="3487420" h="1781175">
                <a:moveTo>
                  <a:pt x="693336" y="235560"/>
                </a:moveTo>
                <a:lnTo>
                  <a:pt x="694197" y="241300"/>
                </a:lnTo>
                <a:lnTo>
                  <a:pt x="695988" y="241300"/>
                </a:lnTo>
                <a:lnTo>
                  <a:pt x="693336" y="235560"/>
                </a:lnTo>
                <a:close/>
              </a:path>
              <a:path w="3487420" h="1781175">
                <a:moveTo>
                  <a:pt x="2812286" y="229197"/>
                </a:moveTo>
                <a:lnTo>
                  <a:pt x="2797952" y="241300"/>
                </a:lnTo>
                <a:lnTo>
                  <a:pt x="2812360" y="241300"/>
                </a:lnTo>
                <a:lnTo>
                  <a:pt x="2812286" y="229197"/>
                </a:lnTo>
                <a:close/>
              </a:path>
              <a:path w="3487420" h="1781175">
                <a:moveTo>
                  <a:pt x="2868302" y="228600"/>
                </a:moveTo>
                <a:lnTo>
                  <a:pt x="2817099" y="228600"/>
                </a:lnTo>
                <a:lnTo>
                  <a:pt x="2822070" y="241300"/>
                </a:lnTo>
                <a:lnTo>
                  <a:pt x="2863840" y="241300"/>
                </a:lnTo>
                <a:lnTo>
                  <a:pt x="2868302" y="228600"/>
                </a:lnTo>
                <a:close/>
              </a:path>
              <a:path w="3487420" h="1781175">
                <a:moveTo>
                  <a:pt x="2880553" y="215900"/>
                </a:moveTo>
                <a:lnTo>
                  <a:pt x="2767915" y="215900"/>
                </a:lnTo>
                <a:lnTo>
                  <a:pt x="2777309" y="228600"/>
                </a:lnTo>
                <a:lnTo>
                  <a:pt x="2868302" y="228600"/>
                </a:lnTo>
                <a:lnTo>
                  <a:pt x="2863840" y="241300"/>
                </a:lnTo>
                <a:lnTo>
                  <a:pt x="2870901" y="241300"/>
                </a:lnTo>
                <a:lnTo>
                  <a:pt x="2879137" y="228600"/>
                </a:lnTo>
                <a:lnTo>
                  <a:pt x="2880532" y="216258"/>
                </a:lnTo>
                <a:lnTo>
                  <a:pt x="2880553" y="215900"/>
                </a:lnTo>
                <a:close/>
              </a:path>
              <a:path w="3487420" h="1781175">
                <a:moveTo>
                  <a:pt x="2906334" y="228600"/>
                </a:moveTo>
                <a:lnTo>
                  <a:pt x="2879137" y="228600"/>
                </a:lnTo>
                <a:lnTo>
                  <a:pt x="2870901" y="241300"/>
                </a:lnTo>
                <a:lnTo>
                  <a:pt x="2907160" y="241300"/>
                </a:lnTo>
                <a:lnTo>
                  <a:pt x="2906334" y="228600"/>
                </a:lnTo>
                <a:close/>
              </a:path>
              <a:path w="3487420" h="1781175">
                <a:moveTo>
                  <a:pt x="2910702" y="228600"/>
                </a:moveTo>
                <a:lnTo>
                  <a:pt x="2909192" y="228600"/>
                </a:lnTo>
                <a:lnTo>
                  <a:pt x="2907160" y="241300"/>
                </a:lnTo>
                <a:lnTo>
                  <a:pt x="2910639" y="241300"/>
                </a:lnTo>
                <a:lnTo>
                  <a:pt x="2910702" y="228600"/>
                </a:lnTo>
                <a:close/>
              </a:path>
              <a:path w="3487420" h="1781175">
                <a:moveTo>
                  <a:pt x="2916175" y="228600"/>
                </a:moveTo>
                <a:lnTo>
                  <a:pt x="2910639" y="241300"/>
                </a:lnTo>
                <a:lnTo>
                  <a:pt x="2920422" y="241300"/>
                </a:lnTo>
                <a:lnTo>
                  <a:pt x="2916175" y="228600"/>
                </a:lnTo>
                <a:close/>
              </a:path>
              <a:path w="3487420" h="1781175">
                <a:moveTo>
                  <a:pt x="2930655" y="228600"/>
                </a:moveTo>
                <a:lnTo>
                  <a:pt x="2922908" y="228600"/>
                </a:lnTo>
                <a:lnTo>
                  <a:pt x="2927759" y="241300"/>
                </a:lnTo>
                <a:lnTo>
                  <a:pt x="2930655" y="228600"/>
                </a:lnTo>
                <a:close/>
              </a:path>
              <a:path w="3487420" h="1781175">
                <a:moveTo>
                  <a:pt x="646441" y="215900"/>
                </a:moveTo>
                <a:lnTo>
                  <a:pt x="637732" y="215900"/>
                </a:lnTo>
                <a:lnTo>
                  <a:pt x="638061" y="228600"/>
                </a:lnTo>
                <a:lnTo>
                  <a:pt x="645872" y="228600"/>
                </a:lnTo>
                <a:lnTo>
                  <a:pt x="649270" y="236271"/>
                </a:lnTo>
                <a:lnTo>
                  <a:pt x="650662" y="228600"/>
                </a:lnTo>
                <a:lnTo>
                  <a:pt x="646441" y="215900"/>
                </a:lnTo>
                <a:close/>
              </a:path>
              <a:path w="3487420" h="1781175">
                <a:moveTo>
                  <a:pt x="692292" y="228600"/>
                </a:moveTo>
                <a:lnTo>
                  <a:pt x="692140" y="228600"/>
                </a:lnTo>
                <a:lnTo>
                  <a:pt x="690481" y="229380"/>
                </a:lnTo>
                <a:lnTo>
                  <a:pt x="693336" y="235560"/>
                </a:lnTo>
                <a:lnTo>
                  <a:pt x="692292" y="228600"/>
                </a:lnTo>
                <a:close/>
              </a:path>
              <a:path w="3487420" h="1781175">
                <a:moveTo>
                  <a:pt x="2812994" y="228600"/>
                </a:moveTo>
                <a:lnTo>
                  <a:pt x="2812283" y="228600"/>
                </a:lnTo>
                <a:lnTo>
                  <a:pt x="2812286" y="229197"/>
                </a:lnTo>
                <a:lnTo>
                  <a:pt x="2812994" y="228600"/>
                </a:lnTo>
                <a:close/>
              </a:path>
              <a:path w="3487420" h="1781175">
                <a:moveTo>
                  <a:pt x="637732" y="215900"/>
                </a:moveTo>
                <a:lnTo>
                  <a:pt x="612047" y="215900"/>
                </a:lnTo>
                <a:lnTo>
                  <a:pt x="604383" y="228600"/>
                </a:lnTo>
                <a:lnTo>
                  <a:pt x="638061" y="228600"/>
                </a:lnTo>
                <a:lnTo>
                  <a:pt x="637732" y="215900"/>
                </a:lnTo>
                <a:close/>
              </a:path>
              <a:path w="3487420" h="1781175">
                <a:moveTo>
                  <a:pt x="2897616" y="215900"/>
                </a:moveTo>
                <a:lnTo>
                  <a:pt x="2880573" y="215900"/>
                </a:lnTo>
                <a:lnTo>
                  <a:pt x="2880532" y="216258"/>
                </a:lnTo>
                <a:lnTo>
                  <a:pt x="2879806" y="228600"/>
                </a:lnTo>
                <a:lnTo>
                  <a:pt x="2894764" y="228600"/>
                </a:lnTo>
                <a:lnTo>
                  <a:pt x="2897616" y="215900"/>
                </a:lnTo>
                <a:close/>
              </a:path>
              <a:path w="3487420" h="1781175">
                <a:moveTo>
                  <a:pt x="2857731" y="203200"/>
                </a:moveTo>
                <a:lnTo>
                  <a:pt x="2778953" y="203200"/>
                </a:lnTo>
                <a:lnTo>
                  <a:pt x="2778102" y="215900"/>
                </a:lnTo>
                <a:lnTo>
                  <a:pt x="2880553" y="215900"/>
                </a:lnTo>
                <a:lnTo>
                  <a:pt x="2880532" y="216258"/>
                </a:lnTo>
                <a:lnTo>
                  <a:pt x="2880573" y="215900"/>
                </a:lnTo>
                <a:lnTo>
                  <a:pt x="2857731" y="203200"/>
                </a:lnTo>
                <a:close/>
              </a:path>
              <a:path w="3487420" h="1781175">
                <a:moveTo>
                  <a:pt x="630951" y="203200"/>
                </a:moveTo>
                <a:lnTo>
                  <a:pt x="621868" y="215900"/>
                </a:lnTo>
                <a:lnTo>
                  <a:pt x="636400" y="215900"/>
                </a:lnTo>
                <a:lnTo>
                  <a:pt x="630951" y="203200"/>
                </a:lnTo>
                <a:close/>
              </a:path>
              <a:path w="3487420" h="1781175">
                <a:moveTo>
                  <a:pt x="729247" y="203200"/>
                </a:moveTo>
                <a:lnTo>
                  <a:pt x="646356" y="203200"/>
                </a:lnTo>
                <a:lnTo>
                  <a:pt x="640858" y="215900"/>
                </a:lnTo>
                <a:lnTo>
                  <a:pt x="723128" y="215900"/>
                </a:lnTo>
                <a:lnTo>
                  <a:pt x="729247" y="203200"/>
                </a:lnTo>
                <a:close/>
              </a:path>
              <a:path w="3487420" h="1781175">
                <a:moveTo>
                  <a:pt x="736084" y="203200"/>
                </a:moveTo>
                <a:lnTo>
                  <a:pt x="729247" y="203200"/>
                </a:lnTo>
                <a:lnTo>
                  <a:pt x="726643" y="215900"/>
                </a:lnTo>
                <a:lnTo>
                  <a:pt x="727443" y="215900"/>
                </a:lnTo>
                <a:lnTo>
                  <a:pt x="736084" y="203200"/>
                </a:lnTo>
                <a:close/>
              </a:path>
              <a:path w="3487420" h="1781175">
                <a:moveTo>
                  <a:pt x="746559" y="203200"/>
                </a:moveTo>
                <a:lnTo>
                  <a:pt x="742469" y="203200"/>
                </a:lnTo>
                <a:lnTo>
                  <a:pt x="745455" y="215900"/>
                </a:lnTo>
                <a:lnTo>
                  <a:pt x="747735" y="215900"/>
                </a:lnTo>
                <a:lnTo>
                  <a:pt x="746559" y="203200"/>
                </a:lnTo>
                <a:close/>
              </a:path>
              <a:path w="3487420" h="1781175">
                <a:moveTo>
                  <a:pt x="762498" y="203200"/>
                </a:moveTo>
                <a:lnTo>
                  <a:pt x="752189" y="203200"/>
                </a:lnTo>
                <a:lnTo>
                  <a:pt x="747735" y="215900"/>
                </a:lnTo>
                <a:lnTo>
                  <a:pt x="760683" y="215900"/>
                </a:lnTo>
                <a:lnTo>
                  <a:pt x="762498" y="203200"/>
                </a:lnTo>
                <a:close/>
              </a:path>
              <a:path w="3487420" h="1781175">
                <a:moveTo>
                  <a:pt x="774499" y="203200"/>
                </a:moveTo>
                <a:lnTo>
                  <a:pt x="769723" y="203200"/>
                </a:lnTo>
                <a:lnTo>
                  <a:pt x="768250" y="215900"/>
                </a:lnTo>
                <a:lnTo>
                  <a:pt x="774499" y="203200"/>
                </a:lnTo>
                <a:close/>
              </a:path>
              <a:path w="3487420" h="1781175">
                <a:moveTo>
                  <a:pt x="2720101" y="203200"/>
                </a:moveTo>
                <a:lnTo>
                  <a:pt x="2714553" y="203200"/>
                </a:lnTo>
                <a:lnTo>
                  <a:pt x="2718803" y="215900"/>
                </a:lnTo>
                <a:lnTo>
                  <a:pt x="2720101" y="203200"/>
                </a:lnTo>
                <a:close/>
              </a:path>
              <a:path w="3487420" h="1781175">
                <a:moveTo>
                  <a:pt x="2778953" y="203200"/>
                </a:moveTo>
                <a:lnTo>
                  <a:pt x="2753840" y="203200"/>
                </a:lnTo>
                <a:lnTo>
                  <a:pt x="2769263" y="215900"/>
                </a:lnTo>
                <a:lnTo>
                  <a:pt x="2778102" y="215900"/>
                </a:lnTo>
                <a:lnTo>
                  <a:pt x="2778953" y="203200"/>
                </a:lnTo>
                <a:close/>
              </a:path>
              <a:path w="3487420" h="1781175">
                <a:moveTo>
                  <a:pt x="733313" y="190500"/>
                </a:moveTo>
                <a:lnTo>
                  <a:pt x="671591" y="190500"/>
                </a:lnTo>
                <a:lnTo>
                  <a:pt x="667681" y="203200"/>
                </a:lnTo>
                <a:lnTo>
                  <a:pt x="718078" y="203200"/>
                </a:lnTo>
                <a:lnTo>
                  <a:pt x="733313" y="190500"/>
                </a:lnTo>
                <a:close/>
              </a:path>
              <a:path w="3487420" h="1781175">
                <a:moveTo>
                  <a:pt x="775460" y="190500"/>
                </a:moveTo>
                <a:lnTo>
                  <a:pt x="745385" y="190500"/>
                </a:lnTo>
                <a:lnTo>
                  <a:pt x="731204" y="203200"/>
                </a:lnTo>
                <a:lnTo>
                  <a:pt x="763185" y="203200"/>
                </a:lnTo>
                <a:lnTo>
                  <a:pt x="775460" y="190500"/>
                </a:lnTo>
                <a:close/>
              </a:path>
              <a:path w="3487420" h="1781175">
                <a:moveTo>
                  <a:pt x="782450" y="200902"/>
                </a:moveTo>
                <a:lnTo>
                  <a:pt x="781892" y="203200"/>
                </a:lnTo>
                <a:lnTo>
                  <a:pt x="783994" y="203200"/>
                </a:lnTo>
                <a:lnTo>
                  <a:pt x="782450" y="200902"/>
                </a:lnTo>
                <a:close/>
              </a:path>
              <a:path w="3487420" h="1781175">
                <a:moveTo>
                  <a:pt x="793227" y="190500"/>
                </a:moveTo>
                <a:lnTo>
                  <a:pt x="786462" y="190500"/>
                </a:lnTo>
                <a:lnTo>
                  <a:pt x="788787" y="203200"/>
                </a:lnTo>
                <a:lnTo>
                  <a:pt x="793227" y="190500"/>
                </a:lnTo>
                <a:close/>
              </a:path>
              <a:path w="3487420" h="1781175">
                <a:moveTo>
                  <a:pt x="2710322" y="190500"/>
                </a:moveTo>
                <a:lnTo>
                  <a:pt x="2696238" y="190500"/>
                </a:lnTo>
                <a:lnTo>
                  <a:pt x="2702576" y="203200"/>
                </a:lnTo>
                <a:lnTo>
                  <a:pt x="2704677" y="203200"/>
                </a:lnTo>
                <a:lnTo>
                  <a:pt x="2710322" y="190500"/>
                </a:lnTo>
                <a:close/>
              </a:path>
              <a:path w="3487420" h="1781175">
                <a:moveTo>
                  <a:pt x="2752588" y="190500"/>
                </a:moveTo>
                <a:lnTo>
                  <a:pt x="2710322" y="190500"/>
                </a:lnTo>
                <a:lnTo>
                  <a:pt x="2727290" y="203200"/>
                </a:lnTo>
                <a:lnTo>
                  <a:pt x="2760535" y="203200"/>
                </a:lnTo>
                <a:lnTo>
                  <a:pt x="2752588" y="190500"/>
                </a:lnTo>
                <a:close/>
              </a:path>
              <a:path w="3487420" h="1781175">
                <a:moveTo>
                  <a:pt x="2815593" y="177800"/>
                </a:moveTo>
                <a:lnTo>
                  <a:pt x="2806855" y="190500"/>
                </a:lnTo>
                <a:lnTo>
                  <a:pt x="2752588" y="190500"/>
                </a:lnTo>
                <a:lnTo>
                  <a:pt x="2765593" y="203200"/>
                </a:lnTo>
                <a:lnTo>
                  <a:pt x="2818336" y="203200"/>
                </a:lnTo>
                <a:lnTo>
                  <a:pt x="2813523" y="190500"/>
                </a:lnTo>
                <a:lnTo>
                  <a:pt x="2815593" y="177800"/>
                </a:lnTo>
                <a:close/>
              </a:path>
              <a:path w="3487420" h="1781175">
                <a:moveTo>
                  <a:pt x="2832638" y="190500"/>
                </a:moveTo>
                <a:lnTo>
                  <a:pt x="2825461" y="190500"/>
                </a:lnTo>
                <a:lnTo>
                  <a:pt x="2818336" y="203200"/>
                </a:lnTo>
                <a:lnTo>
                  <a:pt x="2842512" y="203200"/>
                </a:lnTo>
                <a:lnTo>
                  <a:pt x="2832638" y="190500"/>
                </a:lnTo>
                <a:close/>
              </a:path>
              <a:path w="3487420" h="1781175">
                <a:moveTo>
                  <a:pt x="784975" y="190500"/>
                </a:moveTo>
                <a:lnTo>
                  <a:pt x="775460" y="190500"/>
                </a:lnTo>
                <a:lnTo>
                  <a:pt x="782450" y="200902"/>
                </a:lnTo>
                <a:lnTo>
                  <a:pt x="784975" y="190500"/>
                </a:lnTo>
                <a:close/>
              </a:path>
              <a:path w="3487420" h="1781175">
                <a:moveTo>
                  <a:pt x="697526" y="177800"/>
                </a:moveTo>
                <a:lnTo>
                  <a:pt x="692750" y="177800"/>
                </a:lnTo>
                <a:lnTo>
                  <a:pt x="691421" y="190500"/>
                </a:lnTo>
                <a:lnTo>
                  <a:pt x="704789" y="190500"/>
                </a:lnTo>
                <a:lnTo>
                  <a:pt x="697526" y="177800"/>
                </a:lnTo>
                <a:close/>
              </a:path>
              <a:path w="3487420" h="1781175">
                <a:moveTo>
                  <a:pt x="786806" y="177800"/>
                </a:moveTo>
                <a:lnTo>
                  <a:pt x="702784" y="177800"/>
                </a:lnTo>
                <a:lnTo>
                  <a:pt x="709045" y="190500"/>
                </a:lnTo>
                <a:lnTo>
                  <a:pt x="785791" y="190500"/>
                </a:lnTo>
                <a:lnTo>
                  <a:pt x="786806" y="177800"/>
                </a:lnTo>
                <a:close/>
              </a:path>
              <a:path w="3487420" h="1781175">
                <a:moveTo>
                  <a:pt x="809882" y="177800"/>
                </a:moveTo>
                <a:lnTo>
                  <a:pt x="790482" y="177800"/>
                </a:lnTo>
                <a:lnTo>
                  <a:pt x="785791" y="190500"/>
                </a:lnTo>
                <a:lnTo>
                  <a:pt x="799657" y="190500"/>
                </a:lnTo>
                <a:lnTo>
                  <a:pt x="809882" y="177800"/>
                </a:lnTo>
                <a:close/>
              </a:path>
              <a:path w="3487420" h="1781175">
                <a:moveTo>
                  <a:pt x="834066" y="177800"/>
                </a:moveTo>
                <a:lnTo>
                  <a:pt x="813422" y="177800"/>
                </a:lnTo>
                <a:lnTo>
                  <a:pt x="816854" y="190500"/>
                </a:lnTo>
                <a:lnTo>
                  <a:pt x="827606" y="190500"/>
                </a:lnTo>
                <a:lnTo>
                  <a:pt x="834066" y="177800"/>
                </a:lnTo>
                <a:close/>
              </a:path>
              <a:path w="3487420" h="1781175">
                <a:moveTo>
                  <a:pt x="841078" y="177800"/>
                </a:moveTo>
                <a:lnTo>
                  <a:pt x="839201" y="190500"/>
                </a:lnTo>
                <a:lnTo>
                  <a:pt x="843816" y="190500"/>
                </a:lnTo>
                <a:lnTo>
                  <a:pt x="841078" y="177800"/>
                </a:lnTo>
                <a:close/>
              </a:path>
              <a:path w="3487420" h="1781175">
                <a:moveTo>
                  <a:pt x="2651918" y="178505"/>
                </a:moveTo>
                <a:lnTo>
                  <a:pt x="2642466" y="190500"/>
                </a:lnTo>
                <a:lnTo>
                  <a:pt x="2652956" y="190500"/>
                </a:lnTo>
                <a:lnTo>
                  <a:pt x="2652550" y="179792"/>
                </a:lnTo>
                <a:lnTo>
                  <a:pt x="2651918" y="178505"/>
                </a:lnTo>
                <a:close/>
              </a:path>
              <a:path w="3487420" h="1781175">
                <a:moveTo>
                  <a:pt x="2660280" y="177800"/>
                </a:moveTo>
                <a:lnTo>
                  <a:pt x="2652474" y="177800"/>
                </a:lnTo>
                <a:lnTo>
                  <a:pt x="2652550" y="179792"/>
                </a:lnTo>
                <a:lnTo>
                  <a:pt x="2657802" y="190500"/>
                </a:lnTo>
                <a:lnTo>
                  <a:pt x="2668412" y="190500"/>
                </a:lnTo>
                <a:lnTo>
                  <a:pt x="2660280" y="177800"/>
                </a:lnTo>
                <a:close/>
              </a:path>
              <a:path w="3487420" h="1781175">
                <a:moveTo>
                  <a:pt x="2705311" y="177800"/>
                </a:moveTo>
                <a:lnTo>
                  <a:pt x="2683260" y="177800"/>
                </a:lnTo>
                <a:lnTo>
                  <a:pt x="2679168" y="190500"/>
                </a:lnTo>
                <a:lnTo>
                  <a:pt x="2704386" y="190500"/>
                </a:lnTo>
                <a:lnTo>
                  <a:pt x="2705311" y="177800"/>
                </a:lnTo>
                <a:close/>
              </a:path>
              <a:path w="3487420" h="1781175">
                <a:moveTo>
                  <a:pt x="2766412" y="177800"/>
                </a:moveTo>
                <a:lnTo>
                  <a:pt x="2711440" y="177800"/>
                </a:lnTo>
                <a:lnTo>
                  <a:pt x="2704386" y="190500"/>
                </a:lnTo>
                <a:lnTo>
                  <a:pt x="2773491" y="190500"/>
                </a:lnTo>
                <a:lnTo>
                  <a:pt x="2766412" y="177800"/>
                </a:lnTo>
                <a:close/>
              </a:path>
              <a:path w="3487420" h="1781175">
                <a:moveTo>
                  <a:pt x="2796640" y="177800"/>
                </a:moveTo>
                <a:lnTo>
                  <a:pt x="2777137" y="177800"/>
                </a:lnTo>
                <a:lnTo>
                  <a:pt x="2773491" y="190500"/>
                </a:lnTo>
                <a:lnTo>
                  <a:pt x="2800199" y="190500"/>
                </a:lnTo>
                <a:lnTo>
                  <a:pt x="2796640" y="177800"/>
                </a:lnTo>
                <a:close/>
              </a:path>
              <a:path w="3487420" h="1781175">
                <a:moveTo>
                  <a:pt x="2652474" y="177800"/>
                </a:moveTo>
                <a:lnTo>
                  <a:pt x="2651572" y="177800"/>
                </a:lnTo>
                <a:lnTo>
                  <a:pt x="2651918" y="178505"/>
                </a:lnTo>
                <a:lnTo>
                  <a:pt x="2652474" y="177800"/>
                </a:lnTo>
                <a:close/>
              </a:path>
              <a:path w="3487420" h="1781175">
                <a:moveTo>
                  <a:pt x="727117" y="165100"/>
                </a:moveTo>
                <a:lnTo>
                  <a:pt x="717275" y="165100"/>
                </a:lnTo>
                <a:lnTo>
                  <a:pt x="709983" y="177800"/>
                </a:lnTo>
                <a:lnTo>
                  <a:pt x="735924" y="177800"/>
                </a:lnTo>
                <a:lnTo>
                  <a:pt x="727117" y="165100"/>
                </a:lnTo>
                <a:close/>
              </a:path>
              <a:path w="3487420" h="1781175">
                <a:moveTo>
                  <a:pt x="854195" y="152400"/>
                </a:moveTo>
                <a:lnTo>
                  <a:pt x="778871" y="152400"/>
                </a:lnTo>
                <a:lnTo>
                  <a:pt x="767667" y="165100"/>
                </a:lnTo>
                <a:lnTo>
                  <a:pt x="745591" y="165100"/>
                </a:lnTo>
                <a:lnTo>
                  <a:pt x="743032" y="177800"/>
                </a:lnTo>
                <a:lnTo>
                  <a:pt x="845889" y="177800"/>
                </a:lnTo>
                <a:lnTo>
                  <a:pt x="846821" y="165100"/>
                </a:lnTo>
                <a:lnTo>
                  <a:pt x="767667" y="165100"/>
                </a:lnTo>
                <a:lnTo>
                  <a:pt x="752299" y="152400"/>
                </a:lnTo>
                <a:lnTo>
                  <a:pt x="854195" y="152400"/>
                </a:lnTo>
                <a:close/>
              </a:path>
              <a:path w="3487420" h="1781175">
                <a:moveTo>
                  <a:pt x="885078" y="165100"/>
                </a:moveTo>
                <a:lnTo>
                  <a:pt x="866740" y="165100"/>
                </a:lnTo>
                <a:lnTo>
                  <a:pt x="870262" y="177800"/>
                </a:lnTo>
                <a:lnTo>
                  <a:pt x="885078" y="165100"/>
                </a:lnTo>
                <a:close/>
              </a:path>
              <a:path w="3487420" h="1781175">
                <a:moveTo>
                  <a:pt x="2636904" y="165100"/>
                </a:moveTo>
                <a:lnTo>
                  <a:pt x="2628271" y="165100"/>
                </a:lnTo>
                <a:lnTo>
                  <a:pt x="2629165" y="177800"/>
                </a:lnTo>
                <a:lnTo>
                  <a:pt x="2637807" y="177800"/>
                </a:lnTo>
                <a:lnTo>
                  <a:pt x="2636904" y="165100"/>
                </a:lnTo>
                <a:close/>
              </a:path>
              <a:path w="3487420" h="1781175">
                <a:moveTo>
                  <a:pt x="2676863" y="165100"/>
                </a:moveTo>
                <a:lnTo>
                  <a:pt x="2642929" y="165100"/>
                </a:lnTo>
                <a:lnTo>
                  <a:pt x="2641523" y="177800"/>
                </a:lnTo>
                <a:lnTo>
                  <a:pt x="2666422" y="177800"/>
                </a:lnTo>
                <a:lnTo>
                  <a:pt x="2676863" y="165100"/>
                </a:lnTo>
                <a:close/>
              </a:path>
              <a:path w="3487420" h="1781175">
                <a:moveTo>
                  <a:pt x="2754010" y="165100"/>
                </a:moveTo>
                <a:lnTo>
                  <a:pt x="2676863" y="165100"/>
                </a:lnTo>
                <a:lnTo>
                  <a:pt x="2681633" y="177800"/>
                </a:lnTo>
                <a:lnTo>
                  <a:pt x="2758913" y="177800"/>
                </a:lnTo>
                <a:lnTo>
                  <a:pt x="2754010" y="165100"/>
                </a:lnTo>
                <a:close/>
              </a:path>
              <a:path w="3487420" h="1781175">
                <a:moveTo>
                  <a:pt x="868251" y="152400"/>
                </a:moveTo>
                <a:lnTo>
                  <a:pt x="854195" y="152400"/>
                </a:lnTo>
                <a:lnTo>
                  <a:pt x="861964" y="165100"/>
                </a:lnTo>
                <a:lnTo>
                  <a:pt x="867078" y="165100"/>
                </a:lnTo>
                <a:lnTo>
                  <a:pt x="868251" y="152400"/>
                </a:lnTo>
                <a:close/>
              </a:path>
              <a:path w="3487420" h="1781175">
                <a:moveTo>
                  <a:pt x="884573" y="152400"/>
                </a:moveTo>
                <a:lnTo>
                  <a:pt x="869608" y="152400"/>
                </a:lnTo>
                <a:lnTo>
                  <a:pt x="867078" y="165100"/>
                </a:lnTo>
                <a:lnTo>
                  <a:pt x="879592" y="165100"/>
                </a:lnTo>
                <a:lnTo>
                  <a:pt x="884573" y="152400"/>
                </a:lnTo>
                <a:close/>
              </a:path>
              <a:path w="3487420" h="1781175">
                <a:moveTo>
                  <a:pt x="896342" y="152400"/>
                </a:moveTo>
                <a:lnTo>
                  <a:pt x="889246" y="152400"/>
                </a:lnTo>
                <a:lnTo>
                  <a:pt x="889091" y="165100"/>
                </a:lnTo>
                <a:lnTo>
                  <a:pt x="894967" y="165100"/>
                </a:lnTo>
                <a:lnTo>
                  <a:pt x="896342" y="152400"/>
                </a:lnTo>
                <a:close/>
              </a:path>
              <a:path w="3487420" h="1781175">
                <a:moveTo>
                  <a:pt x="903735" y="152400"/>
                </a:moveTo>
                <a:lnTo>
                  <a:pt x="899329" y="152400"/>
                </a:lnTo>
                <a:lnTo>
                  <a:pt x="899739" y="165100"/>
                </a:lnTo>
                <a:lnTo>
                  <a:pt x="902147" y="165100"/>
                </a:lnTo>
                <a:lnTo>
                  <a:pt x="903735" y="152400"/>
                </a:lnTo>
                <a:close/>
              </a:path>
              <a:path w="3487420" h="1781175">
                <a:moveTo>
                  <a:pt x="2679727" y="139700"/>
                </a:moveTo>
                <a:lnTo>
                  <a:pt x="2557893" y="139700"/>
                </a:lnTo>
                <a:lnTo>
                  <a:pt x="2553096" y="152400"/>
                </a:lnTo>
                <a:lnTo>
                  <a:pt x="2559940" y="165100"/>
                </a:lnTo>
                <a:lnTo>
                  <a:pt x="2568728" y="165100"/>
                </a:lnTo>
                <a:lnTo>
                  <a:pt x="2574047" y="152400"/>
                </a:lnTo>
                <a:lnTo>
                  <a:pt x="2701953" y="152400"/>
                </a:lnTo>
                <a:lnTo>
                  <a:pt x="2679727" y="139700"/>
                </a:lnTo>
                <a:close/>
              </a:path>
              <a:path w="3487420" h="1781175">
                <a:moveTo>
                  <a:pt x="2582973" y="152400"/>
                </a:moveTo>
                <a:lnTo>
                  <a:pt x="2577877" y="152400"/>
                </a:lnTo>
                <a:lnTo>
                  <a:pt x="2582992" y="165100"/>
                </a:lnTo>
                <a:lnTo>
                  <a:pt x="2588079" y="165100"/>
                </a:lnTo>
                <a:lnTo>
                  <a:pt x="2582973" y="152400"/>
                </a:lnTo>
                <a:close/>
              </a:path>
              <a:path w="3487420" h="1781175">
                <a:moveTo>
                  <a:pt x="2665339" y="152400"/>
                </a:moveTo>
                <a:lnTo>
                  <a:pt x="2589328" y="152400"/>
                </a:lnTo>
                <a:lnTo>
                  <a:pt x="2595452" y="165100"/>
                </a:lnTo>
                <a:lnTo>
                  <a:pt x="2673292" y="165100"/>
                </a:lnTo>
                <a:lnTo>
                  <a:pt x="2665339" y="152400"/>
                </a:lnTo>
                <a:close/>
              </a:path>
              <a:path w="3487420" h="1781175">
                <a:moveTo>
                  <a:pt x="2721384" y="152400"/>
                </a:moveTo>
                <a:lnTo>
                  <a:pt x="2669354" y="152400"/>
                </a:lnTo>
                <a:lnTo>
                  <a:pt x="2673292" y="165100"/>
                </a:lnTo>
                <a:lnTo>
                  <a:pt x="2736994" y="165100"/>
                </a:lnTo>
                <a:lnTo>
                  <a:pt x="2721384" y="152400"/>
                </a:lnTo>
                <a:close/>
              </a:path>
              <a:path w="3487420" h="1781175">
                <a:moveTo>
                  <a:pt x="787178" y="139700"/>
                </a:moveTo>
                <a:lnTo>
                  <a:pt x="784817" y="152400"/>
                </a:lnTo>
                <a:lnTo>
                  <a:pt x="787631" y="152400"/>
                </a:lnTo>
                <a:lnTo>
                  <a:pt x="787178" y="139700"/>
                </a:lnTo>
                <a:close/>
              </a:path>
              <a:path w="3487420" h="1781175">
                <a:moveTo>
                  <a:pt x="884447" y="139700"/>
                </a:moveTo>
                <a:lnTo>
                  <a:pt x="792588" y="139700"/>
                </a:lnTo>
                <a:lnTo>
                  <a:pt x="787631" y="152400"/>
                </a:lnTo>
                <a:lnTo>
                  <a:pt x="883658" y="152400"/>
                </a:lnTo>
                <a:lnTo>
                  <a:pt x="884447" y="139700"/>
                </a:lnTo>
                <a:close/>
              </a:path>
              <a:path w="3487420" h="1781175">
                <a:moveTo>
                  <a:pt x="886238" y="151827"/>
                </a:moveTo>
                <a:lnTo>
                  <a:pt x="886120" y="152400"/>
                </a:lnTo>
                <a:lnTo>
                  <a:pt x="886323" y="152400"/>
                </a:lnTo>
                <a:lnTo>
                  <a:pt x="886238" y="151827"/>
                </a:lnTo>
                <a:close/>
              </a:path>
              <a:path w="3487420" h="1781175">
                <a:moveTo>
                  <a:pt x="925375" y="139700"/>
                </a:moveTo>
                <a:lnTo>
                  <a:pt x="888749" y="139700"/>
                </a:lnTo>
                <a:lnTo>
                  <a:pt x="889460" y="152400"/>
                </a:lnTo>
                <a:lnTo>
                  <a:pt x="924694" y="152400"/>
                </a:lnTo>
                <a:lnTo>
                  <a:pt x="925375" y="139700"/>
                </a:lnTo>
                <a:close/>
              </a:path>
              <a:path w="3487420" h="1781175">
                <a:moveTo>
                  <a:pt x="948013" y="139700"/>
                </a:moveTo>
                <a:lnTo>
                  <a:pt x="939282" y="139700"/>
                </a:lnTo>
                <a:lnTo>
                  <a:pt x="937130" y="152400"/>
                </a:lnTo>
                <a:lnTo>
                  <a:pt x="943668" y="152400"/>
                </a:lnTo>
                <a:lnTo>
                  <a:pt x="948013" y="139700"/>
                </a:lnTo>
                <a:close/>
              </a:path>
              <a:path w="3487420" h="1781175">
                <a:moveTo>
                  <a:pt x="959904" y="139700"/>
                </a:moveTo>
                <a:lnTo>
                  <a:pt x="956008" y="139700"/>
                </a:lnTo>
                <a:lnTo>
                  <a:pt x="952929" y="152400"/>
                </a:lnTo>
                <a:lnTo>
                  <a:pt x="959904" y="139700"/>
                </a:lnTo>
                <a:close/>
              </a:path>
              <a:path w="3487420" h="1781175">
                <a:moveTo>
                  <a:pt x="987047" y="139700"/>
                </a:moveTo>
                <a:lnTo>
                  <a:pt x="969331" y="139700"/>
                </a:lnTo>
                <a:lnTo>
                  <a:pt x="973610" y="152400"/>
                </a:lnTo>
                <a:lnTo>
                  <a:pt x="980441" y="152400"/>
                </a:lnTo>
                <a:lnTo>
                  <a:pt x="987047" y="139700"/>
                </a:lnTo>
                <a:close/>
              </a:path>
              <a:path w="3487420" h="1781175">
                <a:moveTo>
                  <a:pt x="2549015" y="139700"/>
                </a:moveTo>
                <a:lnTo>
                  <a:pt x="2525169" y="139700"/>
                </a:lnTo>
                <a:lnTo>
                  <a:pt x="2535196" y="152400"/>
                </a:lnTo>
                <a:lnTo>
                  <a:pt x="2549015" y="139700"/>
                </a:lnTo>
                <a:close/>
              </a:path>
              <a:path w="3487420" h="1781175">
                <a:moveTo>
                  <a:pt x="888749" y="139700"/>
                </a:moveTo>
                <a:lnTo>
                  <a:pt x="884447" y="139700"/>
                </a:lnTo>
                <a:lnTo>
                  <a:pt x="886238" y="151827"/>
                </a:lnTo>
                <a:lnTo>
                  <a:pt x="888749" y="139700"/>
                </a:lnTo>
                <a:close/>
              </a:path>
              <a:path w="3487420" h="1781175">
                <a:moveTo>
                  <a:pt x="944375" y="127000"/>
                </a:moveTo>
                <a:lnTo>
                  <a:pt x="837566" y="127000"/>
                </a:lnTo>
                <a:lnTo>
                  <a:pt x="829767" y="139700"/>
                </a:lnTo>
                <a:lnTo>
                  <a:pt x="932305" y="139700"/>
                </a:lnTo>
                <a:lnTo>
                  <a:pt x="944375" y="127000"/>
                </a:lnTo>
                <a:close/>
              </a:path>
              <a:path w="3487420" h="1781175">
                <a:moveTo>
                  <a:pt x="972619" y="127000"/>
                </a:moveTo>
                <a:lnTo>
                  <a:pt x="954101" y="127000"/>
                </a:lnTo>
                <a:lnTo>
                  <a:pt x="942813" y="139700"/>
                </a:lnTo>
                <a:lnTo>
                  <a:pt x="969182" y="139700"/>
                </a:lnTo>
                <a:lnTo>
                  <a:pt x="972619" y="127000"/>
                </a:lnTo>
                <a:close/>
              </a:path>
              <a:path w="3487420" h="1781175">
                <a:moveTo>
                  <a:pt x="989390" y="127000"/>
                </a:moveTo>
                <a:lnTo>
                  <a:pt x="974764" y="127000"/>
                </a:lnTo>
                <a:lnTo>
                  <a:pt x="971757" y="139700"/>
                </a:lnTo>
                <a:lnTo>
                  <a:pt x="973635" y="139700"/>
                </a:lnTo>
                <a:lnTo>
                  <a:pt x="989390" y="127000"/>
                </a:lnTo>
                <a:close/>
              </a:path>
              <a:path w="3487420" h="1781175">
                <a:moveTo>
                  <a:pt x="1020011" y="127000"/>
                </a:moveTo>
                <a:lnTo>
                  <a:pt x="1006049" y="127000"/>
                </a:lnTo>
                <a:lnTo>
                  <a:pt x="995352" y="139700"/>
                </a:lnTo>
                <a:lnTo>
                  <a:pt x="1018894" y="139700"/>
                </a:lnTo>
                <a:lnTo>
                  <a:pt x="1020011" y="127000"/>
                </a:lnTo>
                <a:close/>
              </a:path>
              <a:path w="3487420" h="1781175">
                <a:moveTo>
                  <a:pt x="2441146" y="127000"/>
                </a:moveTo>
                <a:lnTo>
                  <a:pt x="2432840" y="127000"/>
                </a:lnTo>
                <a:lnTo>
                  <a:pt x="2436256" y="139700"/>
                </a:lnTo>
                <a:lnTo>
                  <a:pt x="2441146" y="127000"/>
                </a:lnTo>
                <a:close/>
              </a:path>
              <a:path w="3487420" h="1781175">
                <a:moveTo>
                  <a:pt x="2469167" y="127000"/>
                </a:moveTo>
                <a:lnTo>
                  <a:pt x="2470826" y="139700"/>
                </a:lnTo>
                <a:lnTo>
                  <a:pt x="2473155" y="139700"/>
                </a:lnTo>
                <a:lnTo>
                  <a:pt x="2469167" y="127000"/>
                </a:lnTo>
                <a:close/>
              </a:path>
              <a:path w="3487420" h="1781175">
                <a:moveTo>
                  <a:pt x="2537059" y="127000"/>
                </a:moveTo>
                <a:lnTo>
                  <a:pt x="2500937" y="127000"/>
                </a:lnTo>
                <a:lnTo>
                  <a:pt x="2496289" y="139700"/>
                </a:lnTo>
                <a:lnTo>
                  <a:pt x="2550639" y="139700"/>
                </a:lnTo>
                <a:lnTo>
                  <a:pt x="2537059" y="127000"/>
                </a:lnTo>
                <a:close/>
              </a:path>
              <a:path w="3487420" h="1781175">
                <a:moveTo>
                  <a:pt x="2640893" y="127000"/>
                </a:moveTo>
                <a:lnTo>
                  <a:pt x="2556983" y="127000"/>
                </a:lnTo>
                <a:lnTo>
                  <a:pt x="2567391" y="139700"/>
                </a:lnTo>
                <a:lnTo>
                  <a:pt x="2648016" y="139700"/>
                </a:lnTo>
                <a:lnTo>
                  <a:pt x="2640893" y="127000"/>
                </a:lnTo>
                <a:close/>
              </a:path>
              <a:path w="3487420" h="1781175">
                <a:moveTo>
                  <a:pt x="2671486" y="127000"/>
                </a:moveTo>
                <a:lnTo>
                  <a:pt x="2661161" y="127000"/>
                </a:lnTo>
                <a:lnTo>
                  <a:pt x="2671879" y="139700"/>
                </a:lnTo>
                <a:lnTo>
                  <a:pt x="2671486" y="127000"/>
                </a:lnTo>
                <a:close/>
              </a:path>
              <a:path w="3487420" h="1781175">
                <a:moveTo>
                  <a:pt x="1029250" y="114300"/>
                </a:moveTo>
                <a:lnTo>
                  <a:pt x="870849" y="114300"/>
                </a:lnTo>
                <a:lnTo>
                  <a:pt x="874741" y="127000"/>
                </a:lnTo>
                <a:lnTo>
                  <a:pt x="1019431" y="127000"/>
                </a:lnTo>
                <a:lnTo>
                  <a:pt x="1029250" y="114300"/>
                </a:lnTo>
                <a:close/>
              </a:path>
              <a:path w="3487420" h="1781175">
                <a:moveTo>
                  <a:pt x="1054738" y="114300"/>
                </a:moveTo>
                <a:lnTo>
                  <a:pt x="1029250" y="114300"/>
                </a:lnTo>
                <a:lnTo>
                  <a:pt x="1045225" y="127000"/>
                </a:lnTo>
                <a:lnTo>
                  <a:pt x="1054738" y="114300"/>
                </a:lnTo>
                <a:close/>
              </a:path>
              <a:path w="3487420" h="1781175">
                <a:moveTo>
                  <a:pt x="1079831" y="63500"/>
                </a:moveTo>
                <a:lnTo>
                  <a:pt x="1068560" y="76200"/>
                </a:lnTo>
                <a:lnTo>
                  <a:pt x="1062315" y="88900"/>
                </a:lnTo>
                <a:lnTo>
                  <a:pt x="1061113" y="101600"/>
                </a:lnTo>
                <a:lnTo>
                  <a:pt x="1063946" y="114300"/>
                </a:lnTo>
                <a:lnTo>
                  <a:pt x="1054738" y="114300"/>
                </a:lnTo>
                <a:lnTo>
                  <a:pt x="1054292" y="127000"/>
                </a:lnTo>
                <a:lnTo>
                  <a:pt x="1060305" y="127000"/>
                </a:lnTo>
                <a:lnTo>
                  <a:pt x="1066859" y="114300"/>
                </a:lnTo>
                <a:lnTo>
                  <a:pt x="1068035" y="101600"/>
                </a:lnTo>
                <a:lnTo>
                  <a:pt x="1144233" y="101600"/>
                </a:lnTo>
                <a:lnTo>
                  <a:pt x="1163945" y="88900"/>
                </a:lnTo>
                <a:lnTo>
                  <a:pt x="1207019" y="88900"/>
                </a:lnTo>
                <a:lnTo>
                  <a:pt x="1234849" y="76200"/>
                </a:lnTo>
                <a:lnTo>
                  <a:pt x="1096114" y="76200"/>
                </a:lnTo>
                <a:lnTo>
                  <a:pt x="1079831" y="63500"/>
                </a:lnTo>
                <a:close/>
              </a:path>
              <a:path w="3487420" h="1781175">
                <a:moveTo>
                  <a:pt x="1083338" y="114300"/>
                </a:moveTo>
                <a:lnTo>
                  <a:pt x="1073788" y="114300"/>
                </a:lnTo>
                <a:lnTo>
                  <a:pt x="1082848" y="127000"/>
                </a:lnTo>
                <a:lnTo>
                  <a:pt x="1083338" y="114300"/>
                </a:lnTo>
                <a:close/>
              </a:path>
              <a:path w="3487420" h="1781175">
                <a:moveTo>
                  <a:pt x="1115098" y="101600"/>
                </a:moveTo>
                <a:lnTo>
                  <a:pt x="1107087" y="101600"/>
                </a:lnTo>
                <a:lnTo>
                  <a:pt x="1080681" y="114300"/>
                </a:lnTo>
                <a:lnTo>
                  <a:pt x="1084383" y="114300"/>
                </a:lnTo>
                <a:lnTo>
                  <a:pt x="1088475" y="127000"/>
                </a:lnTo>
                <a:lnTo>
                  <a:pt x="1097140" y="127000"/>
                </a:lnTo>
                <a:lnTo>
                  <a:pt x="1111900" y="114300"/>
                </a:lnTo>
                <a:lnTo>
                  <a:pt x="1115098" y="101600"/>
                </a:lnTo>
                <a:close/>
              </a:path>
              <a:path w="3487420" h="1781175">
                <a:moveTo>
                  <a:pt x="2456830" y="101600"/>
                </a:moveTo>
                <a:lnTo>
                  <a:pt x="2402309" y="101600"/>
                </a:lnTo>
                <a:lnTo>
                  <a:pt x="2411707" y="114300"/>
                </a:lnTo>
                <a:lnTo>
                  <a:pt x="2399210" y="114300"/>
                </a:lnTo>
                <a:lnTo>
                  <a:pt x="2421169" y="127000"/>
                </a:lnTo>
                <a:lnTo>
                  <a:pt x="2455306" y="127000"/>
                </a:lnTo>
                <a:lnTo>
                  <a:pt x="2455343" y="114300"/>
                </a:lnTo>
                <a:lnTo>
                  <a:pt x="2455602" y="113486"/>
                </a:lnTo>
                <a:lnTo>
                  <a:pt x="2456830" y="101600"/>
                </a:lnTo>
                <a:close/>
              </a:path>
              <a:path w="3487420" h="1781175">
                <a:moveTo>
                  <a:pt x="2531424" y="101600"/>
                </a:moveTo>
                <a:lnTo>
                  <a:pt x="2459391" y="101600"/>
                </a:lnTo>
                <a:lnTo>
                  <a:pt x="2455602" y="113486"/>
                </a:lnTo>
                <a:lnTo>
                  <a:pt x="2455543" y="115495"/>
                </a:lnTo>
                <a:lnTo>
                  <a:pt x="2455783" y="127000"/>
                </a:lnTo>
                <a:lnTo>
                  <a:pt x="2569937" y="127000"/>
                </a:lnTo>
                <a:lnTo>
                  <a:pt x="2568276" y="114300"/>
                </a:lnTo>
                <a:lnTo>
                  <a:pt x="2533094" y="114300"/>
                </a:lnTo>
                <a:lnTo>
                  <a:pt x="2531424" y="101600"/>
                </a:lnTo>
                <a:close/>
              </a:path>
              <a:path w="3487420" h="1781175">
                <a:moveTo>
                  <a:pt x="2592264" y="114300"/>
                </a:moveTo>
                <a:lnTo>
                  <a:pt x="2576287" y="114300"/>
                </a:lnTo>
                <a:lnTo>
                  <a:pt x="2569937" y="127000"/>
                </a:lnTo>
                <a:lnTo>
                  <a:pt x="2593317" y="127000"/>
                </a:lnTo>
                <a:lnTo>
                  <a:pt x="2593409" y="115495"/>
                </a:lnTo>
                <a:lnTo>
                  <a:pt x="2592264" y="114300"/>
                </a:lnTo>
                <a:close/>
              </a:path>
              <a:path w="3487420" h="1781175">
                <a:moveTo>
                  <a:pt x="2593409" y="115495"/>
                </a:moveTo>
                <a:lnTo>
                  <a:pt x="2593317" y="127000"/>
                </a:lnTo>
                <a:lnTo>
                  <a:pt x="2604430" y="127000"/>
                </a:lnTo>
                <a:lnTo>
                  <a:pt x="2593409" y="115495"/>
                </a:lnTo>
                <a:close/>
              </a:path>
              <a:path w="3487420" h="1781175">
                <a:moveTo>
                  <a:pt x="1061113" y="101600"/>
                </a:moveTo>
                <a:lnTo>
                  <a:pt x="943130" y="101600"/>
                </a:lnTo>
                <a:lnTo>
                  <a:pt x="943137" y="114300"/>
                </a:lnTo>
                <a:lnTo>
                  <a:pt x="1063946" y="114300"/>
                </a:lnTo>
                <a:lnTo>
                  <a:pt x="1061113" y="101600"/>
                </a:lnTo>
                <a:close/>
              </a:path>
              <a:path w="3487420" h="1781175">
                <a:moveTo>
                  <a:pt x="1088631" y="101600"/>
                </a:moveTo>
                <a:lnTo>
                  <a:pt x="1068035" y="101600"/>
                </a:lnTo>
                <a:lnTo>
                  <a:pt x="1066859" y="114300"/>
                </a:lnTo>
                <a:lnTo>
                  <a:pt x="1077392" y="114300"/>
                </a:lnTo>
                <a:lnTo>
                  <a:pt x="1088631" y="101600"/>
                </a:lnTo>
                <a:close/>
              </a:path>
              <a:path w="3487420" h="1781175">
                <a:moveTo>
                  <a:pt x="1122114" y="101600"/>
                </a:moveTo>
                <a:lnTo>
                  <a:pt x="1120057" y="101600"/>
                </a:lnTo>
                <a:lnTo>
                  <a:pt x="1117768" y="114300"/>
                </a:lnTo>
                <a:lnTo>
                  <a:pt x="1122893" y="114300"/>
                </a:lnTo>
                <a:lnTo>
                  <a:pt x="1122726" y="102629"/>
                </a:lnTo>
                <a:lnTo>
                  <a:pt x="1122114" y="101600"/>
                </a:lnTo>
                <a:close/>
              </a:path>
              <a:path w="3487420" h="1781175">
                <a:moveTo>
                  <a:pt x="1140774" y="101600"/>
                </a:moveTo>
                <a:lnTo>
                  <a:pt x="1122711" y="101600"/>
                </a:lnTo>
                <a:lnTo>
                  <a:pt x="1122726" y="102629"/>
                </a:lnTo>
                <a:lnTo>
                  <a:pt x="1129660" y="114300"/>
                </a:lnTo>
                <a:lnTo>
                  <a:pt x="1141524" y="114300"/>
                </a:lnTo>
                <a:lnTo>
                  <a:pt x="1140774" y="101600"/>
                </a:lnTo>
                <a:close/>
              </a:path>
              <a:path w="3487420" h="1781175">
                <a:moveTo>
                  <a:pt x="2324636" y="101600"/>
                </a:moveTo>
                <a:lnTo>
                  <a:pt x="2315975" y="101600"/>
                </a:lnTo>
                <a:lnTo>
                  <a:pt x="2319683" y="114300"/>
                </a:lnTo>
                <a:lnTo>
                  <a:pt x="2324636" y="101600"/>
                </a:lnTo>
                <a:close/>
              </a:path>
              <a:path w="3487420" h="1781175">
                <a:moveTo>
                  <a:pt x="2402309" y="101600"/>
                </a:moveTo>
                <a:lnTo>
                  <a:pt x="2377833" y="101600"/>
                </a:lnTo>
                <a:lnTo>
                  <a:pt x="2370597" y="114300"/>
                </a:lnTo>
                <a:lnTo>
                  <a:pt x="2393857" y="114300"/>
                </a:lnTo>
                <a:lnTo>
                  <a:pt x="2402309" y="101600"/>
                </a:lnTo>
                <a:close/>
              </a:path>
              <a:path w="3487420" h="1781175">
                <a:moveTo>
                  <a:pt x="2555129" y="101600"/>
                </a:moveTo>
                <a:lnTo>
                  <a:pt x="2535499" y="101600"/>
                </a:lnTo>
                <a:lnTo>
                  <a:pt x="2538371" y="114300"/>
                </a:lnTo>
                <a:lnTo>
                  <a:pt x="2563109" y="114300"/>
                </a:lnTo>
                <a:lnTo>
                  <a:pt x="2555129" y="101600"/>
                </a:lnTo>
                <a:close/>
              </a:path>
              <a:path w="3487420" h="1781175">
                <a:moveTo>
                  <a:pt x="2459391" y="101600"/>
                </a:moveTo>
                <a:lnTo>
                  <a:pt x="2456830" y="101600"/>
                </a:lnTo>
                <a:lnTo>
                  <a:pt x="2455602" y="113486"/>
                </a:lnTo>
                <a:lnTo>
                  <a:pt x="2459391" y="101600"/>
                </a:lnTo>
                <a:close/>
              </a:path>
              <a:path w="3487420" h="1781175">
                <a:moveTo>
                  <a:pt x="985897" y="88900"/>
                </a:moveTo>
                <a:lnTo>
                  <a:pt x="973331" y="88900"/>
                </a:lnTo>
                <a:lnTo>
                  <a:pt x="968531" y="101600"/>
                </a:lnTo>
                <a:lnTo>
                  <a:pt x="989612" y="101600"/>
                </a:lnTo>
                <a:lnTo>
                  <a:pt x="985897" y="88900"/>
                </a:lnTo>
                <a:close/>
              </a:path>
              <a:path w="3487420" h="1781175">
                <a:moveTo>
                  <a:pt x="1057187" y="76200"/>
                </a:moveTo>
                <a:lnTo>
                  <a:pt x="1039685" y="76200"/>
                </a:lnTo>
                <a:lnTo>
                  <a:pt x="1036477" y="88900"/>
                </a:lnTo>
                <a:lnTo>
                  <a:pt x="994317" y="88900"/>
                </a:lnTo>
                <a:lnTo>
                  <a:pt x="989612" y="101600"/>
                </a:lnTo>
                <a:lnTo>
                  <a:pt x="1060374" y="101600"/>
                </a:lnTo>
                <a:lnTo>
                  <a:pt x="1062069" y="88900"/>
                </a:lnTo>
                <a:lnTo>
                  <a:pt x="1057187" y="76200"/>
                </a:lnTo>
                <a:close/>
              </a:path>
              <a:path w="3487420" h="1781175">
                <a:moveTo>
                  <a:pt x="1185027" y="88900"/>
                </a:moveTo>
                <a:lnTo>
                  <a:pt x="1163945" y="88900"/>
                </a:lnTo>
                <a:lnTo>
                  <a:pt x="1173341" y="101600"/>
                </a:lnTo>
                <a:lnTo>
                  <a:pt x="1175145" y="101600"/>
                </a:lnTo>
                <a:lnTo>
                  <a:pt x="1183565" y="95895"/>
                </a:lnTo>
                <a:lnTo>
                  <a:pt x="1185027" y="88900"/>
                </a:lnTo>
                <a:close/>
              </a:path>
              <a:path w="3487420" h="1781175">
                <a:moveTo>
                  <a:pt x="1186194" y="94114"/>
                </a:moveTo>
                <a:lnTo>
                  <a:pt x="1183565" y="95895"/>
                </a:lnTo>
                <a:lnTo>
                  <a:pt x="1182373" y="101600"/>
                </a:lnTo>
                <a:lnTo>
                  <a:pt x="1187869" y="101600"/>
                </a:lnTo>
                <a:lnTo>
                  <a:pt x="1186194" y="94114"/>
                </a:lnTo>
                <a:close/>
              </a:path>
              <a:path w="3487420" h="1781175">
                <a:moveTo>
                  <a:pt x="1203605" y="88900"/>
                </a:moveTo>
                <a:lnTo>
                  <a:pt x="1195905" y="88900"/>
                </a:lnTo>
                <a:lnTo>
                  <a:pt x="1193676" y="101600"/>
                </a:lnTo>
                <a:lnTo>
                  <a:pt x="1205647" y="101600"/>
                </a:lnTo>
                <a:lnTo>
                  <a:pt x="1203605" y="88900"/>
                </a:lnTo>
                <a:close/>
              </a:path>
              <a:path w="3487420" h="1781175">
                <a:moveTo>
                  <a:pt x="2252953" y="88900"/>
                </a:moveTo>
                <a:lnTo>
                  <a:pt x="2245985" y="88900"/>
                </a:lnTo>
                <a:lnTo>
                  <a:pt x="2250044" y="101600"/>
                </a:lnTo>
                <a:lnTo>
                  <a:pt x="2252953" y="88900"/>
                </a:lnTo>
                <a:close/>
              </a:path>
              <a:path w="3487420" h="1781175">
                <a:moveTo>
                  <a:pt x="2270571" y="88900"/>
                </a:moveTo>
                <a:lnTo>
                  <a:pt x="2256258" y="88900"/>
                </a:lnTo>
                <a:lnTo>
                  <a:pt x="2264311" y="101600"/>
                </a:lnTo>
                <a:lnTo>
                  <a:pt x="2270571" y="88900"/>
                </a:lnTo>
                <a:close/>
              </a:path>
              <a:path w="3487420" h="1781175">
                <a:moveTo>
                  <a:pt x="2322948" y="88900"/>
                </a:moveTo>
                <a:lnTo>
                  <a:pt x="2285541" y="88900"/>
                </a:lnTo>
                <a:lnTo>
                  <a:pt x="2290460" y="101600"/>
                </a:lnTo>
                <a:lnTo>
                  <a:pt x="2320161" y="101600"/>
                </a:lnTo>
                <a:lnTo>
                  <a:pt x="2322948" y="88900"/>
                </a:lnTo>
                <a:close/>
              </a:path>
              <a:path w="3487420" h="1781175">
                <a:moveTo>
                  <a:pt x="2452512" y="76200"/>
                </a:moveTo>
                <a:lnTo>
                  <a:pt x="2389947" y="76200"/>
                </a:lnTo>
                <a:lnTo>
                  <a:pt x="2391492" y="88900"/>
                </a:lnTo>
                <a:lnTo>
                  <a:pt x="2359104" y="88900"/>
                </a:lnTo>
                <a:lnTo>
                  <a:pt x="2352933" y="101600"/>
                </a:lnTo>
                <a:lnTo>
                  <a:pt x="2454807" y="101600"/>
                </a:lnTo>
                <a:lnTo>
                  <a:pt x="2456799" y="92098"/>
                </a:lnTo>
                <a:lnTo>
                  <a:pt x="2455256" y="88900"/>
                </a:lnTo>
                <a:lnTo>
                  <a:pt x="2452512" y="76200"/>
                </a:lnTo>
                <a:close/>
              </a:path>
              <a:path w="3487420" h="1781175">
                <a:moveTo>
                  <a:pt x="2456799" y="92098"/>
                </a:moveTo>
                <a:lnTo>
                  <a:pt x="2454807" y="101600"/>
                </a:lnTo>
                <a:lnTo>
                  <a:pt x="2461384" y="101600"/>
                </a:lnTo>
                <a:lnTo>
                  <a:pt x="2456799" y="92098"/>
                </a:lnTo>
                <a:close/>
              </a:path>
              <a:path w="3487420" h="1781175">
                <a:moveTo>
                  <a:pt x="2487906" y="88900"/>
                </a:moveTo>
                <a:lnTo>
                  <a:pt x="2457470" y="88900"/>
                </a:lnTo>
                <a:lnTo>
                  <a:pt x="2456799" y="92098"/>
                </a:lnTo>
                <a:lnTo>
                  <a:pt x="2461384" y="101600"/>
                </a:lnTo>
                <a:lnTo>
                  <a:pt x="2492922" y="101600"/>
                </a:lnTo>
                <a:lnTo>
                  <a:pt x="2487906" y="88900"/>
                </a:lnTo>
                <a:close/>
              </a:path>
              <a:path w="3487420" h="1781175">
                <a:moveTo>
                  <a:pt x="2511886" y="88900"/>
                </a:moveTo>
                <a:lnTo>
                  <a:pt x="2500442" y="101600"/>
                </a:lnTo>
                <a:lnTo>
                  <a:pt x="2516765" y="101600"/>
                </a:lnTo>
                <a:lnTo>
                  <a:pt x="2511886" y="88900"/>
                </a:lnTo>
                <a:close/>
              </a:path>
              <a:path w="3487420" h="1781175">
                <a:moveTo>
                  <a:pt x="1193892" y="88900"/>
                </a:moveTo>
                <a:lnTo>
                  <a:pt x="1185027" y="88900"/>
                </a:lnTo>
                <a:lnTo>
                  <a:pt x="1186194" y="94114"/>
                </a:lnTo>
                <a:lnTo>
                  <a:pt x="1193892" y="88900"/>
                </a:lnTo>
                <a:close/>
              </a:path>
              <a:path w="3487420" h="1781175">
                <a:moveTo>
                  <a:pt x="1037415" y="76200"/>
                </a:moveTo>
                <a:lnTo>
                  <a:pt x="1029795" y="76200"/>
                </a:lnTo>
                <a:lnTo>
                  <a:pt x="1013024" y="88900"/>
                </a:lnTo>
                <a:lnTo>
                  <a:pt x="1033738" y="88900"/>
                </a:lnTo>
                <a:lnTo>
                  <a:pt x="1037415" y="76200"/>
                </a:lnTo>
                <a:close/>
              </a:path>
              <a:path w="3487420" h="1781175">
                <a:moveTo>
                  <a:pt x="1259284" y="76200"/>
                </a:moveTo>
                <a:lnTo>
                  <a:pt x="1234849" y="76200"/>
                </a:lnTo>
                <a:lnTo>
                  <a:pt x="1233941" y="88900"/>
                </a:lnTo>
                <a:lnTo>
                  <a:pt x="1264287" y="88900"/>
                </a:lnTo>
                <a:lnTo>
                  <a:pt x="1259284" y="76200"/>
                </a:lnTo>
                <a:close/>
              </a:path>
              <a:path w="3487420" h="1781175">
                <a:moveTo>
                  <a:pt x="1267066" y="76200"/>
                </a:moveTo>
                <a:lnTo>
                  <a:pt x="1259284" y="76200"/>
                </a:lnTo>
                <a:lnTo>
                  <a:pt x="1270477" y="88900"/>
                </a:lnTo>
                <a:lnTo>
                  <a:pt x="1267066" y="76200"/>
                </a:lnTo>
                <a:close/>
              </a:path>
              <a:path w="3487420" h="1781175">
                <a:moveTo>
                  <a:pt x="1303834" y="76200"/>
                </a:moveTo>
                <a:lnTo>
                  <a:pt x="1297280" y="76200"/>
                </a:lnTo>
                <a:lnTo>
                  <a:pt x="1297498" y="88900"/>
                </a:lnTo>
                <a:lnTo>
                  <a:pt x="1303834" y="76200"/>
                </a:lnTo>
                <a:close/>
              </a:path>
              <a:path w="3487420" h="1781175">
                <a:moveTo>
                  <a:pt x="1318464" y="76200"/>
                </a:moveTo>
                <a:lnTo>
                  <a:pt x="1317528" y="76200"/>
                </a:lnTo>
                <a:lnTo>
                  <a:pt x="1312268" y="88900"/>
                </a:lnTo>
                <a:lnTo>
                  <a:pt x="1316303" y="88900"/>
                </a:lnTo>
                <a:lnTo>
                  <a:pt x="1318464" y="76200"/>
                </a:lnTo>
                <a:close/>
              </a:path>
              <a:path w="3487420" h="1781175">
                <a:moveTo>
                  <a:pt x="1334420" y="63500"/>
                </a:moveTo>
                <a:lnTo>
                  <a:pt x="1319736" y="63500"/>
                </a:lnTo>
                <a:lnTo>
                  <a:pt x="1319720" y="76200"/>
                </a:lnTo>
                <a:lnTo>
                  <a:pt x="1321604" y="76200"/>
                </a:lnTo>
                <a:lnTo>
                  <a:pt x="1330823" y="88900"/>
                </a:lnTo>
                <a:lnTo>
                  <a:pt x="1335201" y="76200"/>
                </a:lnTo>
                <a:lnTo>
                  <a:pt x="1334420" y="63500"/>
                </a:lnTo>
                <a:close/>
              </a:path>
              <a:path w="3487420" h="1781175">
                <a:moveTo>
                  <a:pt x="2200490" y="76200"/>
                </a:moveTo>
                <a:lnTo>
                  <a:pt x="2182231" y="76200"/>
                </a:lnTo>
                <a:lnTo>
                  <a:pt x="2192918" y="88900"/>
                </a:lnTo>
                <a:lnTo>
                  <a:pt x="2199185" y="88900"/>
                </a:lnTo>
                <a:lnTo>
                  <a:pt x="2200490" y="76200"/>
                </a:lnTo>
                <a:close/>
              </a:path>
              <a:path w="3487420" h="1781175">
                <a:moveTo>
                  <a:pt x="2257569" y="76200"/>
                </a:moveTo>
                <a:lnTo>
                  <a:pt x="2221235" y="76200"/>
                </a:lnTo>
                <a:lnTo>
                  <a:pt x="2227319" y="88900"/>
                </a:lnTo>
                <a:lnTo>
                  <a:pt x="2251852" y="88900"/>
                </a:lnTo>
                <a:lnTo>
                  <a:pt x="2257569" y="76200"/>
                </a:lnTo>
                <a:close/>
              </a:path>
              <a:path w="3487420" h="1781175">
                <a:moveTo>
                  <a:pt x="2371842" y="76200"/>
                </a:moveTo>
                <a:lnTo>
                  <a:pt x="2257569" y="76200"/>
                </a:lnTo>
                <a:lnTo>
                  <a:pt x="2256524" y="88900"/>
                </a:lnTo>
                <a:lnTo>
                  <a:pt x="2391492" y="88900"/>
                </a:lnTo>
                <a:lnTo>
                  <a:pt x="2371842" y="76200"/>
                </a:lnTo>
                <a:close/>
              </a:path>
              <a:path w="3487420" h="1781175">
                <a:moveTo>
                  <a:pt x="1119137" y="63500"/>
                </a:moveTo>
                <a:lnTo>
                  <a:pt x="1103544" y="63500"/>
                </a:lnTo>
                <a:lnTo>
                  <a:pt x="1102083" y="76200"/>
                </a:lnTo>
                <a:lnTo>
                  <a:pt x="1114979" y="76200"/>
                </a:lnTo>
                <a:lnTo>
                  <a:pt x="1119137" y="63500"/>
                </a:lnTo>
                <a:close/>
              </a:path>
              <a:path w="3487420" h="1781175">
                <a:moveTo>
                  <a:pt x="1171667" y="63500"/>
                </a:moveTo>
                <a:lnTo>
                  <a:pt x="1130404" y="63500"/>
                </a:lnTo>
                <a:lnTo>
                  <a:pt x="1128118" y="76200"/>
                </a:lnTo>
                <a:lnTo>
                  <a:pt x="1172987" y="76200"/>
                </a:lnTo>
                <a:lnTo>
                  <a:pt x="1171667" y="63500"/>
                </a:lnTo>
                <a:close/>
              </a:path>
              <a:path w="3487420" h="1781175">
                <a:moveTo>
                  <a:pt x="1308827" y="63500"/>
                </a:moveTo>
                <a:lnTo>
                  <a:pt x="1171667" y="63500"/>
                </a:lnTo>
                <a:lnTo>
                  <a:pt x="1172987" y="76200"/>
                </a:lnTo>
                <a:lnTo>
                  <a:pt x="1301608" y="76200"/>
                </a:lnTo>
                <a:lnTo>
                  <a:pt x="1308827" y="63500"/>
                </a:lnTo>
                <a:close/>
              </a:path>
              <a:path w="3487420" h="1781175">
                <a:moveTo>
                  <a:pt x="1319736" y="63500"/>
                </a:moveTo>
                <a:lnTo>
                  <a:pt x="1308827" y="63500"/>
                </a:lnTo>
                <a:lnTo>
                  <a:pt x="1305087" y="76200"/>
                </a:lnTo>
                <a:lnTo>
                  <a:pt x="1316218" y="76200"/>
                </a:lnTo>
                <a:lnTo>
                  <a:pt x="1319736" y="63500"/>
                </a:lnTo>
                <a:close/>
              </a:path>
              <a:path w="3487420" h="1781175">
                <a:moveTo>
                  <a:pt x="1374816" y="63500"/>
                </a:moveTo>
                <a:lnTo>
                  <a:pt x="1359982" y="63500"/>
                </a:lnTo>
                <a:lnTo>
                  <a:pt x="1350123" y="76200"/>
                </a:lnTo>
                <a:lnTo>
                  <a:pt x="1367844" y="76200"/>
                </a:lnTo>
                <a:lnTo>
                  <a:pt x="1374816" y="63500"/>
                </a:lnTo>
                <a:close/>
              </a:path>
              <a:path w="3487420" h="1781175">
                <a:moveTo>
                  <a:pt x="1384622" y="63500"/>
                </a:moveTo>
                <a:lnTo>
                  <a:pt x="1374816" y="63500"/>
                </a:lnTo>
                <a:lnTo>
                  <a:pt x="1381353" y="76200"/>
                </a:lnTo>
                <a:lnTo>
                  <a:pt x="1384622" y="63500"/>
                </a:lnTo>
                <a:close/>
              </a:path>
              <a:path w="3487420" h="1781175">
                <a:moveTo>
                  <a:pt x="2042848" y="63500"/>
                </a:moveTo>
                <a:lnTo>
                  <a:pt x="2017553" y="63500"/>
                </a:lnTo>
                <a:lnTo>
                  <a:pt x="2025871" y="76200"/>
                </a:lnTo>
                <a:lnTo>
                  <a:pt x="2042848" y="63500"/>
                </a:lnTo>
                <a:close/>
              </a:path>
              <a:path w="3487420" h="1781175">
                <a:moveTo>
                  <a:pt x="2074887" y="63500"/>
                </a:moveTo>
                <a:lnTo>
                  <a:pt x="2062254" y="63500"/>
                </a:lnTo>
                <a:lnTo>
                  <a:pt x="2065327" y="76200"/>
                </a:lnTo>
                <a:lnTo>
                  <a:pt x="2073779" y="76200"/>
                </a:lnTo>
                <a:lnTo>
                  <a:pt x="2074887" y="63500"/>
                </a:lnTo>
                <a:close/>
              </a:path>
              <a:path w="3487420" h="1781175">
                <a:moveTo>
                  <a:pt x="2110075" y="63500"/>
                </a:moveTo>
                <a:lnTo>
                  <a:pt x="2107817" y="63500"/>
                </a:lnTo>
                <a:lnTo>
                  <a:pt x="2106785" y="76200"/>
                </a:lnTo>
                <a:lnTo>
                  <a:pt x="2110075" y="63500"/>
                </a:lnTo>
                <a:close/>
              </a:path>
              <a:path w="3487420" h="1781175">
                <a:moveTo>
                  <a:pt x="2120541" y="63500"/>
                </a:moveTo>
                <a:lnTo>
                  <a:pt x="2116953" y="76200"/>
                </a:lnTo>
                <a:lnTo>
                  <a:pt x="2122958" y="76200"/>
                </a:lnTo>
                <a:lnTo>
                  <a:pt x="2120541" y="63500"/>
                </a:lnTo>
                <a:close/>
              </a:path>
              <a:path w="3487420" h="1781175">
                <a:moveTo>
                  <a:pt x="2140288" y="63500"/>
                </a:moveTo>
                <a:lnTo>
                  <a:pt x="2131903" y="63500"/>
                </a:lnTo>
                <a:lnTo>
                  <a:pt x="2128486" y="76200"/>
                </a:lnTo>
                <a:lnTo>
                  <a:pt x="2140215" y="76200"/>
                </a:lnTo>
                <a:lnTo>
                  <a:pt x="2140288" y="63500"/>
                </a:lnTo>
                <a:close/>
              </a:path>
              <a:path w="3487420" h="1781175">
                <a:moveTo>
                  <a:pt x="2193369" y="63500"/>
                </a:moveTo>
                <a:lnTo>
                  <a:pt x="2172871" y="63500"/>
                </a:lnTo>
                <a:lnTo>
                  <a:pt x="2168319" y="76200"/>
                </a:lnTo>
                <a:lnTo>
                  <a:pt x="2190397" y="76200"/>
                </a:lnTo>
                <a:lnTo>
                  <a:pt x="2193369" y="63500"/>
                </a:lnTo>
                <a:close/>
              </a:path>
              <a:path w="3487420" h="1781175">
                <a:moveTo>
                  <a:pt x="2358847" y="63500"/>
                </a:moveTo>
                <a:lnTo>
                  <a:pt x="2193369" y="63500"/>
                </a:lnTo>
                <a:lnTo>
                  <a:pt x="2198119" y="76200"/>
                </a:lnTo>
                <a:lnTo>
                  <a:pt x="2367359" y="76200"/>
                </a:lnTo>
                <a:lnTo>
                  <a:pt x="2358847" y="63500"/>
                </a:lnTo>
                <a:close/>
              </a:path>
              <a:path w="3487420" h="1781175">
                <a:moveTo>
                  <a:pt x="2388936" y="63500"/>
                </a:moveTo>
                <a:lnTo>
                  <a:pt x="2368819" y="63500"/>
                </a:lnTo>
                <a:lnTo>
                  <a:pt x="2378595" y="76200"/>
                </a:lnTo>
                <a:lnTo>
                  <a:pt x="2387531" y="76200"/>
                </a:lnTo>
                <a:lnTo>
                  <a:pt x="2388936" y="63500"/>
                </a:lnTo>
                <a:close/>
              </a:path>
              <a:path w="3487420" h="1781175">
                <a:moveTo>
                  <a:pt x="2406386" y="63500"/>
                </a:moveTo>
                <a:lnTo>
                  <a:pt x="2409458" y="76200"/>
                </a:lnTo>
                <a:lnTo>
                  <a:pt x="2418508" y="76200"/>
                </a:lnTo>
                <a:lnTo>
                  <a:pt x="2406386" y="63500"/>
                </a:lnTo>
                <a:close/>
              </a:path>
              <a:path w="3487420" h="1781175">
                <a:moveTo>
                  <a:pt x="1277385" y="50800"/>
                </a:moveTo>
                <a:lnTo>
                  <a:pt x="1162251" y="50800"/>
                </a:lnTo>
                <a:lnTo>
                  <a:pt x="1153860" y="63500"/>
                </a:lnTo>
                <a:lnTo>
                  <a:pt x="1282751" y="63500"/>
                </a:lnTo>
                <a:lnTo>
                  <a:pt x="1277385" y="50800"/>
                </a:lnTo>
                <a:close/>
              </a:path>
              <a:path w="3487420" h="1781175">
                <a:moveTo>
                  <a:pt x="1291891" y="50800"/>
                </a:moveTo>
                <a:lnTo>
                  <a:pt x="1283380" y="50800"/>
                </a:lnTo>
                <a:lnTo>
                  <a:pt x="1283960" y="63500"/>
                </a:lnTo>
                <a:lnTo>
                  <a:pt x="1291891" y="50800"/>
                </a:lnTo>
                <a:close/>
              </a:path>
              <a:path w="3487420" h="1781175">
                <a:moveTo>
                  <a:pt x="1332800" y="25400"/>
                </a:moveTo>
                <a:lnTo>
                  <a:pt x="1297470" y="25400"/>
                </a:lnTo>
                <a:lnTo>
                  <a:pt x="1289913" y="38100"/>
                </a:lnTo>
                <a:lnTo>
                  <a:pt x="1293325" y="50800"/>
                </a:lnTo>
                <a:lnTo>
                  <a:pt x="1298984" y="63500"/>
                </a:lnTo>
                <a:lnTo>
                  <a:pt x="1324105" y="63500"/>
                </a:lnTo>
                <a:lnTo>
                  <a:pt x="1336442" y="50800"/>
                </a:lnTo>
                <a:lnTo>
                  <a:pt x="1523541" y="50800"/>
                </a:lnTo>
                <a:lnTo>
                  <a:pt x="1523305" y="38100"/>
                </a:lnTo>
                <a:lnTo>
                  <a:pt x="1342805" y="38100"/>
                </a:lnTo>
                <a:lnTo>
                  <a:pt x="1332800" y="25400"/>
                </a:lnTo>
                <a:close/>
              </a:path>
              <a:path w="3487420" h="1781175">
                <a:moveTo>
                  <a:pt x="1400070" y="50800"/>
                </a:moveTo>
                <a:lnTo>
                  <a:pt x="1336442" y="50800"/>
                </a:lnTo>
                <a:lnTo>
                  <a:pt x="1338619" y="63500"/>
                </a:lnTo>
                <a:lnTo>
                  <a:pt x="1397499" y="63500"/>
                </a:lnTo>
                <a:lnTo>
                  <a:pt x="1400070" y="50800"/>
                </a:lnTo>
                <a:close/>
              </a:path>
              <a:path w="3487420" h="1781175">
                <a:moveTo>
                  <a:pt x="1466561" y="50800"/>
                </a:moveTo>
                <a:lnTo>
                  <a:pt x="1416931" y="50800"/>
                </a:lnTo>
                <a:lnTo>
                  <a:pt x="1431080" y="63500"/>
                </a:lnTo>
                <a:lnTo>
                  <a:pt x="1461439" y="63500"/>
                </a:lnTo>
                <a:lnTo>
                  <a:pt x="1466723" y="54667"/>
                </a:lnTo>
                <a:lnTo>
                  <a:pt x="1466561" y="50800"/>
                </a:lnTo>
                <a:close/>
              </a:path>
              <a:path w="3487420" h="1781175">
                <a:moveTo>
                  <a:pt x="1482198" y="50800"/>
                </a:moveTo>
                <a:lnTo>
                  <a:pt x="1479261" y="50800"/>
                </a:lnTo>
                <a:lnTo>
                  <a:pt x="1469659" y="63500"/>
                </a:lnTo>
                <a:lnTo>
                  <a:pt x="1484379" y="63500"/>
                </a:lnTo>
                <a:lnTo>
                  <a:pt x="1482198" y="50800"/>
                </a:lnTo>
                <a:close/>
              </a:path>
              <a:path w="3487420" h="1781175">
                <a:moveTo>
                  <a:pt x="1507350" y="50800"/>
                </a:moveTo>
                <a:lnTo>
                  <a:pt x="1495853" y="50800"/>
                </a:lnTo>
                <a:lnTo>
                  <a:pt x="1484379" y="63500"/>
                </a:lnTo>
                <a:lnTo>
                  <a:pt x="1502762" y="63500"/>
                </a:lnTo>
                <a:lnTo>
                  <a:pt x="1507350" y="50800"/>
                </a:lnTo>
                <a:close/>
              </a:path>
              <a:path w="3487420" h="1781175">
                <a:moveTo>
                  <a:pt x="1516352" y="50800"/>
                </a:moveTo>
                <a:lnTo>
                  <a:pt x="1507350" y="50800"/>
                </a:lnTo>
                <a:lnTo>
                  <a:pt x="1511684" y="63500"/>
                </a:lnTo>
                <a:lnTo>
                  <a:pt x="1516352" y="50800"/>
                </a:lnTo>
                <a:close/>
              </a:path>
              <a:path w="3487420" h="1781175">
                <a:moveTo>
                  <a:pt x="1525459" y="30893"/>
                </a:moveTo>
                <a:lnTo>
                  <a:pt x="1523305" y="38100"/>
                </a:lnTo>
                <a:lnTo>
                  <a:pt x="1523541" y="50800"/>
                </a:lnTo>
                <a:lnTo>
                  <a:pt x="1516352" y="50800"/>
                </a:lnTo>
                <a:lnTo>
                  <a:pt x="1518324" y="63500"/>
                </a:lnTo>
                <a:lnTo>
                  <a:pt x="1528956" y="63500"/>
                </a:lnTo>
                <a:lnTo>
                  <a:pt x="1525457" y="50800"/>
                </a:lnTo>
                <a:lnTo>
                  <a:pt x="1526249" y="38100"/>
                </a:lnTo>
                <a:lnTo>
                  <a:pt x="1525459" y="30893"/>
                </a:lnTo>
                <a:close/>
              </a:path>
              <a:path w="3487420" h="1781175">
                <a:moveTo>
                  <a:pt x="1542780" y="50800"/>
                </a:moveTo>
                <a:lnTo>
                  <a:pt x="1528789" y="50800"/>
                </a:lnTo>
                <a:lnTo>
                  <a:pt x="1540030" y="63500"/>
                </a:lnTo>
                <a:lnTo>
                  <a:pt x="1545021" y="63500"/>
                </a:lnTo>
                <a:lnTo>
                  <a:pt x="1545328" y="61902"/>
                </a:lnTo>
                <a:lnTo>
                  <a:pt x="1542780" y="50800"/>
                </a:lnTo>
                <a:close/>
              </a:path>
              <a:path w="3487420" h="1781175">
                <a:moveTo>
                  <a:pt x="1547460" y="50800"/>
                </a:moveTo>
                <a:lnTo>
                  <a:pt x="1545328" y="61902"/>
                </a:lnTo>
                <a:lnTo>
                  <a:pt x="1545694" y="63500"/>
                </a:lnTo>
                <a:lnTo>
                  <a:pt x="1552222" y="63500"/>
                </a:lnTo>
                <a:lnTo>
                  <a:pt x="1547460" y="50800"/>
                </a:lnTo>
                <a:close/>
              </a:path>
              <a:path w="3487420" h="1781175">
                <a:moveTo>
                  <a:pt x="1613881" y="25400"/>
                </a:moveTo>
                <a:lnTo>
                  <a:pt x="1527101" y="25400"/>
                </a:lnTo>
                <a:lnTo>
                  <a:pt x="1525459" y="30893"/>
                </a:lnTo>
                <a:lnTo>
                  <a:pt x="1526249" y="38100"/>
                </a:lnTo>
                <a:lnTo>
                  <a:pt x="1525457" y="50800"/>
                </a:lnTo>
                <a:lnTo>
                  <a:pt x="1552032" y="50800"/>
                </a:lnTo>
                <a:lnTo>
                  <a:pt x="1564722" y="63500"/>
                </a:lnTo>
                <a:lnTo>
                  <a:pt x="1572123" y="50800"/>
                </a:lnTo>
                <a:lnTo>
                  <a:pt x="1584649" y="38100"/>
                </a:lnTo>
                <a:lnTo>
                  <a:pt x="1609481" y="38100"/>
                </a:lnTo>
                <a:lnTo>
                  <a:pt x="1613881" y="25400"/>
                </a:lnTo>
                <a:close/>
              </a:path>
              <a:path w="3487420" h="1781175">
                <a:moveTo>
                  <a:pt x="1626452" y="50800"/>
                </a:moveTo>
                <a:lnTo>
                  <a:pt x="1623407" y="50800"/>
                </a:lnTo>
                <a:lnTo>
                  <a:pt x="1621780" y="63500"/>
                </a:lnTo>
                <a:lnTo>
                  <a:pt x="1627161" y="63500"/>
                </a:lnTo>
                <a:lnTo>
                  <a:pt x="1626452" y="50800"/>
                </a:lnTo>
                <a:close/>
              </a:path>
              <a:path w="3487420" h="1781175">
                <a:moveTo>
                  <a:pt x="1705912" y="50800"/>
                </a:moveTo>
                <a:lnTo>
                  <a:pt x="1667782" y="50800"/>
                </a:lnTo>
                <a:lnTo>
                  <a:pt x="1689414" y="63500"/>
                </a:lnTo>
                <a:lnTo>
                  <a:pt x="1705912" y="50800"/>
                </a:lnTo>
                <a:close/>
              </a:path>
              <a:path w="3487420" h="1781175">
                <a:moveTo>
                  <a:pt x="1898399" y="50800"/>
                </a:moveTo>
                <a:lnTo>
                  <a:pt x="1892278" y="63500"/>
                </a:lnTo>
                <a:lnTo>
                  <a:pt x="1905269" y="63500"/>
                </a:lnTo>
                <a:lnTo>
                  <a:pt x="1898399" y="50800"/>
                </a:lnTo>
                <a:close/>
              </a:path>
              <a:path w="3487420" h="1781175">
                <a:moveTo>
                  <a:pt x="1927377" y="50800"/>
                </a:moveTo>
                <a:lnTo>
                  <a:pt x="1919366" y="50800"/>
                </a:lnTo>
                <a:lnTo>
                  <a:pt x="1932880" y="63500"/>
                </a:lnTo>
                <a:lnTo>
                  <a:pt x="1935463" y="56284"/>
                </a:lnTo>
                <a:lnTo>
                  <a:pt x="1927377" y="50800"/>
                </a:lnTo>
                <a:close/>
              </a:path>
              <a:path w="3487420" h="1781175">
                <a:moveTo>
                  <a:pt x="1958698" y="50800"/>
                </a:moveTo>
                <a:lnTo>
                  <a:pt x="1937426" y="50800"/>
                </a:lnTo>
                <a:lnTo>
                  <a:pt x="1935463" y="56284"/>
                </a:lnTo>
                <a:lnTo>
                  <a:pt x="1946100" y="63500"/>
                </a:lnTo>
                <a:lnTo>
                  <a:pt x="1954926" y="63500"/>
                </a:lnTo>
                <a:lnTo>
                  <a:pt x="1958698" y="50800"/>
                </a:lnTo>
                <a:close/>
              </a:path>
              <a:path w="3487420" h="1781175">
                <a:moveTo>
                  <a:pt x="1995897" y="38100"/>
                </a:moveTo>
                <a:lnTo>
                  <a:pt x="1928362" y="38100"/>
                </a:lnTo>
                <a:lnTo>
                  <a:pt x="1923799" y="50800"/>
                </a:lnTo>
                <a:lnTo>
                  <a:pt x="1968515" y="50800"/>
                </a:lnTo>
                <a:lnTo>
                  <a:pt x="1960617" y="63500"/>
                </a:lnTo>
                <a:lnTo>
                  <a:pt x="1977050" y="63500"/>
                </a:lnTo>
                <a:lnTo>
                  <a:pt x="1994813" y="50800"/>
                </a:lnTo>
                <a:lnTo>
                  <a:pt x="1996279" y="48695"/>
                </a:lnTo>
                <a:lnTo>
                  <a:pt x="1995897" y="38100"/>
                </a:lnTo>
                <a:close/>
              </a:path>
              <a:path w="3487420" h="1781175">
                <a:moveTo>
                  <a:pt x="2025006" y="12700"/>
                </a:moveTo>
                <a:lnTo>
                  <a:pt x="2010687" y="12700"/>
                </a:lnTo>
                <a:lnTo>
                  <a:pt x="2004401" y="27456"/>
                </a:lnTo>
                <a:lnTo>
                  <a:pt x="2003661" y="38100"/>
                </a:lnTo>
                <a:lnTo>
                  <a:pt x="1996279" y="48695"/>
                </a:lnTo>
                <a:lnTo>
                  <a:pt x="1996354" y="50800"/>
                </a:lnTo>
                <a:lnTo>
                  <a:pt x="2003331" y="63500"/>
                </a:lnTo>
                <a:lnTo>
                  <a:pt x="2040359" y="63500"/>
                </a:lnTo>
                <a:lnTo>
                  <a:pt x="2012489" y="50800"/>
                </a:lnTo>
                <a:lnTo>
                  <a:pt x="2234033" y="50800"/>
                </a:lnTo>
                <a:lnTo>
                  <a:pt x="2229534" y="38100"/>
                </a:lnTo>
                <a:lnTo>
                  <a:pt x="2070166" y="38100"/>
                </a:lnTo>
                <a:lnTo>
                  <a:pt x="2054213" y="25400"/>
                </a:lnTo>
                <a:lnTo>
                  <a:pt x="2039470" y="25400"/>
                </a:lnTo>
                <a:lnTo>
                  <a:pt x="2025006" y="12700"/>
                </a:lnTo>
                <a:close/>
              </a:path>
              <a:path w="3487420" h="1781175">
                <a:moveTo>
                  <a:pt x="2059491" y="50800"/>
                </a:moveTo>
                <a:lnTo>
                  <a:pt x="2040359" y="63500"/>
                </a:lnTo>
                <a:lnTo>
                  <a:pt x="2065327" y="63500"/>
                </a:lnTo>
                <a:lnTo>
                  <a:pt x="2059491" y="50800"/>
                </a:lnTo>
                <a:close/>
              </a:path>
              <a:path w="3487420" h="1781175">
                <a:moveTo>
                  <a:pt x="2187684" y="50800"/>
                </a:moveTo>
                <a:lnTo>
                  <a:pt x="2065327" y="50800"/>
                </a:lnTo>
                <a:lnTo>
                  <a:pt x="2071164" y="63500"/>
                </a:lnTo>
                <a:lnTo>
                  <a:pt x="2189495" y="63500"/>
                </a:lnTo>
                <a:lnTo>
                  <a:pt x="2187684" y="50800"/>
                </a:lnTo>
                <a:close/>
              </a:path>
              <a:path w="3487420" h="1781175">
                <a:moveTo>
                  <a:pt x="2221905" y="50800"/>
                </a:moveTo>
                <a:lnTo>
                  <a:pt x="2191839" y="50800"/>
                </a:lnTo>
                <a:lnTo>
                  <a:pt x="2194821" y="63500"/>
                </a:lnTo>
                <a:lnTo>
                  <a:pt x="2220544" y="63500"/>
                </a:lnTo>
                <a:lnTo>
                  <a:pt x="2221905" y="50800"/>
                </a:lnTo>
                <a:close/>
              </a:path>
              <a:path w="3487420" h="1781175">
                <a:moveTo>
                  <a:pt x="2329029" y="50800"/>
                </a:moveTo>
                <a:lnTo>
                  <a:pt x="2237640" y="50800"/>
                </a:lnTo>
                <a:lnTo>
                  <a:pt x="2241083" y="63500"/>
                </a:lnTo>
                <a:lnTo>
                  <a:pt x="2333907" y="63500"/>
                </a:lnTo>
                <a:lnTo>
                  <a:pt x="2329029" y="50800"/>
                </a:lnTo>
                <a:close/>
              </a:path>
              <a:path w="3487420" h="1781175">
                <a:moveTo>
                  <a:pt x="1469037" y="50800"/>
                </a:moveTo>
                <a:lnTo>
                  <a:pt x="1466561" y="50800"/>
                </a:lnTo>
                <a:lnTo>
                  <a:pt x="1466723" y="54667"/>
                </a:lnTo>
                <a:lnTo>
                  <a:pt x="1469037" y="50800"/>
                </a:lnTo>
                <a:close/>
              </a:path>
              <a:path w="3487420" h="1781175">
                <a:moveTo>
                  <a:pt x="1212489" y="38100"/>
                </a:moveTo>
                <a:lnTo>
                  <a:pt x="1206396" y="50800"/>
                </a:lnTo>
                <a:lnTo>
                  <a:pt x="1233858" y="50800"/>
                </a:lnTo>
                <a:lnTo>
                  <a:pt x="1212489" y="38100"/>
                </a:lnTo>
                <a:close/>
              </a:path>
              <a:path w="3487420" h="1781175">
                <a:moveTo>
                  <a:pt x="1281192" y="38100"/>
                </a:moveTo>
                <a:lnTo>
                  <a:pt x="1244203" y="38100"/>
                </a:lnTo>
                <a:lnTo>
                  <a:pt x="1233858" y="50800"/>
                </a:lnTo>
                <a:lnTo>
                  <a:pt x="1288334" y="50800"/>
                </a:lnTo>
                <a:lnTo>
                  <a:pt x="1281192" y="38100"/>
                </a:lnTo>
                <a:close/>
              </a:path>
              <a:path w="3487420" h="1781175">
                <a:moveTo>
                  <a:pt x="1609799" y="38100"/>
                </a:moveTo>
                <a:lnTo>
                  <a:pt x="1584649" y="38100"/>
                </a:lnTo>
                <a:lnTo>
                  <a:pt x="1593175" y="50800"/>
                </a:lnTo>
                <a:lnTo>
                  <a:pt x="1602966" y="50800"/>
                </a:lnTo>
                <a:lnTo>
                  <a:pt x="1609799" y="38100"/>
                </a:lnTo>
                <a:close/>
              </a:path>
              <a:path w="3487420" h="1781175">
                <a:moveTo>
                  <a:pt x="1647925" y="38100"/>
                </a:moveTo>
                <a:lnTo>
                  <a:pt x="1609799" y="38100"/>
                </a:lnTo>
                <a:lnTo>
                  <a:pt x="1617120" y="50800"/>
                </a:lnTo>
                <a:lnTo>
                  <a:pt x="1633971" y="50800"/>
                </a:lnTo>
                <a:lnTo>
                  <a:pt x="1647925" y="38100"/>
                </a:lnTo>
                <a:close/>
              </a:path>
              <a:path w="3487420" h="1781175">
                <a:moveTo>
                  <a:pt x="1688394" y="38100"/>
                </a:moveTo>
                <a:lnTo>
                  <a:pt x="1669227" y="38100"/>
                </a:lnTo>
                <a:lnTo>
                  <a:pt x="1680055" y="50800"/>
                </a:lnTo>
                <a:lnTo>
                  <a:pt x="1690817" y="50800"/>
                </a:lnTo>
                <a:lnTo>
                  <a:pt x="1688394" y="38100"/>
                </a:lnTo>
                <a:close/>
              </a:path>
              <a:path w="3487420" h="1781175">
                <a:moveTo>
                  <a:pt x="1702762" y="38100"/>
                </a:moveTo>
                <a:lnTo>
                  <a:pt x="1690462" y="38100"/>
                </a:lnTo>
                <a:lnTo>
                  <a:pt x="1690817" y="50800"/>
                </a:lnTo>
                <a:lnTo>
                  <a:pt x="1695707" y="50800"/>
                </a:lnTo>
                <a:lnTo>
                  <a:pt x="1702762" y="38100"/>
                </a:lnTo>
                <a:close/>
              </a:path>
              <a:path w="3487420" h="1781175">
                <a:moveTo>
                  <a:pt x="1708261" y="44356"/>
                </a:moveTo>
                <a:lnTo>
                  <a:pt x="1704854" y="50800"/>
                </a:lnTo>
                <a:lnTo>
                  <a:pt x="1713360" y="50800"/>
                </a:lnTo>
                <a:lnTo>
                  <a:pt x="1713252" y="50034"/>
                </a:lnTo>
                <a:lnTo>
                  <a:pt x="1708261" y="44356"/>
                </a:lnTo>
                <a:close/>
              </a:path>
              <a:path w="3487420" h="1781175">
                <a:moveTo>
                  <a:pt x="1763305" y="38100"/>
                </a:moveTo>
                <a:lnTo>
                  <a:pt x="1711570" y="38100"/>
                </a:lnTo>
                <a:lnTo>
                  <a:pt x="1713252" y="50034"/>
                </a:lnTo>
                <a:lnTo>
                  <a:pt x="1713925" y="50800"/>
                </a:lnTo>
                <a:lnTo>
                  <a:pt x="1765595" y="50800"/>
                </a:lnTo>
                <a:lnTo>
                  <a:pt x="1763305" y="38100"/>
                </a:lnTo>
                <a:close/>
              </a:path>
              <a:path w="3487420" h="1781175">
                <a:moveTo>
                  <a:pt x="1780543" y="38100"/>
                </a:moveTo>
                <a:lnTo>
                  <a:pt x="1774599" y="38100"/>
                </a:lnTo>
                <a:lnTo>
                  <a:pt x="1765595" y="50800"/>
                </a:lnTo>
                <a:lnTo>
                  <a:pt x="1768904" y="50800"/>
                </a:lnTo>
                <a:lnTo>
                  <a:pt x="1780543" y="38100"/>
                </a:lnTo>
                <a:close/>
              </a:path>
              <a:path w="3487420" h="1781175">
                <a:moveTo>
                  <a:pt x="1800461" y="38100"/>
                </a:moveTo>
                <a:lnTo>
                  <a:pt x="1787067" y="38100"/>
                </a:lnTo>
                <a:lnTo>
                  <a:pt x="1781584" y="50800"/>
                </a:lnTo>
                <a:lnTo>
                  <a:pt x="1808406" y="50800"/>
                </a:lnTo>
                <a:lnTo>
                  <a:pt x="1800461" y="38100"/>
                </a:lnTo>
                <a:close/>
              </a:path>
              <a:path w="3487420" h="1781175">
                <a:moveTo>
                  <a:pt x="1871808" y="38100"/>
                </a:moveTo>
                <a:lnTo>
                  <a:pt x="1812787" y="38100"/>
                </a:lnTo>
                <a:lnTo>
                  <a:pt x="1808406" y="50800"/>
                </a:lnTo>
                <a:lnTo>
                  <a:pt x="1858078" y="50800"/>
                </a:lnTo>
                <a:lnTo>
                  <a:pt x="1871808" y="38100"/>
                </a:lnTo>
                <a:close/>
              </a:path>
              <a:path w="3487420" h="1781175">
                <a:moveTo>
                  <a:pt x="1928362" y="38100"/>
                </a:moveTo>
                <a:lnTo>
                  <a:pt x="1871808" y="38100"/>
                </a:lnTo>
                <a:lnTo>
                  <a:pt x="1886210" y="50800"/>
                </a:lnTo>
                <a:lnTo>
                  <a:pt x="1922165" y="50800"/>
                </a:lnTo>
                <a:lnTo>
                  <a:pt x="1928362" y="38100"/>
                </a:lnTo>
                <a:close/>
              </a:path>
              <a:path w="3487420" h="1781175">
                <a:moveTo>
                  <a:pt x="2247048" y="38100"/>
                </a:moveTo>
                <a:lnTo>
                  <a:pt x="2237479" y="50800"/>
                </a:lnTo>
                <a:lnTo>
                  <a:pt x="2272795" y="50800"/>
                </a:lnTo>
                <a:lnTo>
                  <a:pt x="2247048" y="38100"/>
                </a:lnTo>
                <a:close/>
              </a:path>
              <a:path w="3487420" h="1781175">
                <a:moveTo>
                  <a:pt x="2004401" y="27456"/>
                </a:moveTo>
                <a:lnTo>
                  <a:pt x="1999867" y="38100"/>
                </a:lnTo>
                <a:lnTo>
                  <a:pt x="1995897" y="38100"/>
                </a:lnTo>
                <a:lnTo>
                  <a:pt x="1996279" y="48695"/>
                </a:lnTo>
                <a:lnTo>
                  <a:pt x="2003661" y="38100"/>
                </a:lnTo>
                <a:lnTo>
                  <a:pt x="2004401" y="27456"/>
                </a:lnTo>
                <a:close/>
              </a:path>
              <a:path w="3487420" h="1781175">
                <a:moveTo>
                  <a:pt x="1711570" y="38100"/>
                </a:moveTo>
                <a:lnTo>
                  <a:pt x="1702762" y="38100"/>
                </a:lnTo>
                <a:lnTo>
                  <a:pt x="1708261" y="44356"/>
                </a:lnTo>
                <a:lnTo>
                  <a:pt x="1711570" y="38100"/>
                </a:lnTo>
                <a:close/>
              </a:path>
              <a:path w="3487420" h="1781175">
                <a:moveTo>
                  <a:pt x="1435357" y="25400"/>
                </a:moveTo>
                <a:lnTo>
                  <a:pt x="1351760" y="25400"/>
                </a:lnTo>
                <a:lnTo>
                  <a:pt x="1357810" y="38100"/>
                </a:lnTo>
                <a:lnTo>
                  <a:pt x="1431204" y="38100"/>
                </a:lnTo>
                <a:lnTo>
                  <a:pt x="1435357" y="25400"/>
                </a:lnTo>
                <a:close/>
              </a:path>
              <a:path w="3487420" h="1781175">
                <a:moveTo>
                  <a:pt x="1514808" y="12700"/>
                </a:moveTo>
                <a:lnTo>
                  <a:pt x="1482993" y="12700"/>
                </a:lnTo>
                <a:lnTo>
                  <a:pt x="1481508" y="25400"/>
                </a:lnTo>
                <a:lnTo>
                  <a:pt x="1448539" y="25400"/>
                </a:lnTo>
                <a:lnTo>
                  <a:pt x="1451465" y="38100"/>
                </a:lnTo>
                <a:lnTo>
                  <a:pt x="1523305" y="38100"/>
                </a:lnTo>
                <a:lnTo>
                  <a:pt x="1525459" y="30893"/>
                </a:lnTo>
                <a:lnTo>
                  <a:pt x="1524857" y="25400"/>
                </a:lnTo>
                <a:lnTo>
                  <a:pt x="1514808" y="12700"/>
                </a:lnTo>
                <a:close/>
              </a:path>
              <a:path w="3487420" h="1781175">
                <a:moveTo>
                  <a:pt x="1745559" y="25400"/>
                </a:moveTo>
                <a:lnTo>
                  <a:pt x="1630162" y="25400"/>
                </a:lnTo>
                <a:lnTo>
                  <a:pt x="1628460" y="38100"/>
                </a:lnTo>
                <a:lnTo>
                  <a:pt x="1741316" y="38100"/>
                </a:lnTo>
                <a:lnTo>
                  <a:pt x="1745559" y="25400"/>
                </a:lnTo>
                <a:close/>
              </a:path>
              <a:path w="3487420" h="1781175">
                <a:moveTo>
                  <a:pt x="1785191" y="25400"/>
                </a:moveTo>
                <a:lnTo>
                  <a:pt x="1745559" y="25400"/>
                </a:lnTo>
                <a:lnTo>
                  <a:pt x="1746088" y="38100"/>
                </a:lnTo>
                <a:lnTo>
                  <a:pt x="1784543" y="38100"/>
                </a:lnTo>
                <a:lnTo>
                  <a:pt x="1785191" y="25400"/>
                </a:lnTo>
                <a:close/>
              </a:path>
              <a:path w="3487420" h="1781175">
                <a:moveTo>
                  <a:pt x="2004544" y="25400"/>
                </a:moveTo>
                <a:lnTo>
                  <a:pt x="1785191" y="25400"/>
                </a:lnTo>
                <a:lnTo>
                  <a:pt x="1784543" y="38100"/>
                </a:lnTo>
                <a:lnTo>
                  <a:pt x="1999867" y="38100"/>
                </a:lnTo>
                <a:lnTo>
                  <a:pt x="2004401" y="27456"/>
                </a:lnTo>
                <a:lnTo>
                  <a:pt x="2004544" y="25400"/>
                </a:lnTo>
                <a:close/>
              </a:path>
              <a:path w="3487420" h="1781175">
                <a:moveTo>
                  <a:pt x="2132793" y="25400"/>
                </a:moveTo>
                <a:lnTo>
                  <a:pt x="2074156" y="25400"/>
                </a:lnTo>
                <a:lnTo>
                  <a:pt x="2070166" y="38100"/>
                </a:lnTo>
                <a:lnTo>
                  <a:pt x="2140673" y="38100"/>
                </a:lnTo>
                <a:lnTo>
                  <a:pt x="2132793" y="25400"/>
                </a:lnTo>
                <a:close/>
              </a:path>
              <a:path w="3487420" h="1781175">
                <a:moveTo>
                  <a:pt x="2161451" y="25400"/>
                </a:moveTo>
                <a:lnTo>
                  <a:pt x="2155139" y="25400"/>
                </a:lnTo>
                <a:lnTo>
                  <a:pt x="2153937" y="38100"/>
                </a:lnTo>
                <a:lnTo>
                  <a:pt x="2181469" y="38100"/>
                </a:lnTo>
                <a:lnTo>
                  <a:pt x="2161451" y="25400"/>
                </a:lnTo>
                <a:close/>
              </a:path>
              <a:path w="3487420" h="1781175">
                <a:moveTo>
                  <a:pt x="1365859" y="12700"/>
                </a:moveTo>
                <a:lnTo>
                  <a:pt x="1362310" y="25400"/>
                </a:lnTo>
                <a:lnTo>
                  <a:pt x="1368375" y="25400"/>
                </a:lnTo>
                <a:lnTo>
                  <a:pt x="1365859" y="12700"/>
                </a:lnTo>
                <a:close/>
              </a:path>
              <a:path w="3487420" h="1781175">
                <a:moveTo>
                  <a:pt x="1444043" y="12700"/>
                </a:moveTo>
                <a:lnTo>
                  <a:pt x="1434264" y="12700"/>
                </a:lnTo>
                <a:lnTo>
                  <a:pt x="1420356" y="25400"/>
                </a:lnTo>
                <a:lnTo>
                  <a:pt x="1443821" y="25400"/>
                </a:lnTo>
                <a:lnTo>
                  <a:pt x="1444043" y="12700"/>
                </a:lnTo>
                <a:close/>
              </a:path>
              <a:path w="3487420" h="1781175">
                <a:moveTo>
                  <a:pt x="1475159" y="12700"/>
                </a:moveTo>
                <a:lnTo>
                  <a:pt x="1469104" y="12700"/>
                </a:lnTo>
                <a:lnTo>
                  <a:pt x="1468091" y="25400"/>
                </a:lnTo>
                <a:lnTo>
                  <a:pt x="1481508" y="25400"/>
                </a:lnTo>
                <a:lnTo>
                  <a:pt x="1475159" y="12700"/>
                </a:lnTo>
                <a:close/>
              </a:path>
              <a:path w="3487420" h="1781175">
                <a:moveTo>
                  <a:pt x="1821513" y="12700"/>
                </a:moveTo>
                <a:lnTo>
                  <a:pt x="1528329" y="12700"/>
                </a:lnTo>
                <a:lnTo>
                  <a:pt x="1536284" y="25400"/>
                </a:lnTo>
                <a:lnTo>
                  <a:pt x="1829632" y="25400"/>
                </a:lnTo>
                <a:lnTo>
                  <a:pt x="1821513" y="12700"/>
                </a:lnTo>
                <a:close/>
              </a:path>
              <a:path w="3487420" h="1781175">
                <a:moveTo>
                  <a:pt x="1910164" y="12700"/>
                </a:moveTo>
                <a:lnTo>
                  <a:pt x="1837838" y="12700"/>
                </a:lnTo>
                <a:lnTo>
                  <a:pt x="1842468" y="25400"/>
                </a:lnTo>
                <a:lnTo>
                  <a:pt x="1913506" y="25400"/>
                </a:lnTo>
                <a:lnTo>
                  <a:pt x="1910164" y="12700"/>
                </a:lnTo>
                <a:close/>
              </a:path>
              <a:path w="3487420" h="1781175">
                <a:moveTo>
                  <a:pt x="1996086" y="12700"/>
                </a:moveTo>
                <a:lnTo>
                  <a:pt x="1919709" y="12700"/>
                </a:lnTo>
                <a:lnTo>
                  <a:pt x="1913506" y="25400"/>
                </a:lnTo>
                <a:lnTo>
                  <a:pt x="1998411" y="25400"/>
                </a:lnTo>
                <a:lnTo>
                  <a:pt x="1996086" y="12700"/>
                </a:lnTo>
                <a:close/>
              </a:path>
              <a:path w="3487420" h="1781175">
                <a:moveTo>
                  <a:pt x="2052704" y="12700"/>
                </a:moveTo>
                <a:lnTo>
                  <a:pt x="2048627" y="12700"/>
                </a:lnTo>
                <a:lnTo>
                  <a:pt x="2044639" y="25400"/>
                </a:lnTo>
                <a:lnTo>
                  <a:pt x="2064335" y="25400"/>
                </a:lnTo>
                <a:lnTo>
                  <a:pt x="2052704" y="12700"/>
                </a:lnTo>
                <a:close/>
              </a:path>
              <a:path w="3487420" h="1781175">
                <a:moveTo>
                  <a:pt x="2082568" y="12700"/>
                </a:moveTo>
                <a:lnTo>
                  <a:pt x="2076888" y="25400"/>
                </a:lnTo>
                <a:lnTo>
                  <a:pt x="2095401" y="25400"/>
                </a:lnTo>
                <a:lnTo>
                  <a:pt x="2082568" y="12700"/>
                </a:lnTo>
                <a:close/>
              </a:path>
              <a:path w="3487420" h="1781175">
                <a:moveTo>
                  <a:pt x="1539970" y="0"/>
                </a:moveTo>
                <a:lnTo>
                  <a:pt x="1532013" y="12700"/>
                </a:lnTo>
                <a:lnTo>
                  <a:pt x="1544831" y="12700"/>
                </a:lnTo>
                <a:lnTo>
                  <a:pt x="1539970" y="0"/>
                </a:lnTo>
                <a:close/>
              </a:path>
              <a:path w="3487420" h="1781175">
                <a:moveTo>
                  <a:pt x="1603860" y="0"/>
                </a:moveTo>
                <a:lnTo>
                  <a:pt x="1592341" y="0"/>
                </a:lnTo>
                <a:lnTo>
                  <a:pt x="1587546" y="12700"/>
                </a:lnTo>
                <a:lnTo>
                  <a:pt x="1612058" y="12700"/>
                </a:lnTo>
                <a:lnTo>
                  <a:pt x="1603860" y="0"/>
                </a:lnTo>
                <a:close/>
              </a:path>
              <a:path w="3487420" h="1781175">
                <a:moveTo>
                  <a:pt x="1619889" y="0"/>
                </a:moveTo>
                <a:lnTo>
                  <a:pt x="1616698" y="12700"/>
                </a:lnTo>
                <a:lnTo>
                  <a:pt x="1623736" y="12700"/>
                </a:lnTo>
                <a:lnTo>
                  <a:pt x="1619889" y="0"/>
                </a:lnTo>
                <a:close/>
              </a:path>
              <a:path w="3487420" h="1781175">
                <a:moveTo>
                  <a:pt x="1631811" y="0"/>
                </a:moveTo>
                <a:lnTo>
                  <a:pt x="1622545" y="0"/>
                </a:lnTo>
                <a:lnTo>
                  <a:pt x="1623736" y="12700"/>
                </a:lnTo>
                <a:lnTo>
                  <a:pt x="1643476" y="12700"/>
                </a:lnTo>
                <a:lnTo>
                  <a:pt x="1631811" y="0"/>
                </a:lnTo>
                <a:close/>
              </a:path>
              <a:path w="3487420" h="1781175">
                <a:moveTo>
                  <a:pt x="1674790" y="0"/>
                </a:moveTo>
                <a:lnTo>
                  <a:pt x="1652079" y="0"/>
                </a:lnTo>
                <a:lnTo>
                  <a:pt x="1649479" y="12700"/>
                </a:lnTo>
                <a:lnTo>
                  <a:pt x="1691166" y="12700"/>
                </a:lnTo>
                <a:lnTo>
                  <a:pt x="1674790" y="0"/>
                </a:lnTo>
                <a:close/>
              </a:path>
              <a:path w="3487420" h="1781175">
                <a:moveTo>
                  <a:pt x="1749440" y="0"/>
                </a:moveTo>
                <a:lnTo>
                  <a:pt x="1696722" y="0"/>
                </a:lnTo>
                <a:lnTo>
                  <a:pt x="1693479" y="12700"/>
                </a:lnTo>
                <a:lnTo>
                  <a:pt x="1742417" y="12700"/>
                </a:lnTo>
                <a:lnTo>
                  <a:pt x="1749440" y="0"/>
                </a:lnTo>
                <a:close/>
              </a:path>
              <a:path w="3487420" h="1781175">
                <a:moveTo>
                  <a:pt x="1807479" y="0"/>
                </a:moveTo>
                <a:lnTo>
                  <a:pt x="1760870" y="0"/>
                </a:lnTo>
                <a:lnTo>
                  <a:pt x="1777587" y="12700"/>
                </a:lnTo>
                <a:lnTo>
                  <a:pt x="1810381" y="12700"/>
                </a:lnTo>
                <a:lnTo>
                  <a:pt x="1807479" y="0"/>
                </a:lnTo>
                <a:close/>
              </a:path>
              <a:path w="3487420" h="1781175">
                <a:moveTo>
                  <a:pt x="1879353" y="0"/>
                </a:moveTo>
                <a:lnTo>
                  <a:pt x="1872765" y="0"/>
                </a:lnTo>
                <a:lnTo>
                  <a:pt x="1865818" y="12700"/>
                </a:lnTo>
                <a:lnTo>
                  <a:pt x="1887540" y="12700"/>
                </a:lnTo>
                <a:lnTo>
                  <a:pt x="1879353" y="0"/>
                </a:lnTo>
                <a:close/>
              </a:path>
              <a:path w="3487420" h="1781175">
                <a:moveTo>
                  <a:pt x="1629090" y="1778410"/>
                </a:moveTo>
                <a:lnTo>
                  <a:pt x="1624053" y="1778771"/>
                </a:lnTo>
                <a:lnTo>
                  <a:pt x="1626504" y="1780617"/>
                </a:lnTo>
                <a:lnTo>
                  <a:pt x="1629044" y="1779761"/>
                </a:lnTo>
                <a:lnTo>
                  <a:pt x="1629090" y="1778410"/>
                </a:lnTo>
                <a:close/>
              </a:path>
            </a:pathLst>
          </a:custGeom>
          <a:solidFill>
            <a:srgbClr val="DB28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48</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5903595" cy="711200"/>
          </a:xfrm>
          <a:prstGeom prst="rect">
            <a:avLst/>
          </a:prstGeom>
        </p:spPr>
        <p:txBody>
          <a:bodyPr vert="horz" wrap="square" lIns="0" tIns="12700" rIns="0" bIns="0" rtlCol="0">
            <a:spAutoFit/>
          </a:bodyPr>
          <a:lstStyle/>
          <a:p>
            <a:pPr marL="12700">
              <a:lnSpc>
                <a:spcPct val="100000"/>
              </a:lnSpc>
              <a:spcBef>
                <a:spcPts val="100"/>
              </a:spcBef>
              <a:tabLst>
                <a:tab pos="1983739" algn="l"/>
              </a:tabLst>
            </a:pPr>
            <a:r>
              <a:rPr spc="-335" dirty="0"/>
              <a:t>V </a:t>
            </a:r>
            <a:r>
              <a:rPr spc="-85" dirty="0"/>
              <a:t>I</a:t>
            </a:r>
            <a:r>
              <a:rPr spc="-735" dirty="0"/>
              <a:t> </a:t>
            </a:r>
            <a:r>
              <a:rPr spc="-335" dirty="0"/>
              <a:t>E</a:t>
            </a:r>
            <a:r>
              <a:rPr spc="-535" dirty="0"/>
              <a:t> </a:t>
            </a:r>
            <a:r>
              <a:rPr dirty="0"/>
              <a:t>W	</a:t>
            </a:r>
            <a:r>
              <a:rPr spc="-500" dirty="0"/>
              <a:t>S</a:t>
            </a:r>
            <a:r>
              <a:rPr spc="-540" dirty="0"/>
              <a:t> </a:t>
            </a:r>
            <a:r>
              <a:rPr spc="-170" dirty="0"/>
              <a:t>T</a:t>
            </a:r>
            <a:r>
              <a:rPr spc="-545" dirty="0"/>
              <a:t> </a:t>
            </a:r>
            <a:r>
              <a:rPr spc="-585" dirty="0"/>
              <a:t>R</a:t>
            </a:r>
            <a:r>
              <a:rPr spc="-545" dirty="0"/>
              <a:t> </a:t>
            </a:r>
            <a:r>
              <a:rPr spc="-175" dirty="0"/>
              <a:t>U</a:t>
            </a:r>
            <a:r>
              <a:rPr spc="-545" dirty="0"/>
              <a:t> </a:t>
            </a:r>
            <a:r>
              <a:rPr spc="-85" dirty="0"/>
              <a:t>C</a:t>
            </a:r>
            <a:r>
              <a:rPr spc="-540" dirty="0"/>
              <a:t> </a:t>
            </a:r>
            <a:r>
              <a:rPr spc="-170" dirty="0"/>
              <a:t>T</a:t>
            </a:r>
            <a:r>
              <a:rPr spc="-545" dirty="0"/>
              <a:t> </a:t>
            </a:r>
            <a:r>
              <a:rPr spc="-175" dirty="0"/>
              <a:t>U</a:t>
            </a:r>
            <a:r>
              <a:rPr spc="-545" dirty="0"/>
              <a:t> </a:t>
            </a:r>
            <a:r>
              <a:rPr spc="-585" dirty="0"/>
              <a:t>R</a:t>
            </a:r>
            <a:r>
              <a:rPr spc="-545" dirty="0"/>
              <a:t> </a:t>
            </a:r>
            <a:r>
              <a:rPr spc="-335" dirty="0"/>
              <a:t>E</a:t>
            </a:r>
          </a:p>
        </p:txBody>
      </p:sp>
      <p:sp>
        <p:nvSpPr>
          <p:cNvPr id="3" name="object 3"/>
          <p:cNvSpPr/>
          <p:nvPr/>
        </p:nvSpPr>
        <p:spPr>
          <a:xfrm>
            <a:off x="9283700" y="2133600"/>
            <a:ext cx="3467100" cy="60833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2300" y="2616200"/>
            <a:ext cx="6899909" cy="2265680"/>
          </a:xfrm>
          <a:prstGeom prst="rect">
            <a:avLst/>
          </a:prstGeom>
        </p:spPr>
        <p:txBody>
          <a:bodyPr vert="horz" wrap="square" lIns="0" tIns="12700" rIns="0" bIns="0" rtlCol="0">
            <a:spAutoFit/>
          </a:bodyPr>
          <a:lstStyle/>
          <a:p>
            <a:pPr marL="12700">
              <a:lnSpc>
                <a:spcPts val="2570"/>
              </a:lnSpc>
              <a:spcBef>
                <a:spcPts val="100"/>
              </a:spcBef>
            </a:pPr>
            <a:r>
              <a:rPr sz="2200" b="1" dirty="0">
                <a:solidFill>
                  <a:srgbClr val="8FCCF2"/>
                </a:solidFill>
                <a:latin typeface="Courier New"/>
                <a:cs typeface="Courier New"/>
              </a:rPr>
              <a:t>&lt;ion-view&gt;</a:t>
            </a:r>
            <a:endParaRPr sz="2200">
              <a:latin typeface="Courier New"/>
              <a:cs typeface="Courier New"/>
            </a:endParaRPr>
          </a:p>
          <a:p>
            <a:pPr marL="347980">
              <a:lnSpc>
                <a:spcPts val="2500"/>
              </a:lnSpc>
            </a:pPr>
            <a:r>
              <a:rPr sz="2200" b="1" dirty="0">
                <a:solidFill>
                  <a:srgbClr val="8FCCF2"/>
                </a:solidFill>
                <a:latin typeface="Courier New"/>
                <a:cs typeface="Courier New"/>
              </a:rPr>
              <a:t>&lt;ion-header-bar&gt;&lt;/ion-header-bar&gt;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&lt;ion-subheader-bar&gt;&lt;/ion-subheader-bar&gt;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&lt;ion-content&gt;&lt;/ion-content&gt;</a:t>
            </a:r>
            <a:endParaRPr sz="2200">
              <a:latin typeface="Courier New"/>
              <a:cs typeface="Courier New"/>
            </a:endParaRPr>
          </a:p>
          <a:p>
            <a:pPr marL="347980">
              <a:lnSpc>
                <a:spcPts val="2500"/>
              </a:lnSpc>
            </a:pPr>
            <a:r>
              <a:rPr sz="2200" b="1" dirty="0">
                <a:solidFill>
                  <a:srgbClr val="8FCCF2"/>
                </a:solidFill>
                <a:latin typeface="Courier New"/>
                <a:cs typeface="Courier New"/>
              </a:rPr>
              <a:t>&lt;ion-subfooter-bar&gt;&lt;/ion-subfooter-bar&gt;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&lt;ion-footer-bar&gt;&lt;/ion-footer-bar&gt;</a:t>
            </a:r>
            <a:endParaRPr sz="2200">
              <a:latin typeface="Courier New"/>
              <a:cs typeface="Courier New"/>
            </a:endParaRPr>
          </a:p>
          <a:p>
            <a:pPr marL="12700">
              <a:lnSpc>
                <a:spcPts val="2570"/>
              </a:lnSpc>
            </a:pPr>
            <a:r>
              <a:rPr sz="2200" b="1" dirty="0">
                <a:solidFill>
                  <a:srgbClr val="8FCCF2"/>
                </a:solidFill>
                <a:latin typeface="Courier New"/>
                <a:cs typeface="Courier New"/>
              </a:rPr>
              <a:t>&lt;/ion-view&gt;</a:t>
            </a:r>
            <a:endParaRPr sz="2200">
              <a:latin typeface="Courier New"/>
              <a:cs typeface="Courier New"/>
            </a:endParaRPr>
          </a:p>
        </p:txBody>
      </p:sp>
      <p:sp>
        <p:nvSpPr>
          <p:cNvPr id="6" name="object 6"/>
          <p:cNvSpPr txBox="1"/>
          <p:nvPr/>
        </p:nvSpPr>
        <p:spPr>
          <a:xfrm>
            <a:off x="673100" y="8661400"/>
            <a:ext cx="6111240" cy="546100"/>
          </a:xfrm>
          <a:prstGeom prst="rect">
            <a:avLst/>
          </a:prstGeom>
        </p:spPr>
        <p:txBody>
          <a:bodyPr vert="horz" wrap="square" lIns="0" tIns="12700" rIns="0" bIns="0" rtlCol="0">
            <a:spAutoFit/>
          </a:bodyPr>
          <a:lstStyle/>
          <a:p>
            <a:pPr marL="12700">
              <a:lnSpc>
                <a:spcPct val="100000"/>
              </a:lnSpc>
              <a:spcBef>
                <a:spcPts val="100"/>
              </a:spcBef>
            </a:pPr>
            <a:r>
              <a:rPr sz="3000" spc="-20" dirty="0">
                <a:solidFill>
                  <a:srgbClr val="FFFFFF"/>
                </a:solidFill>
                <a:latin typeface="Arial"/>
                <a:cs typeface="Arial"/>
              </a:rPr>
              <a:t>ion-view, </a:t>
            </a:r>
            <a:r>
              <a:rPr sz="3000" spc="50" dirty="0">
                <a:solidFill>
                  <a:srgbClr val="FFFFFF"/>
                </a:solidFill>
                <a:latin typeface="Arial"/>
                <a:cs typeface="Arial"/>
              </a:rPr>
              <a:t>ion-content </a:t>
            </a:r>
            <a:r>
              <a:rPr sz="3000" spc="-60" dirty="0">
                <a:solidFill>
                  <a:srgbClr val="FFFFFF"/>
                </a:solidFill>
                <a:latin typeface="Arial"/>
                <a:cs typeface="Arial"/>
              </a:rPr>
              <a:t>are</a:t>
            </a:r>
            <a:r>
              <a:rPr sz="3000" spc="-235" dirty="0">
                <a:solidFill>
                  <a:srgbClr val="FFFFFF"/>
                </a:solidFill>
                <a:latin typeface="Arial"/>
                <a:cs typeface="Arial"/>
              </a:rPr>
              <a:t> </a:t>
            </a:r>
            <a:r>
              <a:rPr sz="3000" spc="15" dirty="0">
                <a:solidFill>
                  <a:srgbClr val="FFFFFF"/>
                </a:solidFill>
                <a:latin typeface="Arial"/>
                <a:cs typeface="Arial"/>
              </a:rPr>
              <a:t>mandatory</a:t>
            </a:r>
            <a:endParaRPr sz="30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49</a:t>
            </a:fld>
            <a:r>
              <a:rPr sz="2700" spc="15" baseline="1543" dirty="0"/>
              <a:t>/64</a:t>
            </a:r>
            <a:endParaRPr sz="2700" baseline="1543"/>
          </a:p>
        </p:txBody>
      </p:sp>
      <p:sp>
        <p:nvSpPr>
          <p:cNvPr id="5" name="object 5"/>
          <p:cNvSpPr txBox="1"/>
          <p:nvPr/>
        </p:nvSpPr>
        <p:spPr>
          <a:xfrm>
            <a:off x="10439400" y="1625600"/>
            <a:ext cx="12452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55D7FF"/>
                </a:solidFill>
                <a:latin typeface="Courier New"/>
                <a:cs typeface="Courier New"/>
              </a:rPr>
              <a:t>ion-view</a:t>
            </a:r>
            <a:endParaRPr sz="2000">
              <a:latin typeface="Courier New"/>
              <a:cs typeface="Courier New"/>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7500" y="4203700"/>
            <a:ext cx="7300595" cy="711200"/>
          </a:xfrm>
          <a:prstGeom prst="rect">
            <a:avLst/>
          </a:prstGeom>
        </p:spPr>
        <p:txBody>
          <a:bodyPr vert="horz" wrap="square" lIns="0" tIns="12700" rIns="0" bIns="0" rtlCol="0">
            <a:spAutoFit/>
          </a:bodyPr>
          <a:lstStyle/>
          <a:p>
            <a:pPr marL="12700">
              <a:lnSpc>
                <a:spcPct val="100000"/>
              </a:lnSpc>
              <a:spcBef>
                <a:spcPts val="100"/>
              </a:spcBef>
              <a:tabLst>
                <a:tab pos="3380740" algn="l"/>
              </a:tabLst>
            </a:pPr>
            <a:r>
              <a:rPr spc="-420" dirty="0"/>
              <a:t>P</a:t>
            </a:r>
            <a:r>
              <a:rPr spc="-535" dirty="0"/>
              <a:t> </a:t>
            </a:r>
            <a:r>
              <a:rPr spc="-585" dirty="0"/>
              <a:t>R</a:t>
            </a:r>
            <a:r>
              <a:rPr spc="-535" dirty="0"/>
              <a:t> </a:t>
            </a:r>
            <a:r>
              <a:rPr spc="250" dirty="0"/>
              <a:t>O</a:t>
            </a:r>
            <a:r>
              <a:rPr spc="-530" dirty="0"/>
              <a:t> </a:t>
            </a:r>
            <a:r>
              <a:rPr spc="-85" dirty="0"/>
              <a:t>J</a:t>
            </a:r>
            <a:r>
              <a:rPr spc="-535" dirty="0"/>
              <a:t> </a:t>
            </a:r>
            <a:r>
              <a:rPr spc="-335" dirty="0"/>
              <a:t>E</a:t>
            </a:r>
            <a:r>
              <a:rPr spc="-530" dirty="0"/>
              <a:t> </a:t>
            </a:r>
            <a:r>
              <a:rPr spc="-85" dirty="0"/>
              <a:t>C</a:t>
            </a:r>
            <a:r>
              <a:rPr spc="-535" dirty="0"/>
              <a:t> </a:t>
            </a:r>
            <a:r>
              <a:rPr spc="-170" dirty="0"/>
              <a:t>T	</a:t>
            </a:r>
            <a:r>
              <a:rPr spc="-500" dirty="0"/>
              <a:t>S</a:t>
            </a:r>
            <a:r>
              <a:rPr spc="-545" dirty="0"/>
              <a:t> </a:t>
            </a:r>
            <a:r>
              <a:rPr spc="-170" dirty="0"/>
              <a:t>T</a:t>
            </a:r>
            <a:r>
              <a:rPr spc="-540" dirty="0"/>
              <a:t> </a:t>
            </a:r>
            <a:r>
              <a:rPr spc="-585" dirty="0"/>
              <a:t>R</a:t>
            </a:r>
            <a:r>
              <a:rPr spc="-545" dirty="0"/>
              <a:t> </a:t>
            </a:r>
            <a:r>
              <a:rPr spc="-175" dirty="0"/>
              <a:t>U</a:t>
            </a:r>
            <a:r>
              <a:rPr spc="-545" dirty="0"/>
              <a:t> </a:t>
            </a:r>
            <a:r>
              <a:rPr spc="-85" dirty="0"/>
              <a:t>C</a:t>
            </a:r>
            <a:r>
              <a:rPr spc="-545" dirty="0"/>
              <a:t> </a:t>
            </a:r>
            <a:r>
              <a:rPr spc="-170" dirty="0"/>
              <a:t>T</a:t>
            </a:r>
            <a:r>
              <a:rPr spc="-540" dirty="0"/>
              <a:t> </a:t>
            </a:r>
            <a:r>
              <a:rPr spc="-175" dirty="0"/>
              <a:t>U</a:t>
            </a:r>
            <a:r>
              <a:rPr spc="-545" dirty="0"/>
              <a:t> </a:t>
            </a:r>
            <a:r>
              <a:rPr spc="-585" dirty="0"/>
              <a:t>R</a:t>
            </a:r>
            <a:r>
              <a:rPr spc="-545" dirty="0"/>
              <a:t> </a:t>
            </a:r>
            <a:r>
              <a:rPr spc="-335" dirty="0"/>
              <a:t>E</a:t>
            </a:r>
          </a:p>
        </p:txBody>
      </p:sp>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5</a:t>
            </a:fld>
            <a:r>
              <a:rPr sz="2700" spc="15" baseline="1543" dirty="0"/>
              <a:t>/64</a:t>
            </a:r>
            <a:endParaRPr sz="2700" baseline="1543"/>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5903595" cy="711200"/>
          </a:xfrm>
          <a:prstGeom prst="rect">
            <a:avLst/>
          </a:prstGeom>
        </p:spPr>
        <p:txBody>
          <a:bodyPr vert="horz" wrap="square" lIns="0" tIns="12700" rIns="0" bIns="0" rtlCol="0">
            <a:spAutoFit/>
          </a:bodyPr>
          <a:lstStyle/>
          <a:p>
            <a:pPr marL="12700">
              <a:lnSpc>
                <a:spcPct val="100000"/>
              </a:lnSpc>
              <a:spcBef>
                <a:spcPts val="100"/>
              </a:spcBef>
              <a:tabLst>
                <a:tab pos="1983739" algn="l"/>
              </a:tabLst>
            </a:pPr>
            <a:r>
              <a:rPr spc="-335" dirty="0"/>
              <a:t>V </a:t>
            </a:r>
            <a:r>
              <a:rPr spc="-85" dirty="0"/>
              <a:t>I</a:t>
            </a:r>
            <a:r>
              <a:rPr spc="-735" dirty="0"/>
              <a:t> </a:t>
            </a:r>
            <a:r>
              <a:rPr spc="-335" dirty="0"/>
              <a:t>E</a:t>
            </a:r>
            <a:r>
              <a:rPr spc="-535" dirty="0"/>
              <a:t> </a:t>
            </a:r>
            <a:r>
              <a:rPr dirty="0"/>
              <a:t>W	</a:t>
            </a:r>
            <a:r>
              <a:rPr spc="-500" dirty="0"/>
              <a:t>S</a:t>
            </a:r>
            <a:r>
              <a:rPr spc="-540" dirty="0"/>
              <a:t> </a:t>
            </a:r>
            <a:r>
              <a:rPr spc="-170" dirty="0"/>
              <a:t>T</a:t>
            </a:r>
            <a:r>
              <a:rPr spc="-545" dirty="0"/>
              <a:t> </a:t>
            </a:r>
            <a:r>
              <a:rPr spc="-585" dirty="0"/>
              <a:t>R</a:t>
            </a:r>
            <a:r>
              <a:rPr spc="-545" dirty="0"/>
              <a:t> </a:t>
            </a:r>
            <a:r>
              <a:rPr spc="-175" dirty="0"/>
              <a:t>U</a:t>
            </a:r>
            <a:r>
              <a:rPr spc="-545" dirty="0"/>
              <a:t> </a:t>
            </a:r>
            <a:r>
              <a:rPr spc="-85" dirty="0"/>
              <a:t>C</a:t>
            </a:r>
            <a:r>
              <a:rPr spc="-540" dirty="0"/>
              <a:t> </a:t>
            </a:r>
            <a:r>
              <a:rPr spc="-170" dirty="0"/>
              <a:t>T</a:t>
            </a:r>
            <a:r>
              <a:rPr spc="-545" dirty="0"/>
              <a:t> </a:t>
            </a:r>
            <a:r>
              <a:rPr spc="-175" dirty="0"/>
              <a:t>U</a:t>
            </a:r>
            <a:r>
              <a:rPr spc="-545" dirty="0"/>
              <a:t> </a:t>
            </a:r>
            <a:r>
              <a:rPr spc="-585" dirty="0"/>
              <a:t>R</a:t>
            </a:r>
            <a:r>
              <a:rPr spc="-545" dirty="0"/>
              <a:t> </a:t>
            </a:r>
            <a:r>
              <a:rPr spc="-335" dirty="0"/>
              <a:t>E</a:t>
            </a:r>
          </a:p>
        </p:txBody>
      </p:sp>
      <p:sp>
        <p:nvSpPr>
          <p:cNvPr id="3" name="object 3"/>
          <p:cNvSpPr/>
          <p:nvPr/>
        </p:nvSpPr>
        <p:spPr>
          <a:xfrm>
            <a:off x="9283700" y="2133600"/>
            <a:ext cx="3467100" cy="60833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2300" y="2616200"/>
            <a:ext cx="6899909" cy="2265680"/>
          </a:xfrm>
          <a:prstGeom prst="rect">
            <a:avLst/>
          </a:prstGeom>
        </p:spPr>
        <p:txBody>
          <a:bodyPr vert="horz" wrap="square" lIns="0" tIns="12700" rIns="0" bIns="0" rtlCol="0">
            <a:spAutoFit/>
          </a:bodyPr>
          <a:lstStyle/>
          <a:p>
            <a:pPr marL="12700">
              <a:lnSpc>
                <a:spcPts val="2570"/>
              </a:lnSpc>
              <a:spcBef>
                <a:spcPts val="100"/>
              </a:spcBef>
            </a:pPr>
            <a:r>
              <a:rPr sz="2200" b="1" dirty="0">
                <a:solidFill>
                  <a:srgbClr val="8FCCF2"/>
                </a:solidFill>
                <a:latin typeface="Courier New"/>
                <a:cs typeface="Courier New"/>
              </a:rPr>
              <a:t>&lt;ion-view&gt;</a:t>
            </a:r>
            <a:endParaRPr sz="2200" dirty="0">
              <a:latin typeface="Courier New"/>
              <a:cs typeface="Courier New"/>
            </a:endParaRPr>
          </a:p>
          <a:p>
            <a:pPr marL="347980">
              <a:lnSpc>
                <a:spcPts val="2500"/>
              </a:lnSpc>
            </a:pPr>
            <a:r>
              <a:rPr sz="2200" b="1" dirty="0">
                <a:solidFill>
                  <a:srgbClr val="8FCCF2"/>
                </a:solidFill>
                <a:latin typeface="Courier New"/>
                <a:cs typeface="Courier New"/>
              </a:rPr>
              <a:t>&lt;ion-header-bar&gt;&lt;/ion-header-bar&gt;</a:t>
            </a:r>
            <a:endParaRPr sz="2200" dirty="0">
              <a:latin typeface="Courier New"/>
              <a:cs typeface="Courier New"/>
            </a:endParaRPr>
          </a:p>
          <a:p>
            <a:pPr marL="347980">
              <a:lnSpc>
                <a:spcPts val="2500"/>
              </a:lnSpc>
            </a:pPr>
            <a:r>
              <a:rPr sz="2200" b="1" dirty="0">
                <a:solidFill>
                  <a:srgbClr val="8FCCF2"/>
                </a:solidFill>
                <a:latin typeface="Courier New"/>
                <a:cs typeface="Courier New"/>
              </a:rPr>
              <a:t>&lt;ion-subheader-bar&gt;&lt;/ion-subheader-bar&gt;</a:t>
            </a:r>
            <a:endParaRPr sz="2200" dirty="0">
              <a:latin typeface="Courier New"/>
              <a:cs typeface="Courier New"/>
            </a:endParaRPr>
          </a:p>
          <a:p>
            <a:pPr marL="347980">
              <a:lnSpc>
                <a:spcPts val="2500"/>
              </a:lnSpc>
            </a:pPr>
            <a:r>
              <a:rPr sz="2200" b="1" dirty="0">
                <a:solidFill>
                  <a:srgbClr val="8FCCF2"/>
                </a:solidFill>
                <a:latin typeface="Courier New"/>
                <a:cs typeface="Courier New"/>
              </a:rPr>
              <a:t>&lt;ion-content&gt;&lt;/ion-content&gt;</a:t>
            </a:r>
            <a:endParaRPr sz="2200" dirty="0">
              <a:latin typeface="Courier New"/>
              <a:cs typeface="Courier New"/>
            </a:endParaRPr>
          </a:p>
          <a:p>
            <a:pPr marL="347980">
              <a:lnSpc>
                <a:spcPts val="2500"/>
              </a:lnSpc>
            </a:pPr>
            <a:r>
              <a:rPr sz="2200" b="1" dirty="0">
                <a:solidFill>
                  <a:srgbClr val="8FCCF2"/>
                </a:solidFill>
                <a:latin typeface="Courier New"/>
                <a:cs typeface="Courier New"/>
              </a:rPr>
              <a:t>&lt;ion-subfooter-bar&gt;&lt;/ion-subfooter-bar&gt;</a:t>
            </a:r>
            <a:endParaRPr sz="2200" dirty="0">
              <a:latin typeface="Courier New"/>
              <a:cs typeface="Courier New"/>
            </a:endParaRPr>
          </a:p>
          <a:p>
            <a:pPr marL="347980">
              <a:lnSpc>
                <a:spcPts val="2500"/>
              </a:lnSpc>
            </a:pPr>
            <a:r>
              <a:rPr sz="2200" b="1" dirty="0">
                <a:solidFill>
                  <a:srgbClr val="8FCCF2"/>
                </a:solidFill>
                <a:latin typeface="Courier New"/>
                <a:cs typeface="Courier New"/>
              </a:rPr>
              <a:t>&lt;ion-footer-bar&gt;&lt;/ion-footer-bar&gt;</a:t>
            </a:r>
            <a:endParaRPr sz="2200" dirty="0">
              <a:latin typeface="Courier New"/>
              <a:cs typeface="Courier New"/>
            </a:endParaRPr>
          </a:p>
          <a:p>
            <a:pPr marL="12700">
              <a:lnSpc>
                <a:spcPts val="2570"/>
              </a:lnSpc>
            </a:pPr>
            <a:r>
              <a:rPr sz="2200" b="1" dirty="0">
                <a:solidFill>
                  <a:srgbClr val="8FCCF2"/>
                </a:solidFill>
                <a:latin typeface="Courier New"/>
                <a:cs typeface="Courier New"/>
              </a:rPr>
              <a:t>&lt;/ion-view&gt;</a:t>
            </a:r>
            <a:endParaRPr sz="2200" dirty="0">
              <a:latin typeface="Courier New"/>
              <a:cs typeface="Courier New"/>
            </a:endParaRPr>
          </a:p>
        </p:txBody>
      </p:sp>
      <p:sp>
        <p:nvSpPr>
          <p:cNvPr id="5" name="object 5"/>
          <p:cNvSpPr/>
          <p:nvPr/>
        </p:nvSpPr>
        <p:spPr>
          <a:xfrm>
            <a:off x="6653203" y="2435275"/>
            <a:ext cx="2727308" cy="77342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0439400" y="1625600"/>
            <a:ext cx="12452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55D7FF"/>
                </a:solidFill>
                <a:latin typeface="Courier New"/>
                <a:cs typeface="Courier New"/>
              </a:rPr>
              <a:t>ion-view</a:t>
            </a:r>
            <a:endParaRPr sz="2000">
              <a:latin typeface="Courier New"/>
              <a:cs typeface="Courier New"/>
            </a:endParaRPr>
          </a:p>
        </p:txBody>
      </p:sp>
      <p:sp>
        <p:nvSpPr>
          <p:cNvPr id="7" name="object 7"/>
          <p:cNvSpPr txBox="1"/>
          <p:nvPr/>
        </p:nvSpPr>
        <p:spPr>
          <a:xfrm>
            <a:off x="673100" y="8661400"/>
            <a:ext cx="6111240" cy="546100"/>
          </a:xfrm>
          <a:prstGeom prst="rect">
            <a:avLst/>
          </a:prstGeom>
        </p:spPr>
        <p:txBody>
          <a:bodyPr vert="horz" wrap="square" lIns="0" tIns="12700" rIns="0" bIns="0" rtlCol="0">
            <a:spAutoFit/>
          </a:bodyPr>
          <a:lstStyle/>
          <a:p>
            <a:pPr marL="12700">
              <a:lnSpc>
                <a:spcPct val="100000"/>
              </a:lnSpc>
              <a:spcBef>
                <a:spcPts val="100"/>
              </a:spcBef>
            </a:pPr>
            <a:r>
              <a:rPr sz="3000" spc="-20" dirty="0">
                <a:solidFill>
                  <a:srgbClr val="FFFFFF"/>
                </a:solidFill>
                <a:latin typeface="Arial"/>
                <a:cs typeface="Arial"/>
              </a:rPr>
              <a:t>ion-view, </a:t>
            </a:r>
            <a:r>
              <a:rPr sz="3000" spc="50" dirty="0">
                <a:solidFill>
                  <a:srgbClr val="FFFFFF"/>
                </a:solidFill>
                <a:latin typeface="Arial"/>
                <a:cs typeface="Arial"/>
              </a:rPr>
              <a:t>ion-content </a:t>
            </a:r>
            <a:r>
              <a:rPr sz="3000" spc="-60" dirty="0">
                <a:solidFill>
                  <a:srgbClr val="FFFFFF"/>
                </a:solidFill>
                <a:latin typeface="Arial"/>
                <a:cs typeface="Arial"/>
              </a:rPr>
              <a:t>are</a:t>
            </a:r>
            <a:r>
              <a:rPr sz="3000" spc="-235" dirty="0">
                <a:solidFill>
                  <a:srgbClr val="FFFFFF"/>
                </a:solidFill>
                <a:latin typeface="Arial"/>
                <a:cs typeface="Arial"/>
              </a:rPr>
              <a:t> </a:t>
            </a:r>
            <a:r>
              <a:rPr sz="3000" spc="15" dirty="0">
                <a:solidFill>
                  <a:srgbClr val="FFFFFF"/>
                </a:solidFill>
                <a:latin typeface="Arial"/>
                <a:cs typeface="Arial"/>
              </a:rPr>
              <a:t>mandatory</a:t>
            </a:r>
            <a:endParaRPr sz="30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50</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5903595" cy="711200"/>
          </a:xfrm>
          <a:prstGeom prst="rect">
            <a:avLst/>
          </a:prstGeom>
        </p:spPr>
        <p:txBody>
          <a:bodyPr vert="horz" wrap="square" lIns="0" tIns="12700" rIns="0" bIns="0" rtlCol="0">
            <a:spAutoFit/>
          </a:bodyPr>
          <a:lstStyle/>
          <a:p>
            <a:pPr marL="12700">
              <a:lnSpc>
                <a:spcPct val="100000"/>
              </a:lnSpc>
              <a:spcBef>
                <a:spcPts val="100"/>
              </a:spcBef>
              <a:tabLst>
                <a:tab pos="1983739" algn="l"/>
              </a:tabLst>
            </a:pPr>
            <a:r>
              <a:rPr spc="-335" dirty="0"/>
              <a:t>V </a:t>
            </a:r>
            <a:r>
              <a:rPr spc="-85" dirty="0"/>
              <a:t>I</a:t>
            </a:r>
            <a:r>
              <a:rPr spc="-735" dirty="0"/>
              <a:t> </a:t>
            </a:r>
            <a:r>
              <a:rPr spc="-335" dirty="0"/>
              <a:t>E</a:t>
            </a:r>
            <a:r>
              <a:rPr spc="-535" dirty="0"/>
              <a:t> </a:t>
            </a:r>
            <a:r>
              <a:rPr dirty="0"/>
              <a:t>W	</a:t>
            </a:r>
            <a:r>
              <a:rPr spc="-500" dirty="0"/>
              <a:t>S</a:t>
            </a:r>
            <a:r>
              <a:rPr spc="-540" dirty="0"/>
              <a:t> </a:t>
            </a:r>
            <a:r>
              <a:rPr spc="-170" dirty="0"/>
              <a:t>T</a:t>
            </a:r>
            <a:r>
              <a:rPr spc="-545" dirty="0"/>
              <a:t> </a:t>
            </a:r>
            <a:r>
              <a:rPr spc="-585" dirty="0"/>
              <a:t>R</a:t>
            </a:r>
            <a:r>
              <a:rPr spc="-545" dirty="0"/>
              <a:t> </a:t>
            </a:r>
            <a:r>
              <a:rPr spc="-175" dirty="0"/>
              <a:t>U</a:t>
            </a:r>
            <a:r>
              <a:rPr spc="-545" dirty="0"/>
              <a:t> </a:t>
            </a:r>
            <a:r>
              <a:rPr spc="-85" dirty="0"/>
              <a:t>C</a:t>
            </a:r>
            <a:r>
              <a:rPr spc="-540" dirty="0"/>
              <a:t> </a:t>
            </a:r>
            <a:r>
              <a:rPr spc="-170" dirty="0"/>
              <a:t>T</a:t>
            </a:r>
            <a:r>
              <a:rPr spc="-545" dirty="0"/>
              <a:t> </a:t>
            </a:r>
            <a:r>
              <a:rPr spc="-175" dirty="0"/>
              <a:t>U</a:t>
            </a:r>
            <a:r>
              <a:rPr spc="-545" dirty="0"/>
              <a:t> </a:t>
            </a:r>
            <a:r>
              <a:rPr spc="-585" dirty="0"/>
              <a:t>R</a:t>
            </a:r>
            <a:r>
              <a:rPr spc="-545" dirty="0"/>
              <a:t> </a:t>
            </a:r>
            <a:r>
              <a:rPr spc="-335" dirty="0"/>
              <a:t>E</a:t>
            </a:r>
          </a:p>
        </p:txBody>
      </p:sp>
      <p:sp>
        <p:nvSpPr>
          <p:cNvPr id="3" name="object 3"/>
          <p:cNvSpPr/>
          <p:nvPr/>
        </p:nvSpPr>
        <p:spPr>
          <a:xfrm>
            <a:off x="9283700" y="2133600"/>
            <a:ext cx="3467100" cy="60833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2300" y="2616200"/>
            <a:ext cx="6899909" cy="2265680"/>
          </a:xfrm>
          <a:prstGeom prst="rect">
            <a:avLst/>
          </a:prstGeom>
        </p:spPr>
        <p:txBody>
          <a:bodyPr vert="horz" wrap="square" lIns="0" tIns="12700" rIns="0" bIns="0" rtlCol="0">
            <a:spAutoFit/>
          </a:bodyPr>
          <a:lstStyle/>
          <a:p>
            <a:pPr marL="12700">
              <a:lnSpc>
                <a:spcPts val="2570"/>
              </a:lnSpc>
              <a:spcBef>
                <a:spcPts val="100"/>
              </a:spcBef>
            </a:pPr>
            <a:r>
              <a:rPr sz="2200" b="1" dirty="0">
                <a:solidFill>
                  <a:srgbClr val="8FCCF2"/>
                </a:solidFill>
                <a:latin typeface="Courier New"/>
                <a:cs typeface="Courier New"/>
              </a:rPr>
              <a:t>&lt;ion-view&gt;</a:t>
            </a:r>
            <a:endParaRPr sz="2200">
              <a:latin typeface="Courier New"/>
              <a:cs typeface="Courier New"/>
            </a:endParaRPr>
          </a:p>
          <a:p>
            <a:pPr marL="347980">
              <a:lnSpc>
                <a:spcPts val="2500"/>
              </a:lnSpc>
            </a:pPr>
            <a:r>
              <a:rPr sz="2200" b="1" dirty="0">
                <a:solidFill>
                  <a:srgbClr val="8FCCF2"/>
                </a:solidFill>
                <a:latin typeface="Courier New"/>
                <a:cs typeface="Courier New"/>
              </a:rPr>
              <a:t>&lt;ion-header-bar&gt;&lt;/ion-header-bar&gt;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&lt;ion-subheader-bar&gt;&lt;/ion-subheader-bar&gt;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&lt;ion-content&gt;&lt;/ion-content&gt;</a:t>
            </a:r>
            <a:endParaRPr sz="2200">
              <a:latin typeface="Courier New"/>
              <a:cs typeface="Courier New"/>
            </a:endParaRPr>
          </a:p>
          <a:p>
            <a:pPr marL="347980">
              <a:lnSpc>
                <a:spcPts val="2500"/>
              </a:lnSpc>
            </a:pPr>
            <a:r>
              <a:rPr sz="2200" b="1" dirty="0">
                <a:solidFill>
                  <a:srgbClr val="8FCCF2"/>
                </a:solidFill>
                <a:latin typeface="Courier New"/>
                <a:cs typeface="Courier New"/>
              </a:rPr>
              <a:t>&lt;ion-subfooter-bar&gt;&lt;/ion-subfooter-bar&gt;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&lt;ion-footer-bar&gt;&lt;/ion-footer-bar&gt;</a:t>
            </a:r>
            <a:endParaRPr sz="2200">
              <a:latin typeface="Courier New"/>
              <a:cs typeface="Courier New"/>
            </a:endParaRPr>
          </a:p>
          <a:p>
            <a:pPr marL="12700">
              <a:lnSpc>
                <a:spcPts val="2570"/>
              </a:lnSpc>
            </a:pPr>
            <a:r>
              <a:rPr sz="2200" b="1" dirty="0">
                <a:solidFill>
                  <a:srgbClr val="8FCCF2"/>
                </a:solidFill>
                <a:latin typeface="Courier New"/>
                <a:cs typeface="Courier New"/>
              </a:rPr>
              <a:t>&lt;/ion-view&gt;</a:t>
            </a:r>
            <a:endParaRPr sz="2200">
              <a:latin typeface="Courier New"/>
              <a:cs typeface="Courier New"/>
            </a:endParaRPr>
          </a:p>
        </p:txBody>
      </p:sp>
      <p:sp>
        <p:nvSpPr>
          <p:cNvPr id="5" name="object 5"/>
          <p:cNvSpPr/>
          <p:nvPr/>
        </p:nvSpPr>
        <p:spPr>
          <a:xfrm>
            <a:off x="6653203" y="2435275"/>
            <a:ext cx="2727308" cy="105864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0439400" y="1625600"/>
            <a:ext cx="12452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55D7FF"/>
                </a:solidFill>
                <a:latin typeface="Courier New"/>
                <a:cs typeface="Courier New"/>
              </a:rPr>
              <a:t>ion-view</a:t>
            </a:r>
            <a:endParaRPr sz="2000">
              <a:latin typeface="Courier New"/>
              <a:cs typeface="Courier New"/>
            </a:endParaRPr>
          </a:p>
        </p:txBody>
      </p:sp>
      <p:sp>
        <p:nvSpPr>
          <p:cNvPr id="7" name="object 7"/>
          <p:cNvSpPr txBox="1"/>
          <p:nvPr/>
        </p:nvSpPr>
        <p:spPr>
          <a:xfrm>
            <a:off x="673100" y="8661400"/>
            <a:ext cx="6111240" cy="546100"/>
          </a:xfrm>
          <a:prstGeom prst="rect">
            <a:avLst/>
          </a:prstGeom>
        </p:spPr>
        <p:txBody>
          <a:bodyPr vert="horz" wrap="square" lIns="0" tIns="12700" rIns="0" bIns="0" rtlCol="0">
            <a:spAutoFit/>
          </a:bodyPr>
          <a:lstStyle/>
          <a:p>
            <a:pPr marL="12700">
              <a:lnSpc>
                <a:spcPct val="100000"/>
              </a:lnSpc>
              <a:spcBef>
                <a:spcPts val="100"/>
              </a:spcBef>
            </a:pPr>
            <a:r>
              <a:rPr sz="3000" spc="-20" dirty="0">
                <a:solidFill>
                  <a:srgbClr val="FFFFFF"/>
                </a:solidFill>
                <a:latin typeface="Arial"/>
                <a:cs typeface="Arial"/>
              </a:rPr>
              <a:t>ion-view, </a:t>
            </a:r>
            <a:r>
              <a:rPr sz="3000" spc="50" dirty="0">
                <a:solidFill>
                  <a:srgbClr val="FFFFFF"/>
                </a:solidFill>
                <a:latin typeface="Arial"/>
                <a:cs typeface="Arial"/>
              </a:rPr>
              <a:t>ion-content </a:t>
            </a:r>
            <a:r>
              <a:rPr sz="3000" spc="-60" dirty="0">
                <a:solidFill>
                  <a:srgbClr val="FFFFFF"/>
                </a:solidFill>
                <a:latin typeface="Arial"/>
                <a:cs typeface="Arial"/>
              </a:rPr>
              <a:t>are</a:t>
            </a:r>
            <a:r>
              <a:rPr sz="3000" spc="-235" dirty="0">
                <a:solidFill>
                  <a:srgbClr val="FFFFFF"/>
                </a:solidFill>
                <a:latin typeface="Arial"/>
                <a:cs typeface="Arial"/>
              </a:rPr>
              <a:t> </a:t>
            </a:r>
            <a:r>
              <a:rPr sz="3000" spc="15" dirty="0">
                <a:solidFill>
                  <a:srgbClr val="FFFFFF"/>
                </a:solidFill>
                <a:latin typeface="Arial"/>
                <a:cs typeface="Arial"/>
              </a:rPr>
              <a:t>mandatory</a:t>
            </a:r>
            <a:endParaRPr sz="30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51</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5903595" cy="711200"/>
          </a:xfrm>
          <a:prstGeom prst="rect">
            <a:avLst/>
          </a:prstGeom>
        </p:spPr>
        <p:txBody>
          <a:bodyPr vert="horz" wrap="square" lIns="0" tIns="12700" rIns="0" bIns="0" rtlCol="0">
            <a:spAutoFit/>
          </a:bodyPr>
          <a:lstStyle/>
          <a:p>
            <a:pPr marL="12700">
              <a:lnSpc>
                <a:spcPct val="100000"/>
              </a:lnSpc>
              <a:spcBef>
                <a:spcPts val="100"/>
              </a:spcBef>
              <a:tabLst>
                <a:tab pos="1983739" algn="l"/>
              </a:tabLst>
            </a:pPr>
            <a:r>
              <a:rPr spc="-335" dirty="0"/>
              <a:t>V </a:t>
            </a:r>
            <a:r>
              <a:rPr spc="-85" dirty="0"/>
              <a:t>I</a:t>
            </a:r>
            <a:r>
              <a:rPr spc="-735" dirty="0"/>
              <a:t> </a:t>
            </a:r>
            <a:r>
              <a:rPr spc="-335" dirty="0"/>
              <a:t>E</a:t>
            </a:r>
            <a:r>
              <a:rPr spc="-535" dirty="0"/>
              <a:t> </a:t>
            </a:r>
            <a:r>
              <a:rPr dirty="0"/>
              <a:t>W	</a:t>
            </a:r>
            <a:r>
              <a:rPr spc="-500" dirty="0"/>
              <a:t>S</a:t>
            </a:r>
            <a:r>
              <a:rPr spc="-540" dirty="0"/>
              <a:t> </a:t>
            </a:r>
            <a:r>
              <a:rPr spc="-170" dirty="0"/>
              <a:t>T</a:t>
            </a:r>
            <a:r>
              <a:rPr spc="-545" dirty="0"/>
              <a:t> </a:t>
            </a:r>
            <a:r>
              <a:rPr spc="-585" dirty="0"/>
              <a:t>R</a:t>
            </a:r>
            <a:r>
              <a:rPr spc="-545" dirty="0"/>
              <a:t> </a:t>
            </a:r>
            <a:r>
              <a:rPr spc="-175" dirty="0"/>
              <a:t>U</a:t>
            </a:r>
            <a:r>
              <a:rPr spc="-545" dirty="0"/>
              <a:t> </a:t>
            </a:r>
            <a:r>
              <a:rPr spc="-85" dirty="0"/>
              <a:t>C</a:t>
            </a:r>
            <a:r>
              <a:rPr spc="-540" dirty="0"/>
              <a:t> </a:t>
            </a:r>
            <a:r>
              <a:rPr spc="-170" dirty="0"/>
              <a:t>T</a:t>
            </a:r>
            <a:r>
              <a:rPr spc="-545" dirty="0"/>
              <a:t> </a:t>
            </a:r>
            <a:r>
              <a:rPr spc="-175" dirty="0"/>
              <a:t>U</a:t>
            </a:r>
            <a:r>
              <a:rPr spc="-545" dirty="0"/>
              <a:t> </a:t>
            </a:r>
            <a:r>
              <a:rPr spc="-585" dirty="0"/>
              <a:t>R</a:t>
            </a:r>
            <a:r>
              <a:rPr spc="-545" dirty="0"/>
              <a:t> </a:t>
            </a:r>
            <a:r>
              <a:rPr spc="-335" dirty="0"/>
              <a:t>E</a:t>
            </a:r>
          </a:p>
        </p:txBody>
      </p:sp>
      <p:sp>
        <p:nvSpPr>
          <p:cNvPr id="3" name="object 3"/>
          <p:cNvSpPr/>
          <p:nvPr/>
        </p:nvSpPr>
        <p:spPr>
          <a:xfrm>
            <a:off x="9283700" y="2133600"/>
            <a:ext cx="3467100" cy="60833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2300" y="2616200"/>
            <a:ext cx="6899909" cy="2265680"/>
          </a:xfrm>
          <a:prstGeom prst="rect">
            <a:avLst/>
          </a:prstGeom>
        </p:spPr>
        <p:txBody>
          <a:bodyPr vert="horz" wrap="square" lIns="0" tIns="12700" rIns="0" bIns="0" rtlCol="0">
            <a:spAutoFit/>
          </a:bodyPr>
          <a:lstStyle/>
          <a:p>
            <a:pPr marL="12700">
              <a:lnSpc>
                <a:spcPts val="2570"/>
              </a:lnSpc>
              <a:spcBef>
                <a:spcPts val="100"/>
              </a:spcBef>
            </a:pPr>
            <a:r>
              <a:rPr sz="2200" b="1" dirty="0">
                <a:solidFill>
                  <a:srgbClr val="8FCCF2"/>
                </a:solidFill>
                <a:latin typeface="Courier New"/>
                <a:cs typeface="Courier New"/>
              </a:rPr>
              <a:t>&lt;ion-view&gt;</a:t>
            </a:r>
            <a:endParaRPr sz="2200">
              <a:latin typeface="Courier New"/>
              <a:cs typeface="Courier New"/>
            </a:endParaRPr>
          </a:p>
          <a:p>
            <a:pPr marL="347980">
              <a:lnSpc>
                <a:spcPts val="2500"/>
              </a:lnSpc>
            </a:pPr>
            <a:r>
              <a:rPr sz="2200" b="1" dirty="0">
                <a:solidFill>
                  <a:srgbClr val="8FCCF2"/>
                </a:solidFill>
                <a:latin typeface="Courier New"/>
                <a:cs typeface="Courier New"/>
              </a:rPr>
              <a:t>&lt;ion-header-bar&gt;&lt;/ion-header-bar&gt;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&lt;ion-subheader-bar&gt;&lt;/ion-subheader-bar&gt;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&lt;ion-content&gt;&lt;/ion-content&gt;</a:t>
            </a:r>
            <a:endParaRPr sz="2200">
              <a:latin typeface="Courier New"/>
              <a:cs typeface="Courier New"/>
            </a:endParaRPr>
          </a:p>
          <a:p>
            <a:pPr marL="347980">
              <a:lnSpc>
                <a:spcPts val="2500"/>
              </a:lnSpc>
            </a:pPr>
            <a:r>
              <a:rPr sz="2200" b="1" dirty="0">
                <a:solidFill>
                  <a:srgbClr val="8FCCF2"/>
                </a:solidFill>
                <a:latin typeface="Courier New"/>
                <a:cs typeface="Courier New"/>
              </a:rPr>
              <a:t>&lt;ion-subfooter-bar&gt;&lt;/ion-subfooter-bar&gt;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&lt;ion-footer-bar&gt;&lt;/ion-footer-bar&gt;</a:t>
            </a:r>
            <a:endParaRPr sz="2200">
              <a:latin typeface="Courier New"/>
              <a:cs typeface="Courier New"/>
            </a:endParaRPr>
          </a:p>
          <a:p>
            <a:pPr marL="12700">
              <a:lnSpc>
                <a:spcPts val="2570"/>
              </a:lnSpc>
            </a:pPr>
            <a:r>
              <a:rPr sz="2200" b="1" dirty="0">
                <a:solidFill>
                  <a:srgbClr val="8FCCF2"/>
                </a:solidFill>
                <a:latin typeface="Courier New"/>
                <a:cs typeface="Courier New"/>
              </a:rPr>
              <a:t>&lt;/ion-view&gt;</a:t>
            </a:r>
            <a:endParaRPr sz="2200">
              <a:latin typeface="Courier New"/>
              <a:cs typeface="Courier New"/>
            </a:endParaRPr>
          </a:p>
        </p:txBody>
      </p:sp>
      <p:sp>
        <p:nvSpPr>
          <p:cNvPr id="5" name="object 5"/>
          <p:cNvSpPr/>
          <p:nvPr/>
        </p:nvSpPr>
        <p:spPr>
          <a:xfrm>
            <a:off x="5621901" y="2435275"/>
            <a:ext cx="7091907" cy="493675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0439400" y="1625600"/>
            <a:ext cx="12452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55D7FF"/>
                </a:solidFill>
                <a:latin typeface="Courier New"/>
                <a:cs typeface="Courier New"/>
              </a:rPr>
              <a:t>ion-view</a:t>
            </a:r>
            <a:endParaRPr sz="2000">
              <a:latin typeface="Courier New"/>
              <a:cs typeface="Courier New"/>
            </a:endParaRPr>
          </a:p>
        </p:txBody>
      </p:sp>
      <p:sp>
        <p:nvSpPr>
          <p:cNvPr id="7" name="object 7"/>
          <p:cNvSpPr txBox="1"/>
          <p:nvPr/>
        </p:nvSpPr>
        <p:spPr>
          <a:xfrm>
            <a:off x="673100" y="8661400"/>
            <a:ext cx="6111240" cy="546100"/>
          </a:xfrm>
          <a:prstGeom prst="rect">
            <a:avLst/>
          </a:prstGeom>
        </p:spPr>
        <p:txBody>
          <a:bodyPr vert="horz" wrap="square" lIns="0" tIns="12700" rIns="0" bIns="0" rtlCol="0">
            <a:spAutoFit/>
          </a:bodyPr>
          <a:lstStyle/>
          <a:p>
            <a:pPr marL="12700">
              <a:lnSpc>
                <a:spcPct val="100000"/>
              </a:lnSpc>
              <a:spcBef>
                <a:spcPts val="100"/>
              </a:spcBef>
            </a:pPr>
            <a:r>
              <a:rPr sz="3000" spc="-20" dirty="0">
                <a:solidFill>
                  <a:srgbClr val="FFFFFF"/>
                </a:solidFill>
                <a:latin typeface="Arial"/>
                <a:cs typeface="Arial"/>
              </a:rPr>
              <a:t>ion-view, </a:t>
            </a:r>
            <a:r>
              <a:rPr sz="3000" spc="50" dirty="0">
                <a:solidFill>
                  <a:srgbClr val="FFFFFF"/>
                </a:solidFill>
                <a:latin typeface="Arial"/>
                <a:cs typeface="Arial"/>
              </a:rPr>
              <a:t>ion-content </a:t>
            </a:r>
            <a:r>
              <a:rPr sz="3000" spc="-60" dirty="0">
                <a:solidFill>
                  <a:srgbClr val="FFFFFF"/>
                </a:solidFill>
                <a:latin typeface="Arial"/>
                <a:cs typeface="Arial"/>
              </a:rPr>
              <a:t>are</a:t>
            </a:r>
            <a:r>
              <a:rPr sz="3000" spc="-235" dirty="0">
                <a:solidFill>
                  <a:srgbClr val="FFFFFF"/>
                </a:solidFill>
                <a:latin typeface="Arial"/>
                <a:cs typeface="Arial"/>
              </a:rPr>
              <a:t> </a:t>
            </a:r>
            <a:r>
              <a:rPr sz="3000" spc="15" dirty="0">
                <a:solidFill>
                  <a:srgbClr val="FFFFFF"/>
                </a:solidFill>
                <a:latin typeface="Arial"/>
                <a:cs typeface="Arial"/>
              </a:rPr>
              <a:t>mandatory</a:t>
            </a:r>
            <a:endParaRPr sz="30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52</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5903595" cy="711200"/>
          </a:xfrm>
          <a:prstGeom prst="rect">
            <a:avLst/>
          </a:prstGeom>
        </p:spPr>
        <p:txBody>
          <a:bodyPr vert="horz" wrap="square" lIns="0" tIns="12700" rIns="0" bIns="0" rtlCol="0">
            <a:spAutoFit/>
          </a:bodyPr>
          <a:lstStyle/>
          <a:p>
            <a:pPr marL="12700">
              <a:lnSpc>
                <a:spcPct val="100000"/>
              </a:lnSpc>
              <a:spcBef>
                <a:spcPts val="100"/>
              </a:spcBef>
              <a:tabLst>
                <a:tab pos="1983739" algn="l"/>
              </a:tabLst>
            </a:pPr>
            <a:r>
              <a:rPr spc="-335" dirty="0"/>
              <a:t>V </a:t>
            </a:r>
            <a:r>
              <a:rPr spc="-85" dirty="0"/>
              <a:t>I</a:t>
            </a:r>
            <a:r>
              <a:rPr spc="-735" dirty="0"/>
              <a:t> </a:t>
            </a:r>
            <a:r>
              <a:rPr spc="-335" dirty="0"/>
              <a:t>E</a:t>
            </a:r>
            <a:r>
              <a:rPr spc="-535" dirty="0"/>
              <a:t> </a:t>
            </a:r>
            <a:r>
              <a:rPr dirty="0"/>
              <a:t>W	</a:t>
            </a:r>
            <a:r>
              <a:rPr spc="-500" dirty="0"/>
              <a:t>S</a:t>
            </a:r>
            <a:r>
              <a:rPr spc="-540" dirty="0"/>
              <a:t> </a:t>
            </a:r>
            <a:r>
              <a:rPr spc="-170" dirty="0"/>
              <a:t>T</a:t>
            </a:r>
            <a:r>
              <a:rPr spc="-545" dirty="0"/>
              <a:t> </a:t>
            </a:r>
            <a:r>
              <a:rPr spc="-585" dirty="0"/>
              <a:t>R</a:t>
            </a:r>
            <a:r>
              <a:rPr spc="-545" dirty="0"/>
              <a:t> </a:t>
            </a:r>
            <a:r>
              <a:rPr spc="-175" dirty="0"/>
              <a:t>U</a:t>
            </a:r>
            <a:r>
              <a:rPr spc="-545" dirty="0"/>
              <a:t> </a:t>
            </a:r>
            <a:r>
              <a:rPr spc="-85" dirty="0"/>
              <a:t>C</a:t>
            </a:r>
            <a:r>
              <a:rPr spc="-540" dirty="0"/>
              <a:t> </a:t>
            </a:r>
            <a:r>
              <a:rPr spc="-170" dirty="0"/>
              <a:t>T</a:t>
            </a:r>
            <a:r>
              <a:rPr spc="-545" dirty="0"/>
              <a:t> </a:t>
            </a:r>
            <a:r>
              <a:rPr spc="-175" dirty="0"/>
              <a:t>U</a:t>
            </a:r>
            <a:r>
              <a:rPr spc="-545" dirty="0"/>
              <a:t> </a:t>
            </a:r>
            <a:r>
              <a:rPr spc="-585" dirty="0"/>
              <a:t>R</a:t>
            </a:r>
            <a:r>
              <a:rPr spc="-545" dirty="0"/>
              <a:t> </a:t>
            </a:r>
            <a:r>
              <a:rPr spc="-335" dirty="0"/>
              <a:t>E</a:t>
            </a:r>
          </a:p>
        </p:txBody>
      </p:sp>
      <p:sp>
        <p:nvSpPr>
          <p:cNvPr id="3" name="object 3"/>
          <p:cNvSpPr/>
          <p:nvPr/>
        </p:nvSpPr>
        <p:spPr>
          <a:xfrm>
            <a:off x="9283700" y="2133600"/>
            <a:ext cx="3467100" cy="60833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2300" y="2616200"/>
            <a:ext cx="6899909" cy="2265680"/>
          </a:xfrm>
          <a:prstGeom prst="rect">
            <a:avLst/>
          </a:prstGeom>
        </p:spPr>
        <p:txBody>
          <a:bodyPr vert="horz" wrap="square" lIns="0" tIns="12700" rIns="0" bIns="0" rtlCol="0">
            <a:spAutoFit/>
          </a:bodyPr>
          <a:lstStyle/>
          <a:p>
            <a:pPr marL="12700">
              <a:lnSpc>
                <a:spcPts val="2570"/>
              </a:lnSpc>
              <a:spcBef>
                <a:spcPts val="100"/>
              </a:spcBef>
            </a:pPr>
            <a:r>
              <a:rPr sz="2200" b="1" dirty="0">
                <a:solidFill>
                  <a:srgbClr val="8FCCF2"/>
                </a:solidFill>
                <a:latin typeface="Courier New"/>
                <a:cs typeface="Courier New"/>
              </a:rPr>
              <a:t>&lt;ion-view&gt;</a:t>
            </a:r>
            <a:endParaRPr sz="2200">
              <a:latin typeface="Courier New"/>
              <a:cs typeface="Courier New"/>
            </a:endParaRPr>
          </a:p>
          <a:p>
            <a:pPr marL="347980">
              <a:lnSpc>
                <a:spcPts val="2500"/>
              </a:lnSpc>
            </a:pPr>
            <a:r>
              <a:rPr sz="2200" b="1" dirty="0">
                <a:solidFill>
                  <a:srgbClr val="8FCCF2"/>
                </a:solidFill>
                <a:latin typeface="Courier New"/>
                <a:cs typeface="Courier New"/>
              </a:rPr>
              <a:t>&lt;ion-header-bar&gt;&lt;/ion-header-bar&gt;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&lt;ion-subheader-bar&gt;&lt;/ion-subheader-bar&gt;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&lt;ion-content&gt;&lt;/ion-content&gt;</a:t>
            </a:r>
            <a:endParaRPr sz="2200">
              <a:latin typeface="Courier New"/>
              <a:cs typeface="Courier New"/>
            </a:endParaRPr>
          </a:p>
          <a:p>
            <a:pPr marL="347980">
              <a:lnSpc>
                <a:spcPts val="2500"/>
              </a:lnSpc>
            </a:pPr>
            <a:r>
              <a:rPr sz="2200" b="1" dirty="0">
                <a:solidFill>
                  <a:srgbClr val="8FCCF2"/>
                </a:solidFill>
                <a:latin typeface="Courier New"/>
                <a:cs typeface="Courier New"/>
              </a:rPr>
              <a:t>&lt;ion-subfooter-bar&gt;&lt;/ion-subfooter-bar&gt;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&lt;ion-footer-bar&gt;&lt;/ion-footer-bar&gt;</a:t>
            </a:r>
            <a:endParaRPr sz="2200">
              <a:latin typeface="Courier New"/>
              <a:cs typeface="Courier New"/>
            </a:endParaRPr>
          </a:p>
          <a:p>
            <a:pPr marL="12700">
              <a:lnSpc>
                <a:spcPts val="2570"/>
              </a:lnSpc>
            </a:pPr>
            <a:r>
              <a:rPr sz="2200" b="1" dirty="0">
                <a:solidFill>
                  <a:srgbClr val="8FCCF2"/>
                </a:solidFill>
                <a:latin typeface="Courier New"/>
                <a:cs typeface="Courier New"/>
              </a:rPr>
              <a:t>&lt;/ion-view&gt;</a:t>
            </a:r>
            <a:endParaRPr sz="2200">
              <a:latin typeface="Courier New"/>
              <a:cs typeface="Courier New"/>
            </a:endParaRPr>
          </a:p>
        </p:txBody>
      </p:sp>
      <p:sp>
        <p:nvSpPr>
          <p:cNvPr id="5" name="object 5"/>
          <p:cNvSpPr/>
          <p:nvPr/>
        </p:nvSpPr>
        <p:spPr>
          <a:xfrm>
            <a:off x="5621901" y="2435275"/>
            <a:ext cx="7091907" cy="512180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0439400" y="1625600"/>
            <a:ext cx="12452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55D7FF"/>
                </a:solidFill>
                <a:latin typeface="Courier New"/>
                <a:cs typeface="Courier New"/>
              </a:rPr>
              <a:t>ion-view</a:t>
            </a:r>
            <a:endParaRPr sz="2000">
              <a:latin typeface="Courier New"/>
              <a:cs typeface="Courier New"/>
            </a:endParaRPr>
          </a:p>
        </p:txBody>
      </p:sp>
      <p:sp>
        <p:nvSpPr>
          <p:cNvPr id="7" name="object 7"/>
          <p:cNvSpPr txBox="1"/>
          <p:nvPr/>
        </p:nvSpPr>
        <p:spPr>
          <a:xfrm>
            <a:off x="673100" y="8661400"/>
            <a:ext cx="6111240" cy="546100"/>
          </a:xfrm>
          <a:prstGeom prst="rect">
            <a:avLst/>
          </a:prstGeom>
        </p:spPr>
        <p:txBody>
          <a:bodyPr vert="horz" wrap="square" lIns="0" tIns="12700" rIns="0" bIns="0" rtlCol="0">
            <a:spAutoFit/>
          </a:bodyPr>
          <a:lstStyle/>
          <a:p>
            <a:pPr marL="12700">
              <a:lnSpc>
                <a:spcPct val="100000"/>
              </a:lnSpc>
              <a:spcBef>
                <a:spcPts val="100"/>
              </a:spcBef>
            </a:pPr>
            <a:r>
              <a:rPr sz="3000" spc="-20" dirty="0">
                <a:solidFill>
                  <a:srgbClr val="FFFFFF"/>
                </a:solidFill>
                <a:latin typeface="Arial"/>
                <a:cs typeface="Arial"/>
              </a:rPr>
              <a:t>ion-view, </a:t>
            </a:r>
            <a:r>
              <a:rPr sz="3000" spc="50" dirty="0">
                <a:solidFill>
                  <a:srgbClr val="FFFFFF"/>
                </a:solidFill>
                <a:latin typeface="Arial"/>
                <a:cs typeface="Arial"/>
              </a:rPr>
              <a:t>ion-content </a:t>
            </a:r>
            <a:r>
              <a:rPr sz="3000" spc="-60" dirty="0">
                <a:solidFill>
                  <a:srgbClr val="FFFFFF"/>
                </a:solidFill>
                <a:latin typeface="Arial"/>
                <a:cs typeface="Arial"/>
              </a:rPr>
              <a:t>are</a:t>
            </a:r>
            <a:r>
              <a:rPr sz="3000" spc="-235" dirty="0">
                <a:solidFill>
                  <a:srgbClr val="FFFFFF"/>
                </a:solidFill>
                <a:latin typeface="Arial"/>
                <a:cs typeface="Arial"/>
              </a:rPr>
              <a:t> </a:t>
            </a:r>
            <a:r>
              <a:rPr sz="3000" spc="15" dirty="0">
                <a:solidFill>
                  <a:srgbClr val="FFFFFF"/>
                </a:solidFill>
                <a:latin typeface="Arial"/>
                <a:cs typeface="Arial"/>
              </a:rPr>
              <a:t>mandatory</a:t>
            </a:r>
            <a:endParaRPr sz="30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53</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5903595" cy="711200"/>
          </a:xfrm>
          <a:prstGeom prst="rect">
            <a:avLst/>
          </a:prstGeom>
        </p:spPr>
        <p:txBody>
          <a:bodyPr vert="horz" wrap="square" lIns="0" tIns="12700" rIns="0" bIns="0" rtlCol="0">
            <a:spAutoFit/>
          </a:bodyPr>
          <a:lstStyle/>
          <a:p>
            <a:pPr marL="12700">
              <a:lnSpc>
                <a:spcPct val="100000"/>
              </a:lnSpc>
              <a:spcBef>
                <a:spcPts val="100"/>
              </a:spcBef>
              <a:tabLst>
                <a:tab pos="1983739" algn="l"/>
              </a:tabLst>
            </a:pPr>
            <a:r>
              <a:rPr spc="-335" dirty="0"/>
              <a:t>V </a:t>
            </a:r>
            <a:r>
              <a:rPr spc="-85" dirty="0"/>
              <a:t>I</a:t>
            </a:r>
            <a:r>
              <a:rPr spc="-735" dirty="0"/>
              <a:t> </a:t>
            </a:r>
            <a:r>
              <a:rPr spc="-335" dirty="0"/>
              <a:t>E</a:t>
            </a:r>
            <a:r>
              <a:rPr spc="-535" dirty="0"/>
              <a:t> </a:t>
            </a:r>
            <a:r>
              <a:rPr dirty="0"/>
              <a:t>W	</a:t>
            </a:r>
            <a:r>
              <a:rPr spc="-500" dirty="0"/>
              <a:t>S</a:t>
            </a:r>
            <a:r>
              <a:rPr spc="-540" dirty="0"/>
              <a:t> </a:t>
            </a:r>
            <a:r>
              <a:rPr spc="-170" dirty="0"/>
              <a:t>T</a:t>
            </a:r>
            <a:r>
              <a:rPr spc="-545" dirty="0"/>
              <a:t> </a:t>
            </a:r>
            <a:r>
              <a:rPr spc="-585" dirty="0"/>
              <a:t>R</a:t>
            </a:r>
            <a:r>
              <a:rPr spc="-545" dirty="0"/>
              <a:t> </a:t>
            </a:r>
            <a:r>
              <a:rPr spc="-175" dirty="0"/>
              <a:t>U</a:t>
            </a:r>
            <a:r>
              <a:rPr spc="-545" dirty="0"/>
              <a:t> </a:t>
            </a:r>
            <a:r>
              <a:rPr spc="-85" dirty="0"/>
              <a:t>C</a:t>
            </a:r>
            <a:r>
              <a:rPr spc="-540" dirty="0"/>
              <a:t> </a:t>
            </a:r>
            <a:r>
              <a:rPr spc="-170" dirty="0"/>
              <a:t>T</a:t>
            </a:r>
            <a:r>
              <a:rPr spc="-545" dirty="0"/>
              <a:t> </a:t>
            </a:r>
            <a:r>
              <a:rPr spc="-175" dirty="0"/>
              <a:t>U</a:t>
            </a:r>
            <a:r>
              <a:rPr spc="-545" dirty="0"/>
              <a:t> </a:t>
            </a:r>
            <a:r>
              <a:rPr spc="-585" dirty="0"/>
              <a:t>R</a:t>
            </a:r>
            <a:r>
              <a:rPr spc="-545" dirty="0"/>
              <a:t> </a:t>
            </a:r>
            <a:r>
              <a:rPr spc="-335" dirty="0"/>
              <a:t>E</a:t>
            </a:r>
          </a:p>
        </p:txBody>
      </p:sp>
      <p:sp>
        <p:nvSpPr>
          <p:cNvPr id="3" name="object 3"/>
          <p:cNvSpPr/>
          <p:nvPr/>
        </p:nvSpPr>
        <p:spPr>
          <a:xfrm>
            <a:off x="9283700" y="2133600"/>
            <a:ext cx="3467100" cy="60833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2300" y="2616200"/>
            <a:ext cx="6899909" cy="2265680"/>
          </a:xfrm>
          <a:prstGeom prst="rect">
            <a:avLst/>
          </a:prstGeom>
        </p:spPr>
        <p:txBody>
          <a:bodyPr vert="horz" wrap="square" lIns="0" tIns="12700" rIns="0" bIns="0" rtlCol="0">
            <a:spAutoFit/>
          </a:bodyPr>
          <a:lstStyle/>
          <a:p>
            <a:pPr marL="12700">
              <a:lnSpc>
                <a:spcPts val="2570"/>
              </a:lnSpc>
              <a:spcBef>
                <a:spcPts val="100"/>
              </a:spcBef>
            </a:pPr>
            <a:r>
              <a:rPr sz="2200" b="1" dirty="0">
                <a:solidFill>
                  <a:srgbClr val="8FCCF2"/>
                </a:solidFill>
                <a:latin typeface="Courier New"/>
                <a:cs typeface="Courier New"/>
              </a:rPr>
              <a:t>&lt;ion-view&gt;</a:t>
            </a:r>
            <a:endParaRPr sz="2200">
              <a:latin typeface="Courier New"/>
              <a:cs typeface="Courier New"/>
            </a:endParaRPr>
          </a:p>
          <a:p>
            <a:pPr marL="347980">
              <a:lnSpc>
                <a:spcPts val="2500"/>
              </a:lnSpc>
            </a:pPr>
            <a:r>
              <a:rPr sz="2200" b="1" dirty="0">
                <a:solidFill>
                  <a:srgbClr val="8FCCF2"/>
                </a:solidFill>
                <a:latin typeface="Courier New"/>
                <a:cs typeface="Courier New"/>
              </a:rPr>
              <a:t>&lt;ion-header-bar&gt;&lt;/ion-header-bar&gt;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&lt;ion-subheader-bar&gt;&lt;/ion-subheader-bar&gt;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&lt;ion-content&gt;&lt;/ion-content&gt;</a:t>
            </a:r>
            <a:endParaRPr sz="2200">
              <a:latin typeface="Courier New"/>
              <a:cs typeface="Courier New"/>
            </a:endParaRPr>
          </a:p>
          <a:p>
            <a:pPr marL="347980">
              <a:lnSpc>
                <a:spcPts val="2500"/>
              </a:lnSpc>
            </a:pPr>
            <a:r>
              <a:rPr sz="2200" b="1" dirty="0">
                <a:solidFill>
                  <a:srgbClr val="8FCCF2"/>
                </a:solidFill>
                <a:latin typeface="Courier New"/>
                <a:cs typeface="Courier New"/>
              </a:rPr>
              <a:t>&lt;ion-subfooter-bar&gt;&lt;/ion-subfooter-bar&gt;</a:t>
            </a:r>
            <a:endParaRPr sz="2200">
              <a:latin typeface="Courier New"/>
              <a:cs typeface="Courier New"/>
            </a:endParaRPr>
          </a:p>
          <a:p>
            <a:pPr marL="347980">
              <a:lnSpc>
                <a:spcPts val="2500"/>
              </a:lnSpc>
            </a:pPr>
            <a:r>
              <a:rPr sz="2200" b="1" dirty="0">
                <a:solidFill>
                  <a:srgbClr val="8FCCF2"/>
                </a:solidFill>
                <a:latin typeface="Courier New"/>
                <a:cs typeface="Courier New"/>
              </a:rPr>
              <a:t>&lt;ion-footer-bar&gt;&lt;/ion-footer-bar&gt;</a:t>
            </a:r>
            <a:endParaRPr sz="2200">
              <a:latin typeface="Courier New"/>
              <a:cs typeface="Courier New"/>
            </a:endParaRPr>
          </a:p>
          <a:p>
            <a:pPr marL="12700">
              <a:lnSpc>
                <a:spcPts val="2570"/>
              </a:lnSpc>
            </a:pPr>
            <a:r>
              <a:rPr sz="2200" b="1" dirty="0">
                <a:solidFill>
                  <a:srgbClr val="8FCCF2"/>
                </a:solidFill>
                <a:latin typeface="Courier New"/>
                <a:cs typeface="Courier New"/>
              </a:rPr>
              <a:t>&lt;/ion-view&gt;</a:t>
            </a:r>
            <a:endParaRPr sz="2200">
              <a:latin typeface="Courier New"/>
              <a:cs typeface="Courier New"/>
            </a:endParaRPr>
          </a:p>
        </p:txBody>
      </p:sp>
      <p:sp>
        <p:nvSpPr>
          <p:cNvPr id="5" name="object 5"/>
          <p:cNvSpPr/>
          <p:nvPr/>
        </p:nvSpPr>
        <p:spPr>
          <a:xfrm>
            <a:off x="5621901" y="2435275"/>
            <a:ext cx="7091907" cy="512180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0439400" y="1625600"/>
            <a:ext cx="12452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55D7FF"/>
                </a:solidFill>
                <a:latin typeface="Courier New"/>
                <a:cs typeface="Courier New"/>
              </a:rPr>
              <a:t>ion-view</a:t>
            </a:r>
            <a:endParaRPr sz="2000">
              <a:latin typeface="Courier New"/>
              <a:cs typeface="Courier New"/>
            </a:endParaRPr>
          </a:p>
        </p:txBody>
      </p:sp>
      <p:sp>
        <p:nvSpPr>
          <p:cNvPr id="7" name="object 7"/>
          <p:cNvSpPr/>
          <p:nvPr/>
        </p:nvSpPr>
        <p:spPr>
          <a:xfrm>
            <a:off x="6200335" y="4608105"/>
            <a:ext cx="2881630" cy="3251200"/>
          </a:xfrm>
          <a:custGeom>
            <a:avLst/>
            <a:gdLst/>
            <a:ahLst/>
            <a:cxnLst/>
            <a:rect l="l" t="t" r="r" b="b"/>
            <a:pathLst>
              <a:path w="2881629" h="3251200">
                <a:moveTo>
                  <a:pt x="2819369" y="3238500"/>
                </a:moveTo>
                <a:lnTo>
                  <a:pt x="2806607" y="3238500"/>
                </a:lnTo>
                <a:lnTo>
                  <a:pt x="2810727" y="3251200"/>
                </a:lnTo>
                <a:lnTo>
                  <a:pt x="2819369" y="3238500"/>
                </a:lnTo>
                <a:close/>
              </a:path>
              <a:path w="2881629" h="3251200">
                <a:moveTo>
                  <a:pt x="2871246" y="3238500"/>
                </a:moveTo>
                <a:lnTo>
                  <a:pt x="2819369" y="3238500"/>
                </a:lnTo>
                <a:lnTo>
                  <a:pt x="2826470" y="3251200"/>
                </a:lnTo>
                <a:lnTo>
                  <a:pt x="2869561" y="3251200"/>
                </a:lnTo>
                <a:lnTo>
                  <a:pt x="2871246" y="3238500"/>
                </a:lnTo>
                <a:close/>
              </a:path>
              <a:path w="2881629" h="3251200">
                <a:moveTo>
                  <a:pt x="2787924" y="3225800"/>
                </a:moveTo>
                <a:lnTo>
                  <a:pt x="2779555" y="3225800"/>
                </a:lnTo>
                <a:lnTo>
                  <a:pt x="2786324" y="3238500"/>
                </a:lnTo>
                <a:lnTo>
                  <a:pt x="2787924" y="3225800"/>
                </a:lnTo>
                <a:close/>
              </a:path>
              <a:path w="2881629" h="3251200">
                <a:moveTo>
                  <a:pt x="2864746" y="3225800"/>
                </a:moveTo>
                <a:lnTo>
                  <a:pt x="2812372" y="3225800"/>
                </a:lnTo>
                <a:lnTo>
                  <a:pt x="2807120" y="3238500"/>
                </a:lnTo>
                <a:lnTo>
                  <a:pt x="2873598" y="3238500"/>
                </a:lnTo>
                <a:lnTo>
                  <a:pt x="2864746" y="3225800"/>
                </a:lnTo>
                <a:close/>
              </a:path>
              <a:path w="2881629" h="3251200">
                <a:moveTo>
                  <a:pt x="2820195" y="3213100"/>
                </a:moveTo>
                <a:lnTo>
                  <a:pt x="2762933" y="3213100"/>
                </a:lnTo>
                <a:lnTo>
                  <a:pt x="2766050" y="3225800"/>
                </a:lnTo>
                <a:lnTo>
                  <a:pt x="2819217" y="3225800"/>
                </a:lnTo>
                <a:lnTo>
                  <a:pt x="2820195" y="3213100"/>
                </a:lnTo>
                <a:close/>
              </a:path>
              <a:path w="2881629" h="3251200">
                <a:moveTo>
                  <a:pt x="2873289" y="3213100"/>
                </a:moveTo>
                <a:lnTo>
                  <a:pt x="2824589" y="3213100"/>
                </a:lnTo>
                <a:lnTo>
                  <a:pt x="2824907" y="3225800"/>
                </a:lnTo>
                <a:lnTo>
                  <a:pt x="2881432" y="3225800"/>
                </a:lnTo>
                <a:lnTo>
                  <a:pt x="2873289" y="3213100"/>
                </a:lnTo>
                <a:close/>
              </a:path>
              <a:path w="2881629" h="3251200">
                <a:moveTo>
                  <a:pt x="2775743" y="3200400"/>
                </a:moveTo>
                <a:lnTo>
                  <a:pt x="2743611" y="3200400"/>
                </a:lnTo>
                <a:lnTo>
                  <a:pt x="2747562" y="3213100"/>
                </a:lnTo>
                <a:lnTo>
                  <a:pt x="2775391" y="3213100"/>
                </a:lnTo>
                <a:lnTo>
                  <a:pt x="2775743" y="3200400"/>
                </a:lnTo>
                <a:close/>
              </a:path>
              <a:path w="2881629" h="3251200">
                <a:moveTo>
                  <a:pt x="2780063" y="3200400"/>
                </a:moveTo>
                <a:lnTo>
                  <a:pt x="2775743" y="3200400"/>
                </a:lnTo>
                <a:lnTo>
                  <a:pt x="2775391" y="3213100"/>
                </a:lnTo>
                <a:lnTo>
                  <a:pt x="2781139" y="3213100"/>
                </a:lnTo>
                <a:lnTo>
                  <a:pt x="2780063" y="3200400"/>
                </a:lnTo>
                <a:close/>
              </a:path>
              <a:path w="2881629" h="3251200">
                <a:moveTo>
                  <a:pt x="2802618" y="3200400"/>
                </a:moveTo>
                <a:lnTo>
                  <a:pt x="2780063" y="3200400"/>
                </a:lnTo>
                <a:lnTo>
                  <a:pt x="2781139" y="3213100"/>
                </a:lnTo>
                <a:lnTo>
                  <a:pt x="2813210" y="3213100"/>
                </a:lnTo>
                <a:lnTo>
                  <a:pt x="2802618" y="3200400"/>
                </a:lnTo>
                <a:close/>
              </a:path>
              <a:path w="2881629" h="3251200">
                <a:moveTo>
                  <a:pt x="2812969" y="3200400"/>
                </a:moveTo>
                <a:lnTo>
                  <a:pt x="2811013" y="3200400"/>
                </a:lnTo>
                <a:lnTo>
                  <a:pt x="2813210" y="3213100"/>
                </a:lnTo>
                <a:lnTo>
                  <a:pt x="2816207" y="3213100"/>
                </a:lnTo>
                <a:lnTo>
                  <a:pt x="2812969" y="3200400"/>
                </a:lnTo>
                <a:close/>
              </a:path>
              <a:path w="2881629" h="3251200">
                <a:moveTo>
                  <a:pt x="2821325" y="3200400"/>
                </a:moveTo>
                <a:lnTo>
                  <a:pt x="2818404" y="3200400"/>
                </a:lnTo>
                <a:lnTo>
                  <a:pt x="2826481" y="3213100"/>
                </a:lnTo>
                <a:lnTo>
                  <a:pt x="2835833" y="3213100"/>
                </a:lnTo>
                <a:lnTo>
                  <a:pt x="2821325" y="3200400"/>
                </a:lnTo>
                <a:close/>
              </a:path>
              <a:path w="2881629" h="3251200">
                <a:moveTo>
                  <a:pt x="2871641" y="3200400"/>
                </a:moveTo>
                <a:lnTo>
                  <a:pt x="2848203" y="3200400"/>
                </a:lnTo>
                <a:lnTo>
                  <a:pt x="2844204" y="3213100"/>
                </a:lnTo>
                <a:lnTo>
                  <a:pt x="2881019" y="3213100"/>
                </a:lnTo>
                <a:lnTo>
                  <a:pt x="2871641" y="3200400"/>
                </a:lnTo>
                <a:close/>
              </a:path>
              <a:path w="2881629" h="3251200">
                <a:moveTo>
                  <a:pt x="2701961" y="3187700"/>
                </a:moveTo>
                <a:lnTo>
                  <a:pt x="2694131" y="3187700"/>
                </a:lnTo>
                <a:lnTo>
                  <a:pt x="2700275" y="3200400"/>
                </a:lnTo>
                <a:lnTo>
                  <a:pt x="2705491" y="3200400"/>
                </a:lnTo>
                <a:lnTo>
                  <a:pt x="2701961" y="3187700"/>
                </a:lnTo>
                <a:close/>
              </a:path>
              <a:path w="2881629" h="3251200">
                <a:moveTo>
                  <a:pt x="2717490" y="3187700"/>
                </a:moveTo>
                <a:lnTo>
                  <a:pt x="2705323" y="3187700"/>
                </a:lnTo>
                <a:lnTo>
                  <a:pt x="2705491" y="3200400"/>
                </a:lnTo>
                <a:lnTo>
                  <a:pt x="2710022" y="3200400"/>
                </a:lnTo>
                <a:lnTo>
                  <a:pt x="2717490" y="3187700"/>
                </a:lnTo>
                <a:close/>
              </a:path>
              <a:path w="2881629" h="3251200">
                <a:moveTo>
                  <a:pt x="2782120" y="3185706"/>
                </a:moveTo>
                <a:lnTo>
                  <a:pt x="2780660" y="3187700"/>
                </a:lnTo>
                <a:lnTo>
                  <a:pt x="2717490" y="3187700"/>
                </a:lnTo>
                <a:lnTo>
                  <a:pt x="2719789" y="3200400"/>
                </a:lnTo>
                <a:lnTo>
                  <a:pt x="2782480" y="3200400"/>
                </a:lnTo>
                <a:lnTo>
                  <a:pt x="2783751" y="3187700"/>
                </a:lnTo>
                <a:lnTo>
                  <a:pt x="2782120" y="3185706"/>
                </a:lnTo>
                <a:close/>
              </a:path>
              <a:path w="2881629" h="3251200">
                <a:moveTo>
                  <a:pt x="2783781" y="3187700"/>
                </a:moveTo>
                <a:lnTo>
                  <a:pt x="2784036" y="3200400"/>
                </a:lnTo>
                <a:lnTo>
                  <a:pt x="2792445" y="3200400"/>
                </a:lnTo>
                <a:lnTo>
                  <a:pt x="2783781" y="3187700"/>
                </a:lnTo>
                <a:close/>
              </a:path>
              <a:path w="2881629" h="3251200">
                <a:moveTo>
                  <a:pt x="2833053" y="3187700"/>
                </a:moveTo>
                <a:lnTo>
                  <a:pt x="2791384" y="3187700"/>
                </a:lnTo>
                <a:lnTo>
                  <a:pt x="2792445" y="3200400"/>
                </a:lnTo>
                <a:lnTo>
                  <a:pt x="2830588" y="3200400"/>
                </a:lnTo>
                <a:lnTo>
                  <a:pt x="2833053" y="3187700"/>
                </a:lnTo>
                <a:close/>
              </a:path>
              <a:path w="2881629" h="3251200">
                <a:moveTo>
                  <a:pt x="2740794" y="3162300"/>
                </a:moveTo>
                <a:lnTo>
                  <a:pt x="2670157" y="3162300"/>
                </a:lnTo>
                <a:lnTo>
                  <a:pt x="2671123" y="3175000"/>
                </a:lnTo>
                <a:lnTo>
                  <a:pt x="2675132" y="3187700"/>
                </a:lnTo>
                <a:lnTo>
                  <a:pt x="2780660" y="3187700"/>
                </a:lnTo>
                <a:lnTo>
                  <a:pt x="2782120" y="3185706"/>
                </a:lnTo>
                <a:lnTo>
                  <a:pt x="2773360" y="3175000"/>
                </a:lnTo>
                <a:lnTo>
                  <a:pt x="2768482" y="3175000"/>
                </a:lnTo>
                <a:lnTo>
                  <a:pt x="2768059" y="3172932"/>
                </a:lnTo>
                <a:lnTo>
                  <a:pt x="2740794" y="3162300"/>
                </a:lnTo>
                <a:close/>
              </a:path>
              <a:path w="2881629" h="3251200">
                <a:moveTo>
                  <a:pt x="2785768" y="3180726"/>
                </a:moveTo>
                <a:lnTo>
                  <a:pt x="2782120" y="3185706"/>
                </a:lnTo>
                <a:lnTo>
                  <a:pt x="2783751" y="3187700"/>
                </a:lnTo>
                <a:lnTo>
                  <a:pt x="2785803" y="3187700"/>
                </a:lnTo>
                <a:lnTo>
                  <a:pt x="2785768" y="3180726"/>
                </a:lnTo>
                <a:close/>
              </a:path>
              <a:path w="2881629" h="3251200">
                <a:moveTo>
                  <a:pt x="2800316" y="3175000"/>
                </a:moveTo>
                <a:lnTo>
                  <a:pt x="2789963" y="3175000"/>
                </a:lnTo>
                <a:lnTo>
                  <a:pt x="2788015" y="3177658"/>
                </a:lnTo>
                <a:lnTo>
                  <a:pt x="2796611" y="3187700"/>
                </a:lnTo>
                <a:lnTo>
                  <a:pt x="2812017" y="3187700"/>
                </a:lnTo>
                <a:lnTo>
                  <a:pt x="2800316" y="3175000"/>
                </a:lnTo>
                <a:close/>
              </a:path>
              <a:path w="2881629" h="3251200">
                <a:moveTo>
                  <a:pt x="2785740" y="3175000"/>
                </a:moveTo>
                <a:lnTo>
                  <a:pt x="2785768" y="3180726"/>
                </a:lnTo>
                <a:lnTo>
                  <a:pt x="2788015" y="3177658"/>
                </a:lnTo>
                <a:lnTo>
                  <a:pt x="2785740" y="3175000"/>
                </a:lnTo>
                <a:close/>
              </a:path>
              <a:path w="2881629" h="3251200">
                <a:moveTo>
                  <a:pt x="2670157" y="3162300"/>
                </a:moveTo>
                <a:lnTo>
                  <a:pt x="2635689" y="3162300"/>
                </a:lnTo>
                <a:lnTo>
                  <a:pt x="2646613" y="3175000"/>
                </a:lnTo>
                <a:lnTo>
                  <a:pt x="2663341" y="3175000"/>
                </a:lnTo>
                <a:lnTo>
                  <a:pt x="2670157" y="3162300"/>
                </a:lnTo>
                <a:close/>
              </a:path>
              <a:path w="2881629" h="3251200">
                <a:moveTo>
                  <a:pt x="2770500" y="3173884"/>
                </a:moveTo>
                <a:lnTo>
                  <a:pt x="2770944" y="3175000"/>
                </a:lnTo>
                <a:lnTo>
                  <a:pt x="2773360" y="3175000"/>
                </a:lnTo>
                <a:lnTo>
                  <a:pt x="2770500" y="3173884"/>
                </a:lnTo>
                <a:close/>
              </a:path>
              <a:path w="2881629" h="3251200">
                <a:moveTo>
                  <a:pt x="2765885" y="3162300"/>
                </a:moveTo>
                <a:lnTo>
                  <a:pt x="2768059" y="3172932"/>
                </a:lnTo>
                <a:lnTo>
                  <a:pt x="2770500" y="3173884"/>
                </a:lnTo>
                <a:lnTo>
                  <a:pt x="2765885" y="3162300"/>
                </a:lnTo>
                <a:close/>
              </a:path>
              <a:path w="2881629" h="3251200">
                <a:moveTo>
                  <a:pt x="2615115" y="3149600"/>
                </a:moveTo>
                <a:lnTo>
                  <a:pt x="2602344" y="3149600"/>
                </a:lnTo>
                <a:lnTo>
                  <a:pt x="2605407" y="3162300"/>
                </a:lnTo>
                <a:lnTo>
                  <a:pt x="2615115" y="3149600"/>
                </a:lnTo>
                <a:close/>
              </a:path>
              <a:path w="2881629" h="3251200">
                <a:moveTo>
                  <a:pt x="2674433" y="3149600"/>
                </a:moveTo>
                <a:lnTo>
                  <a:pt x="2615115" y="3149600"/>
                </a:lnTo>
                <a:lnTo>
                  <a:pt x="2611574" y="3162300"/>
                </a:lnTo>
                <a:lnTo>
                  <a:pt x="2683911" y="3162300"/>
                </a:lnTo>
                <a:lnTo>
                  <a:pt x="2674433" y="3149600"/>
                </a:lnTo>
                <a:close/>
              </a:path>
              <a:path w="2881629" h="3251200">
                <a:moveTo>
                  <a:pt x="2698169" y="3149600"/>
                </a:moveTo>
                <a:lnTo>
                  <a:pt x="2674433" y="3149600"/>
                </a:lnTo>
                <a:lnTo>
                  <a:pt x="2690936" y="3162300"/>
                </a:lnTo>
                <a:lnTo>
                  <a:pt x="2705476" y="3162300"/>
                </a:lnTo>
                <a:lnTo>
                  <a:pt x="2698169" y="3149600"/>
                </a:lnTo>
                <a:close/>
              </a:path>
              <a:path w="2881629" h="3251200">
                <a:moveTo>
                  <a:pt x="2717973" y="3149600"/>
                </a:moveTo>
                <a:lnTo>
                  <a:pt x="2710017" y="3149600"/>
                </a:lnTo>
                <a:lnTo>
                  <a:pt x="2705476" y="3162300"/>
                </a:lnTo>
                <a:lnTo>
                  <a:pt x="2718009" y="3162300"/>
                </a:lnTo>
                <a:lnTo>
                  <a:pt x="2717973" y="3149600"/>
                </a:lnTo>
                <a:close/>
              </a:path>
              <a:path w="2881629" h="3251200">
                <a:moveTo>
                  <a:pt x="2676107" y="3136900"/>
                </a:moveTo>
                <a:lnTo>
                  <a:pt x="2588386" y="3136900"/>
                </a:lnTo>
                <a:lnTo>
                  <a:pt x="2588406" y="3149600"/>
                </a:lnTo>
                <a:lnTo>
                  <a:pt x="2683263" y="3149600"/>
                </a:lnTo>
                <a:lnTo>
                  <a:pt x="2676107" y="3136900"/>
                </a:lnTo>
                <a:close/>
              </a:path>
              <a:path w="2881629" h="3251200">
                <a:moveTo>
                  <a:pt x="2691404" y="3136900"/>
                </a:moveTo>
                <a:lnTo>
                  <a:pt x="2686355" y="3136900"/>
                </a:lnTo>
                <a:lnTo>
                  <a:pt x="2683263" y="3149600"/>
                </a:lnTo>
                <a:lnTo>
                  <a:pt x="2684997" y="3149600"/>
                </a:lnTo>
                <a:lnTo>
                  <a:pt x="2691404" y="3136900"/>
                </a:lnTo>
                <a:close/>
              </a:path>
              <a:path w="2881629" h="3251200">
                <a:moveTo>
                  <a:pt x="2633251" y="3124200"/>
                </a:moveTo>
                <a:lnTo>
                  <a:pt x="2540439" y="3124200"/>
                </a:lnTo>
                <a:lnTo>
                  <a:pt x="2561908" y="3136900"/>
                </a:lnTo>
                <a:lnTo>
                  <a:pt x="2628332" y="3136900"/>
                </a:lnTo>
                <a:lnTo>
                  <a:pt x="2633251" y="3124200"/>
                </a:lnTo>
                <a:close/>
              </a:path>
              <a:path w="2881629" h="3251200">
                <a:moveTo>
                  <a:pt x="2655195" y="3124200"/>
                </a:moveTo>
                <a:lnTo>
                  <a:pt x="2633251" y="3124200"/>
                </a:lnTo>
                <a:lnTo>
                  <a:pt x="2638969" y="3136900"/>
                </a:lnTo>
                <a:lnTo>
                  <a:pt x="2665581" y="3136900"/>
                </a:lnTo>
                <a:lnTo>
                  <a:pt x="2655195" y="3124200"/>
                </a:lnTo>
                <a:close/>
              </a:path>
              <a:path w="2881629" h="3251200">
                <a:moveTo>
                  <a:pt x="2661991" y="3124200"/>
                </a:moveTo>
                <a:lnTo>
                  <a:pt x="2661758" y="3124200"/>
                </a:lnTo>
                <a:lnTo>
                  <a:pt x="2666736" y="3136900"/>
                </a:lnTo>
                <a:lnTo>
                  <a:pt x="2661991" y="3124200"/>
                </a:lnTo>
                <a:close/>
              </a:path>
              <a:path w="2881629" h="3251200">
                <a:moveTo>
                  <a:pt x="2676363" y="3124200"/>
                </a:moveTo>
                <a:lnTo>
                  <a:pt x="2670453" y="3136900"/>
                </a:lnTo>
                <a:lnTo>
                  <a:pt x="2685303" y="3136900"/>
                </a:lnTo>
                <a:lnTo>
                  <a:pt x="2676363" y="3124200"/>
                </a:lnTo>
                <a:close/>
              </a:path>
              <a:path w="2881629" h="3251200">
                <a:moveTo>
                  <a:pt x="2529403" y="3111500"/>
                </a:moveTo>
                <a:lnTo>
                  <a:pt x="2521259" y="3111500"/>
                </a:lnTo>
                <a:lnTo>
                  <a:pt x="2530434" y="3124200"/>
                </a:lnTo>
                <a:lnTo>
                  <a:pt x="2529403" y="3111500"/>
                </a:lnTo>
                <a:close/>
              </a:path>
              <a:path w="2881629" h="3251200">
                <a:moveTo>
                  <a:pt x="2548566" y="3111500"/>
                </a:moveTo>
                <a:lnTo>
                  <a:pt x="2532367" y="3111500"/>
                </a:lnTo>
                <a:lnTo>
                  <a:pt x="2541274" y="3124200"/>
                </a:lnTo>
                <a:lnTo>
                  <a:pt x="2547261" y="3124200"/>
                </a:lnTo>
                <a:lnTo>
                  <a:pt x="2548566" y="3111500"/>
                </a:lnTo>
                <a:close/>
              </a:path>
              <a:path w="2881629" h="3251200">
                <a:moveTo>
                  <a:pt x="2570636" y="3111500"/>
                </a:moveTo>
                <a:lnTo>
                  <a:pt x="2552011" y="3111500"/>
                </a:lnTo>
                <a:lnTo>
                  <a:pt x="2551971" y="3124200"/>
                </a:lnTo>
                <a:lnTo>
                  <a:pt x="2574277" y="3124200"/>
                </a:lnTo>
                <a:lnTo>
                  <a:pt x="2570636" y="3111500"/>
                </a:lnTo>
                <a:close/>
              </a:path>
              <a:path w="2881629" h="3251200">
                <a:moveTo>
                  <a:pt x="2616185" y="3111500"/>
                </a:moveTo>
                <a:lnTo>
                  <a:pt x="2570636" y="3111500"/>
                </a:lnTo>
                <a:lnTo>
                  <a:pt x="2578425" y="3124200"/>
                </a:lnTo>
                <a:lnTo>
                  <a:pt x="2617058" y="3124200"/>
                </a:lnTo>
                <a:lnTo>
                  <a:pt x="2616185" y="3111500"/>
                </a:lnTo>
                <a:close/>
              </a:path>
              <a:path w="2881629" h="3251200">
                <a:moveTo>
                  <a:pt x="2611572" y="3098800"/>
                </a:moveTo>
                <a:lnTo>
                  <a:pt x="2489207" y="3098800"/>
                </a:lnTo>
                <a:lnTo>
                  <a:pt x="2506107" y="3111500"/>
                </a:lnTo>
                <a:lnTo>
                  <a:pt x="2616939" y="3111500"/>
                </a:lnTo>
                <a:lnTo>
                  <a:pt x="2611572" y="3098800"/>
                </a:lnTo>
                <a:close/>
              </a:path>
              <a:path w="2881629" h="3251200">
                <a:moveTo>
                  <a:pt x="2536693" y="3086100"/>
                </a:moveTo>
                <a:lnTo>
                  <a:pt x="2477730" y="3086100"/>
                </a:lnTo>
                <a:lnTo>
                  <a:pt x="2484783" y="3098800"/>
                </a:lnTo>
                <a:lnTo>
                  <a:pt x="2536521" y="3098800"/>
                </a:lnTo>
                <a:lnTo>
                  <a:pt x="2536693" y="3086100"/>
                </a:lnTo>
                <a:close/>
              </a:path>
              <a:path w="2881629" h="3251200">
                <a:moveTo>
                  <a:pt x="2562944" y="3086100"/>
                </a:moveTo>
                <a:lnTo>
                  <a:pt x="2540217" y="3086100"/>
                </a:lnTo>
                <a:lnTo>
                  <a:pt x="2536521" y="3098800"/>
                </a:lnTo>
                <a:lnTo>
                  <a:pt x="2564010" y="3098800"/>
                </a:lnTo>
                <a:lnTo>
                  <a:pt x="2562944" y="3086100"/>
                </a:lnTo>
                <a:close/>
              </a:path>
              <a:path w="2881629" h="3251200">
                <a:moveTo>
                  <a:pt x="2578615" y="3086100"/>
                </a:moveTo>
                <a:lnTo>
                  <a:pt x="2583730" y="3098800"/>
                </a:lnTo>
                <a:lnTo>
                  <a:pt x="2586051" y="3098800"/>
                </a:lnTo>
                <a:lnTo>
                  <a:pt x="2578615" y="3086100"/>
                </a:lnTo>
                <a:close/>
              </a:path>
              <a:path w="2881629" h="3251200">
                <a:moveTo>
                  <a:pt x="2589195" y="3086100"/>
                </a:moveTo>
                <a:lnTo>
                  <a:pt x="2586362" y="3098800"/>
                </a:lnTo>
                <a:lnTo>
                  <a:pt x="2594097" y="3098800"/>
                </a:lnTo>
                <a:lnTo>
                  <a:pt x="2594111" y="3097025"/>
                </a:lnTo>
                <a:lnTo>
                  <a:pt x="2589195" y="3086100"/>
                </a:lnTo>
                <a:close/>
              </a:path>
              <a:path w="2881629" h="3251200">
                <a:moveTo>
                  <a:pt x="2594198" y="3086100"/>
                </a:moveTo>
                <a:lnTo>
                  <a:pt x="2594111" y="3097025"/>
                </a:lnTo>
                <a:lnTo>
                  <a:pt x="2594910" y="3098800"/>
                </a:lnTo>
                <a:lnTo>
                  <a:pt x="2600345" y="3098800"/>
                </a:lnTo>
                <a:lnTo>
                  <a:pt x="2602203" y="3095629"/>
                </a:lnTo>
                <a:lnTo>
                  <a:pt x="2594198" y="3086100"/>
                </a:lnTo>
                <a:close/>
              </a:path>
              <a:path w="2881629" h="3251200">
                <a:moveTo>
                  <a:pt x="2602203" y="3095629"/>
                </a:moveTo>
                <a:lnTo>
                  <a:pt x="2600345" y="3098800"/>
                </a:lnTo>
                <a:lnTo>
                  <a:pt x="2604866" y="3098800"/>
                </a:lnTo>
                <a:lnTo>
                  <a:pt x="2602203" y="3095629"/>
                </a:lnTo>
                <a:close/>
              </a:path>
              <a:path w="2881629" h="3251200">
                <a:moveTo>
                  <a:pt x="2607787" y="3086100"/>
                </a:moveTo>
                <a:lnTo>
                  <a:pt x="2602203" y="3095629"/>
                </a:lnTo>
                <a:lnTo>
                  <a:pt x="2604866" y="3098800"/>
                </a:lnTo>
                <a:lnTo>
                  <a:pt x="2608664" y="3098800"/>
                </a:lnTo>
                <a:lnTo>
                  <a:pt x="2607787" y="3086100"/>
                </a:lnTo>
                <a:close/>
              </a:path>
              <a:path w="2881629" h="3251200">
                <a:moveTo>
                  <a:pt x="2545339" y="3073400"/>
                </a:moveTo>
                <a:lnTo>
                  <a:pt x="2443696" y="3073400"/>
                </a:lnTo>
                <a:lnTo>
                  <a:pt x="2446986" y="3086100"/>
                </a:lnTo>
                <a:lnTo>
                  <a:pt x="2542141" y="3086100"/>
                </a:lnTo>
                <a:lnTo>
                  <a:pt x="2545339" y="3073400"/>
                </a:lnTo>
                <a:close/>
              </a:path>
              <a:path w="2881629" h="3251200">
                <a:moveTo>
                  <a:pt x="2550942" y="3073400"/>
                </a:moveTo>
                <a:lnTo>
                  <a:pt x="2545339" y="3073400"/>
                </a:lnTo>
                <a:lnTo>
                  <a:pt x="2553190" y="3086100"/>
                </a:lnTo>
                <a:lnTo>
                  <a:pt x="2567411" y="3086100"/>
                </a:lnTo>
                <a:lnTo>
                  <a:pt x="2550942" y="3073400"/>
                </a:lnTo>
                <a:close/>
              </a:path>
              <a:path w="2881629" h="3251200">
                <a:moveTo>
                  <a:pt x="2474994" y="3060700"/>
                </a:moveTo>
                <a:lnTo>
                  <a:pt x="2430546" y="3060700"/>
                </a:lnTo>
                <a:lnTo>
                  <a:pt x="2427612" y="3073400"/>
                </a:lnTo>
                <a:lnTo>
                  <a:pt x="2479911" y="3073400"/>
                </a:lnTo>
                <a:lnTo>
                  <a:pt x="2474994" y="3060700"/>
                </a:lnTo>
                <a:close/>
              </a:path>
              <a:path w="2881629" h="3251200">
                <a:moveTo>
                  <a:pt x="2497939" y="3060700"/>
                </a:moveTo>
                <a:lnTo>
                  <a:pt x="2485459" y="3060700"/>
                </a:lnTo>
                <a:lnTo>
                  <a:pt x="2493150" y="3073400"/>
                </a:lnTo>
                <a:lnTo>
                  <a:pt x="2499971" y="3073400"/>
                </a:lnTo>
                <a:lnTo>
                  <a:pt x="2497939" y="3060700"/>
                </a:lnTo>
                <a:close/>
              </a:path>
              <a:path w="2881629" h="3251200">
                <a:moveTo>
                  <a:pt x="2512341" y="3061204"/>
                </a:moveTo>
                <a:lnTo>
                  <a:pt x="2505883" y="3073400"/>
                </a:lnTo>
                <a:lnTo>
                  <a:pt x="2512190" y="3073400"/>
                </a:lnTo>
                <a:lnTo>
                  <a:pt x="2512341" y="3061204"/>
                </a:lnTo>
                <a:close/>
              </a:path>
              <a:path w="2881629" h="3251200">
                <a:moveTo>
                  <a:pt x="2512608" y="3060700"/>
                </a:moveTo>
                <a:lnTo>
                  <a:pt x="2512347" y="3060700"/>
                </a:lnTo>
                <a:lnTo>
                  <a:pt x="2512341" y="3061204"/>
                </a:lnTo>
                <a:lnTo>
                  <a:pt x="2512608" y="3060700"/>
                </a:lnTo>
                <a:close/>
              </a:path>
              <a:path w="2881629" h="3251200">
                <a:moveTo>
                  <a:pt x="2424222" y="3022600"/>
                </a:moveTo>
                <a:lnTo>
                  <a:pt x="2364452" y="3022600"/>
                </a:lnTo>
                <a:lnTo>
                  <a:pt x="2362533" y="3035300"/>
                </a:lnTo>
                <a:lnTo>
                  <a:pt x="2385563" y="3048000"/>
                </a:lnTo>
                <a:lnTo>
                  <a:pt x="2400980" y="3060700"/>
                </a:lnTo>
                <a:lnTo>
                  <a:pt x="2408347" y="3060700"/>
                </a:lnTo>
                <a:lnTo>
                  <a:pt x="2408362" y="3057451"/>
                </a:lnTo>
                <a:lnTo>
                  <a:pt x="2403639" y="3048000"/>
                </a:lnTo>
                <a:lnTo>
                  <a:pt x="2469612" y="3048000"/>
                </a:lnTo>
                <a:lnTo>
                  <a:pt x="2470030" y="3035300"/>
                </a:lnTo>
                <a:lnTo>
                  <a:pt x="2428786" y="3035300"/>
                </a:lnTo>
                <a:lnTo>
                  <a:pt x="2424222" y="3022600"/>
                </a:lnTo>
                <a:close/>
              </a:path>
              <a:path w="2881629" h="3251200">
                <a:moveTo>
                  <a:pt x="2408362" y="3057451"/>
                </a:moveTo>
                <a:lnTo>
                  <a:pt x="2408347" y="3060700"/>
                </a:lnTo>
                <a:lnTo>
                  <a:pt x="2409985" y="3060700"/>
                </a:lnTo>
                <a:lnTo>
                  <a:pt x="2408362" y="3057451"/>
                </a:lnTo>
                <a:close/>
              </a:path>
              <a:path w="2881629" h="3251200">
                <a:moveTo>
                  <a:pt x="2477193" y="3048000"/>
                </a:moveTo>
                <a:lnTo>
                  <a:pt x="2408406" y="3048000"/>
                </a:lnTo>
                <a:lnTo>
                  <a:pt x="2408362" y="3057451"/>
                </a:lnTo>
                <a:lnTo>
                  <a:pt x="2409985" y="3060700"/>
                </a:lnTo>
                <a:lnTo>
                  <a:pt x="2492706" y="3060700"/>
                </a:lnTo>
                <a:lnTo>
                  <a:pt x="2477193" y="3048000"/>
                </a:lnTo>
                <a:close/>
              </a:path>
              <a:path w="2881629" h="3251200">
                <a:moveTo>
                  <a:pt x="2493818" y="3048000"/>
                </a:moveTo>
                <a:lnTo>
                  <a:pt x="2488837" y="3048000"/>
                </a:lnTo>
                <a:lnTo>
                  <a:pt x="2495684" y="3060700"/>
                </a:lnTo>
                <a:lnTo>
                  <a:pt x="2499731" y="3060700"/>
                </a:lnTo>
                <a:lnTo>
                  <a:pt x="2493818" y="3048000"/>
                </a:lnTo>
                <a:close/>
              </a:path>
              <a:path w="2881629" h="3251200">
                <a:moveTo>
                  <a:pt x="2506340" y="3048000"/>
                </a:moveTo>
                <a:lnTo>
                  <a:pt x="2499806" y="3048000"/>
                </a:lnTo>
                <a:lnTo>
                  <a:pt x="2506393" y="3060700"/>
                </a:lnTo>
                <a:lnTo>
                  <a:pt x="2506340" y="3048000"/>
                </a:lnTo>
                <a:close/>
              </a:path>
              <a:path w="2881629" h="3251200">
                <a:moveTo>
                  <a:pt x="2486033" y="3035300"/>
                </a:moveTo>
                <a:lnTo>
                  <a:pt x="2482638" y="3035300"/>
                </a:lnTo>
                <a:lnTo>
                  <a:pt x="2481344" y="3048000"/>
                </a:lnTo>
                <a:lnTo>
                  <a:pt x="2485994" y="3048000"/>
                </a:lnTo>
                <a:lnTo>
                  <a:pt x="2486033" y="3035300"/>
                </a:lnTo>
                <a:close/>
              </a:path>
              <a:path w="2881629" h="3251200">
                <a:moveTo>
                  <a:pt x="2361008" y="3009900"/>
                </a:moveTo>
                <a:lnTo>
                  <a:pt x="2314126" y="3009900"/>
                </a:lnTo>
                <a:lnTo>
                  <a:pt x="2326609" y="3022600"/>
                </a:lnTo>
                <a:lnTo>
                  <a:pt x="2347412" y="3022600"/>
                </a:lnTo>
                <a:lnTo>
                  <a:pt x="2345547" y="3035300"/>
                </a:lnTo>
                <a:lnTo>
                  <a:pt x="2360115" y="3035300"/>
                </a:lnTo>
                <a:lnTo>
                  <a:pt x="2356772" y="3022600"/>
                </a:lnTo>
                <a:lnTo>
                  <a:pt x="2361008" y="3009900"/>
                </a:lnTo>
                <a:close/>
              </a:path>
              <a:path w="2881629" h="3251200">
                <a:moveTo>
                  <a:pt x="2433981" y="3034663"/>
                </a:moveTo>
                <a:lnTo>
                  <a:pt x="2433184" y="3035300"/>
                </a:lnTo>
                <a:lnTo>
                  <a:pt x="2433966" y="3035300"/>
                </a:lnTo>
                <a:lnTo>
                  <a:pt x="2433981" y="3034663"/>
                </a:lnTo>
                <a:close/>
              </a:path>
              <a:path w="2881629" h="3251200">
                <a:moveTo>
                  <a:pt x="2434702" y="3009900"/>
                </a:moveTo>
                <a:lnTo>
                  <a:pt x="2428795" y="3009900"/>
                </a:lnTo>
                <a:lnTo>
                  <a:pt x="2425853" y="3022600"/>
                </a:lnTo>
                <a:lnTo>
                  <a:pt x="2434273" y="3022600"/>
                </a:lnTo>
                <a:lnTo>
                  <a:pt x="2433981" y="3034663"/>
                </a:lnTo>
                <a:lnTo>
                  <a:pt x="2449075" y="3022600"/>
                </a:lnTo>
                <a:lnTo>
                  <a:pt x="2434702" y="3009900"/>
                </a:lnTo>
                <a:close/>
              </a:path>
              <a:path w="2881629" h="3251200">
                <a:moveTo>
                  <a:pt x="2370945" y="3009900"/>
                </a:moveTo>
                <a:lnTo>
                  <a:pt x="2361115" y="3009900"/>
                </a:lnTo>
                <a:lnTo>
                  <a:pt x="2361280" y="3022600"/>
                </a:lnTo>
                <a:lnTo>
                  <a:pt x="2365687" y="3022600"/>
                </a:lnTo>
                <a:lnTo>
                  <a:pt x="2371576" y="3013344"/>
                </a:lnTo>
                <a:lnTo>
                  <a:pt x="2370945" y="3009900"/>
                </a:lnTo>
                <a:close/>
              </a:path>
              <a:path w="2881629" h="3251200">
                <a:moveTo>
                  <a:pt x="2399992" y="3009900"/>
                </a:moveTo>
                <a:lnTo>
                  <a:pt x="2373768" y="3009900"/>
                </a:lnTo>
                <a:lnTo>
                  <a:pt x="2371576" y="3013344"/>
                </a:lnTo>
                <a:lnTo>
                  <a:pt x="2373272" y="3022600"/>
                </a:lnTo>
                <a:lnTo>
                  <a:pt x="2411776" y="3022600"/>
                </a:lnTo>
                <a:lnTo>
                  <a:pt x="2399992" y="3009900"/>
                </a:lnTo>
                <a:close/>
              </a:path>
              <a:path w="2881629" h="3251200">
                <a:moveTo>
                  <a:pt x="2420373" y="3009900"/>
                </a:moveTo>
                <a:lnTo>
                  <a:pt x="2420568" y="3022600"/>
                </a:lnTo>
                <a:lnTo>
                  <a:pt x="2425853" y="3022600"/>
                </a:lnTo>
                <a:lnTo>
                  <a:pt x="2420373" y="3009900"/>
                </a:lnTo>
                <a:close/>
              </a:path>
              <a:path w="2881629" h="3251200">
                <a:moveTo>
                  <a:pt x="2373768" y="3009900"/>
                </a:moveTo>
                <a:lnTo>
                  <a:pt x="2370945" y="3009900"/>
                </a:lnTo>
                <a:lnTo>
                  <a:pt x="2371576" y="3013344"/>
                </a:lnTo>
                <a:lnTo>
                  <a:pt x="2373768" y="3009900"/>
                </a:lnTo>
                <a:close/>
              </a:path>
              <a:path w="2881629" h="3251200">
                <a:moveTo>
                  <a:pt x="2298441" y="2997200"/>
                </a:moveTo>
                <a:lnTo>
                  <a:pt x="2289904" y="2997200"/>
                </a:lnTo>
                <a:lnTo>
                  <a:pt x="2293818" y="3009900"/>
                </a:lnTo>
                <a:lnTo>
                  <a:pt x="2298022" y="3009900"/>
                </a:lnTo>
                <a:lnTo>
                  <a:pt x="2298441" y="2997200"/>
                </a:lnTo>
                <a:close/>
              </a:path>
              <a:path w="2881629" h="3251200">
                <a:moveTo>
                  <a:pt x="2374349" y="2984500"/>
                </a:moveTo>
                <a:lnTo>
                  <a:pt x="2264422" y="2984500"/>
                </a:lnTo>
                <a:lnTo>
                  <a:pt x="2272334" y="2997200"/>
                </a:lnTo>
                <a:lnTo>
                  <a:pt x="2298441" y="2997200"/>
                </a:lnTo>
                <a:lnTo>
                  <a:pt x="2298022" y="3009900"/>
                </a:lnTo>
                <a:lnTo>
                  <a:pt x="2376937" y="3009900"/>
                </a:lnTo>
                <a:lnTo>
                  <a:pt x="2378469" y="3008333"/>
                </a:lnTo>
                <a:lnTo>
                  <a:pt x="2378862" y="2997200"/>
                </a:lnTo>
                <a:lnTo>
                  <a:pt x="2374349" y="2984500"/>
                </a:lnTo>
                <a:close/>
              </a:path>
              <a:path w="2881629" h="3251200">
                <a:moveTo>
                  <a:pt x="2378469" y="3008333"/>
                </a:moveTo>
                <a:lnTo>
                  <a:pt x="2376937" y="3009900"/>
                </a:lnTo>
                <a:lnTo>
                  <a:pt x="2378414" y="3009900"/>
                </a:lnTo>
                <a:lnTo>
                  <a:pt x="2378469" y="3008333"/>
                </a:lnTo>
                <a:close/>
              </a:path>
              <a:path w="2881629" h="3251200">
                <a:moveTo>
                  <a:pt x="2397638" y="2997200"/>
                </a:moveTo>
                <a:lnTo>
                  <a:pt x="2389357" y="2997200"/>
                </a:lnTo>
                <a:lnTo>
                  <a:pt x="2378469" y="3008333"/>
                </a:lnTo>
                <a:lnTo>
                  <a:pt x="2378414" y="3009900"/>
                </a:lnTo>
                <a:lnTo>
                  <a:pt x="2391214" y="3009900"/>
                </a:lnTo>
                <a:lnTo>
                  <a:pt x="2397638" y="2997200"/>
                </a:lnTo>
                <a:close/>
              </a:path>
              <a:path w="2881629" h="3251200">
                <a:moveTo>
                  <a:pt x="2225697" y="2959100"/>
                </a:moveTo>
                <a:lnTo>
                  <a:pt x="2237101" y="2971800"/>
                </a:lnTo>
                <a:lnTo>
                  <a:pt x="2254899" y="2984500"/>
                </a:lnTo>
                <a:lnTo>
                  <a:pt x="2298860" y="2984500"/>
                </a:lnTo>
                <a:lnTo>
                  <a:pt x="2297755" y="2971800"/>
                </a:lnTo>
                <a:lnTo>
                  <a:pt x="2240821" y="2971800"/>
                </a:lnTo>
                <a:lnTo>
                  <a:pt x="2225697" y="2959100"/>
                </a:lnTo>
                <a:close/>
              </a:path>
              <a:path w="2881629" h="3251200">
                <a:moveTo>
                  <a:pt x="2323892" y="2959100"/>
                </a:moveTo>
                <a:lnTo>
                  <a:pt x="2318316" y="2959100"/>
                </a:lnTo>
                <a:lnTo>
                  <a:pt x="2314918" y="2971800"/>
                </a:lnTo>
                <a:lnTo>
                  <a:pt x="2304549" y="2971800"/>
                </a:lnTo>
                <a:lnTo>
                  <a:pt x="2298860" y="2984500"/>
                </a:lnTo>
                <a:lnTo>
                  <a:pt x="2329094" y="2984500"/>
                </a:lnTo>
                <a:lnTo>
                  <a:pt x="2324973" y="2971800"/>
                </a:lnTo>
                <a:lnTo>
                  <a:pt x="2323892" y="2959100"/>
                </a:lnTo>
                <a:close/>
              </a:path>
              <a:path w="2881629" h="3251200">
                <a:moveTo>
                  <a:pt x="2351810" y="2971800"/>
                </a:moveTo>
                <a:lnTo>
                  <a:pt x="2343792" y="2971800"/>
                </a:lnTo>
                <a:lnTo>
                  <a:pt x="2329094" y="2984500"/>
                </a:lnTo>
                <a:lnTo>
                  <a:pt x="2361233" y="2984500"/>
                </a:lnTo>
                <a:lnTo>
                  <a:pt x="2351810" y="2971800"/>
                </a:lnTo>
                <a:close/>
              </a:path>
              <a:path w="2881629" h="3251200">
                <a:moveTo>
                  <a:pt x="2294534" y="2959100"/>
                </a:moveTo>
                <a:lnTo>
                  <a:pt x="2231760" y="2959100"/>
                </a:lnTo>
                <a:lnTo>
                  <a:pt x="2240821" y="2971800"/>
                </a:lnTo>
                <a:lnTo>
                  <a:pt x="2289322" y="2971800"/>
                </a:lnTo>
                <a:lnTo>
                  <a:pt x="2294534" y="2959100"/>
                </a:lnTo>
                <a:close/>
              </a:path>
              <a:path w="2881629" h="3251200">
                <a:moveTo>
                  <a:pt x="2304225" y="2959100"/>
                </a:moveTo>
                <a:lnTo>
                  <a:pt x="2294534" y="2959100"/>
                </a:lnTo>
                <a:lnTo>
                  <a:pt x="2301359" y="2971800"/>
                </a:lnTo>
                <a:lnTo>
                  <a:pt x="2308845" y="2971800"/>
                </a:lnTo>
                <a:lnTo>
                  <a:pt x="2304225" y="2959100"/>
                </a:lnTo>
                <a:close/>
              </a:path>
              <a:path w="2881629" h="3251200">
                <a:moveTo>
                  <a:pt x="2253840" y="2933700"/>
                </a:moveTo>
                <a:lnTo>
                  <a:pt x="2188421" y="2933700"/>
                </a:lnTo>
                <a:lnTo>
                  <a:pt x="2185309" y="2946400"/>
                </a:lnTo>
                <a:lnTo>
                  <a:pt x="2197444" y="2946400"/>
                </a:lnTo>
                <a:lnTo>
                  <a:pt x="2209456" y="2959100"/>
                </a:lnTo>
                <a:lnTo>
                  <a:pt x="2288480" y="2959100"/>
                </a:lnTo>
                <a:lnTo>
                  <a:pt x="2269128" y="2946400"/>
                </a:lnTo>
                <a:lnTo>
                  <a:pt x="2253840" y="2933700"/>
                </a:lnTo>
                <a:close/>
              </a:path>
              <a:path w="2881629" h="3251200">
                <a:moveTo>
                  <a:pt x="2294870" y="2946400"/>
                </a:moveTo>
                <a:lnTo>
                  <a:pt x="2283899" y="2946400"/>
                </a:lnTo>
                <a:lnTo>
                  <a:pt x="2288480" y="2959100"/>
                </a:lnTo>
                <a:lnTo>
                  <a:pt x="2302853" y="2959100"/>
                </a:lnTo>
                <a:lnTo>
                  <a:pt x="2302350" y="2955609"/>
                </a:lnTo>
                <a:lnTo>
                  <a:pt x="2294870" y="2946400"/>
                </a:lnTo>
                <a:close/>
              </a:path>
              <a:path w="2881629" h="3251200">
                <a:moveTo>
                  <a:pt x="2303391" y="2956891"/>
                </a:moveTo>
                <a:lnTo>
                  <a:pt x="2302853" y="2959100"/>
                </a:lnTo>
                <a:lnTo>
                  <a:pt x="2305184" y="2959100"/>
                </a:lnTo>
                <a:lnTo>
                  <a:pt x="2303391" y="2956891"/>
                </a:lnTo>
                <a:close/>
              </a:path>
              <a:path w="2881629" h="3251200">
                <a:moveTo>
                  <a:pt x="2305946" y="2946400"/>
                </a:moveTo>
                <a:lnTo>
                  <a:pt x="2301022" y="2946400"/>
                </a:lnTo>
                <a:lnTo>
                  <a:pt x="2302350" y="2955609"/>
                </a:lnTo>
                <a:lnTo>
                  <a:pt x="2303391" y="2956891"/>
                </a:lnTo>
                <a:lnTo>
                  <a:pt x="2305946" y="2946400"/>
                </a:lnTo>
                <a:close/>
              </a:path>
              <a:path w="2881629" h="3251200">
                <a:moveTo>
                  <a:pt x="2179454" y="2933700"/>
                </a:moveTo>
                <a:lnTo>
                  <a:pt x="2176330" y="2933700"/>
                </a:lnTo>
                <a:lnTo>
                  <a:pt x="2184842" y="2946400"/>
                </a:lnTo>
                <a:lnTo>
                  <a:pt x="2185309" y="2946400"/>
                </a:lnTo>
                <a:lnTo>
                  <a:pt x="2179454" y="2933700"/>
                </a:lnTo>
                <a:close/>
              </a:path>
              <a:path w="2881629" h="3251200">
                <a:moveTo>
                  <a:pt x="2284457" y="2933700"/>
                </a:moveTo>
                <a:lnTo>
                  <a:pt x="2279022" y="2933700"/>
                </a:lnTo>
                <a:lnTo>
                  <a:pt x="2278454" y="2946400"/>
                </a:lnTo>
                <a:lnTo>
                  <a:pt x="2282288" y="2946400"/>
                </a:lnTo>
                <a:lnTo>
                  <a:pt x="2284457" y="2933700"/>
                </a:lnTo>
                <a:close/>
              </a:path>
              <a:path w="2881629" h="3251200">
                <a:moveTo>
                  <a:pt x="2160720" y="2921000"/>
                </a:moveTo>
                <a:lnTo>
                  <a:pt x="2148991" y="2921000"/>
                </a:lnTo>
                <a:lnTo>
                  <a:pt x="2157237" y="2933700"/>
                </a:lnTo>
                <a:lnTo>
                  <a:pt x="2170031" y="2933700"/>
                </a:lnTo>
                <a:lnTo>
                  <a:pt x="2160720" y="2921000"/>
                </a:lnTo>
                <a:close/>
              </a:path>
              <a:path w="2881629" h="3251200">
                <a:moveTo>
                  <a:pt x="2222859" y="2908300"/>
                </a:moveTo>
                <a:lnTo>
                  <a:pt x="2201468" y="2908300"/>
                </a:lnTo>
                <a:lnTo>
                  <a:pt x="2194756" y="2921000"/>
                </a:lnTo>
                <a:lnTo>
                  <a:pt x="2170472" y="2921000"/>
                </a:lnTo>
                <a:lnTo>
                  <a:pt x="2177156" y="2933700"/>
                </a:lnTo>
                <a:lnTo>
                  <a:pt x="2234234" y="2933700"/>
                </a:lnTo>
                <a:lnTo>
                  <a:pt x="2226500" y="2921000"/>
                </a:lnTo>
                <a:lnTo>
                  <a:pt x="2222859" y="2908300"/>
                </a:lnTo>
                <a:close/>
              </a:path>
              <a:path w="2881629" h="3251200">
                <a:moveTo>
                  <a:pt x="2238693" y="2908300"/>
                </a:moveTo>
                <a:lnTo>
                  <a:pt x="2243970" y="2921000"/>
                </a:lnTo>
                <a:lnTo>
                  <a:pt x="2234234" y="2933700"/>
                </a:lnTo>
                <a:lnTo>
                  <a:pt x="2244384" y="2933700"/>
                </a:lnTo>
                <a:lnTo>
                  <a:pt x="2247438" y="2921000"/>
                </a:lnTo>
                <a:lnTo>
                  <a:pt x="2252454" y="2921000"/>
                </a:lnTo>
                <a:lnTo>
                  <a:pt x="2238693" y="2908300"/>
                </a:lnTo>
                <a:close/>
              </a:path>
              <a:path w="2881629" h="3251200">
                <a:moveTo>
                  <a:pt x="2252454" y="2921000"/>
                </a:moveTo>
                <a:lnTo>
                  <a:pt x="2247438" y="2921000"/>
                </a:lnTo>
                <a:lnTo>
                  <a:pt x="2246462" y="2933700"/>
                </a:lnTo>
                <a:lnTo>
                  <a:pt x="2268634" y="2933700"/>
                </a:lnTo>
                <a:lnTo>
                  <a:pt x="2252454" y="2921000"/>
                </a:lnTo>
                <a:close/>
              </a:path>
              <a:path w="2881629" h="3251200">
                <a:moveTo>
                  <a:pt x="2157725" y="2908300"/>
                </a:moveTo>
                <a:lnTo>
                  <a:pt x="2132662" y="2908300"/>
                </a:lnTo>
                <a:lnTo>
                  <a:pt x="2144225" y="2921000"/>
                </a:lnTo>
                <a:lnTo>
                  <a:pt x="2156620" y="2921000"/>
                </a:lnTo>
                <a:lnTo>
                  <a:pt x="2157725" y="2908300"/>
                </a:lnTo>
                <a:close/>
              </a:path>
              <a:path w="2881629" h="3251200">
                <a:moveTo>
                  <a:pt x="2196472" y="2908300"/>
                </a:moveTo>
                <a:lnTo>
                  <a:pt x="2157725" y="2908300"/>
                </a:lnTo>
                <a:lnTo>
                  <a:pt x="2160163" y="2921000"/>
                </a:lnTo>
                <a:lnTo>
                  <a:pt x="2194756" y="2921000"/>
                </a:lnTo>
                <a:lnTo>
                  <a:pt x="2196472" y="2908300"/>
                </a:lnTo>
                <a:close/>
              </a:path>
              <a:path w="2881629" h="3251200">
                <a:moveTo>
                  <a:pt x="2190872" y="2895600"/>
                </a:moveTo>
                <a:lnTo>
                  <a:pt x="2114337" y="2895600"/>
                </a:lnTo>
                <a:lnTo>
                  <a:pt x="2127499" y="2908300"/>
                </a:lnTo>
                <a:lnTo>
                  <a:pt x="2200504" y="2908300"/>
                </a:lnTo>
                <a:lnTo>
                  <a:pt x="2190872" y="2895600"/>
                </a:lnTo>
                <a:close/>
              </a:path>
              <a:path w="2881629" h="3251200">
                <a:moveTo>
                  <a:pt x="2202722" y="2895610"/>
                </a:moveTo>
                <a:lnTo>
                  <a:pt x="2200504" y="2908300"/>
                </a:lnTo>
                <a:lnTo>
                  <a:pt x="2205680" y="2908300"/>
                </a:lnTo>
                <a:lnTo>
                  <a:pt x="2202722" y="2895610"/>
                </a:lnTo>
                <a:close/>
              </a:path>
              <a:path w="2881629" h="3251200">
                <a:moveTo>
                  <a:pt x="2111827" y="2882900"/>
                </a:moveTo>
                <a:lnTo>
                  <a:pt x="2095863" y="2882900"/>
                </a:lnTo>
                <a:lnTo>
                  <a:pt x="2097666" y="2895600"/>
                </a:lnTo>
                <a:lnTo>
                  <a:pt x="2112047" y="2895600"/>
                </a:lnTo>
                <a:lnTo>
                  <a:pt x="2111827" y="2882900"/>
                </a:lnTo>
                <a:close/>
              </a:path>
              <a:path w="2881629" h="3251200">
                <a:moveTo>
                  <a:pt x="2175276" y="2882900"/>
                </a:moveTo>
                <a:lnTo>
                  <a:pt x="2123573" y="2882900"/>
                </a:lnTo>
                <a:lnTo>
                  <a:pt x="2127727" y="2895600"/>
                </a:lnTo>
                <a:lnTo>
                  <a:pt x="2166178" y="2895600"/>
                </a:lnTo>
                <a:lnTo>
                  <a:pt x="2175276" y="2882900"/>
                </a:lnTo>
                <a:close/>
              </a:path>
              <a:path w="2881629" h="3251200">
                <a:moveTo>
                  <a:pt x="2177117" y="2882900"/>
                </a:moveTo>
                <a:lnTo>
                  <a:pt x="2176494" y="2882900"/>
                </a:lnTo>
                <a:lnTo>
                  <a:pt x="2179478" y="2895600"/>
                </a:lnTo>
                <a:lnTo>
                  <a:pt x="2183709" y="2895600"/>
                </a:lnTo>
                <a:lnTo>
                  <a:pt x="2177117" y="2882900"/>
                </a:lnTo>
                <a:close/>
              </a:path>
              <a:path w="2881629" h="3251200">
                <a:moveTo>
                  <a:pt x="2193039" y="2882900"/>
                </a:moveTo>
                <a:lnTo>
                  <a:pt x="2187505" y="2882900"/>
                </a:lnTo>
                <a:lnTo>
                  <a:pt x="2191100" y="2895600"/>
                </a:lnTo>
                <a:lnTo>
                  <a:pt x="2197603" y="2895600"/>
                </a:lnTo>
                <a:lnTo>
                  <a:pt x="2193039" y="2882900"/>
                </a:lnTo>
                <a:close/>
              </a:path>
              <a:path w="2881629" h="3251200">
                <a:moveTo>
                  <a:pt x="2154664" y="2870200"/>
                </a:moveTo>
                <a:lnTo>
                  <a:pt x="2070781" y="2870200"/>
                </a:lnTo>
                <a:lnTo>
                  <a:pt x="2075457" y="2882900"/>
                </a:lnTo>
                <a:lnTo>
                  <a:pt x="2147056" y="2882900"/>
                </a:lnTo>
                <a:lnTo>
                  <a:pt x="2154664" y="2870200"/>
                </a:lnTo>
                <a:close/>
              </a:path>
              <a:path w="2881629" h="3251200">
                <a:moveTo>
                  <a:pt x="2161678" y="2870200"/>
                </a:moveTo>
                <a:lnTo>
                  <a:pt x="2154664" y="2870200"/>
                </a:lnTo>
                <a:lnTo>
                  <a:pt x="2156871" y="2882900"/>
                </a:lnTo>
                <a:lnTo>
                  <a:pt x="2173825" y="2882900"/>
                </a:lnTo>
                <a:lnTo>
                  <a:pt x="2161678" y="2870200"/>
                </a:lnTo>
                <a:close/>
              </a:path>
              <a:path w="2881629" h="3251200">
                <a:moveTo>
                  <a:pt x="2127672" y="2857500"/>
                </a:moveTo>
                <a:lnTo>
                  <a:pt x="2055902" y="2857500"/>
                </a:lnTo>
                <a:lnTo>
                  <a:pt x="2057110" y="2870200"/>
                </a:lnTo>
                <a:lnTo>
                  <a:pt x="2135779" y="2870200"/>
                </a:lnTo>
                <a:lnTo>
                  <a:pt x="2127672" y="2857500"/>
                </a:lnTo>
                <a:close/>
              </a:path>
              <a:path w="2881629" h="3251200">
                <a:moveTo>
                  <a:pt x="2134424" y="2862156"/>
                </a:moveTo>
                <a:lnTo>
                  <a:pt x="2137473" y="2870200"/>
                </a:lnTo>
                <a:lnTo>
                  <a:pt x="2139703" y="2870200"/>
                </a:lnTo>
                <a:lnTo>
                  <a:pt x="2134424" y="2862156"/>
                </a:lnTo>
                <a:close/>
              </a:path>
              <a:path w="2881629" h="3251200">
                <a:moveTo>
                  <a:pt x="2132660" y="2857500"/>
                </a:moveTo>
                <a:lnTo>
                  <a:pt x="2131368" y="2857500"/>
                </a:lnTo>
                <a:lnTo>
                  <a:pt x="2134424" y="2862156"/>
                </a:lnTo>
                <a:lnTo>
                  <a:pt x="2132660" y="2857500"/>
                </a:lnTo>
                <a:close/>
              </a:path>
              <a:path w="2881629" h="3251200">
                <a:moveTo>
                  <a:pt x="2037037" y="2844800"/>
                </a:moveTo>
                <a:lnTo>
                  <a:pt x="2018233" y="2844800"/>
                </a:lnTo>
                <a:lnTo>
                  <a:pt x="2031480" y="2857500"/>
                </a:lnTo>
                <a:lnTo>
                  <a:pt x="2037037" y="2844800"/>
                </a:lnTo>
                <a:close/>
              </a:path>
              <a:path w="2881629" h="3251200">
                <a:moveTo>
                  <a:pt x="2091380" y="2832100"/>
                </a:moveTo>
                <a:lnTo>
                  <a:pt x="2009859" y="2832100"/>
                </a:lnTo>
                <a:lnTo>
                  <a:pt x="2017898" y="2844800"/>
                </a:lnTo>
                <a:lnTo>
                  <a:pt x="2037037" y="2844800"/>
                </a:lnTo>
                <a:lnTo>
                  <a:pt x="2033209" y="2857500"/>
                </a:lnTo>
                <a:lnTo>
                  <a:pt x="2099727" y="2857500"/>
                </a:lnTo>
                <a:lnTo>
                  <a:pt x="2089680" y="2844800"/>
                </a:lnTo>
                <a:lnTo>
                  <a:pt x="2091380" y="2832100"/>
                </a:lnTo>
                <a:close/>
              </a:path>
              <a:path w="2881629" h="3251200">
                <a:moveTo>
                  <a:pt x="2115751" y="2844800"/>
                </a:moveTo>
                <a:lnTo>
                  <a:pt x="2111693" y="2857500"/>
                </a:lnTo>
                <a:lnTo>
                  <a:pt x="2120947" y="2857500"/>
                </a:lnTo>
                <a:lnTo>
                  <a:pt x="2115751" y="2844800"/>
                </a:lnTo>
                <a:close/>
              </a:path>
              <a:path w="2881629" h="3251200">
                <a:moveTo>
                  <a:pt x="2034028" y="2806700"/>
                </a:moveTo>
                <a:lnTo>
                  <a:pt x="1992053" y="2806700"/>
                </a:lnTo>
                <a:lnTo>
                  <a:pt x="1987901" y="2810230"/>
                </a:lnTo>
                <a:lnTo>
                  <a:pt x="1987494" y="2819400"/>
                </a:lnTo>
                <a:lnTo>
                  <a:pt x="1985524" y="2832100"/>
                </a:lnTo>
                <a:lnTo>
                  <a:pt x="2054717" y="2832100"/>
                </a:lnTo>
                <a:lnTo>
                  <a:pt x="2061675" y="2819400"/>
                </a:lnTo>
                <a:lnTo>
                  <a:pt x="2048048" y="2819400"/>
                </a:lnTo>
                <a:lnTo>
                  <a:pt x="2034028" y="2806700"/>
                </a:lnTo>
                <a:close/>
              </a:path>
              <a:path w="2881629" h="3251200">
                <a:moveTo>
                  <a:pt x="2068236" y="2820402"/>
                </a:moveTo>
                <a:lnTo>
                  <a:pt x="2061779" y="2832100"/>
                </a:lnTo>
                <a:lnTo>
                  <a:pt x="2077871" y="2832100"/>
                </a:lnTo>
                <a:lnTo>
                  <a:pt x="2068236" y="2820402"/>
                </a:lnTo>
                <a:close/>
              </a:path>
              <a:path w="2881629" h="3251200">
                <a:moveTo>
                  <a:pt x="2080983" y="2819400"/>
                </a:moveTo>
                <a:lnTo>
                  <a:pt x="2085170" y="2832100"/>
                </a:lnTo>
                <a:lnTo>
                  <a:pt x="2086398" y="2832100"/>
                </a:lnTo>
                <a:lnTo>
                  <a:pt x="2080983" y="2819400"/>
                </a:lnTo>
                <a:close/>
              </a:path>
              <a:path w="2881629" h="3251200">
                <a:moveTo>
                  <a:pt x="2068790" y="2819400"/>
                </a:moveTo>
                <a:lnTo>
                  <a:pt x="2067410" y="2819400"/>
                </a:lnTo>
                <a:lnTo>
                  <a:pt x="2068236" y="2820402"/>
                </a:lnTo>
                <a:lnTo>
                  <a:pt x="2068790" y="2819400"/>
                </a:lnTo>
                <a:close/>
              </a:path>
              <a:path w="2881629" h="3251200">
                <a:moveTo>
                  <a:pt x="1993971" y="2794000"/>
                </a:moveTo>
                <a:lnTo>
                  <a:pt x="1953267" y="2794000"/>
                </a:lnTo>
                <a:lnTo>
                  <a:pt x="1955490" y="2806700"/>
                </a:lnTo>
                <a:lnTo>
                  <a:pt x="1962329" y="2819400"/>
                </a:lnTo>
                <a:lnTo>
                  <a:pt x="1977116" y="2819400"/>
                </a:lnTo>
                <a:lnTo>
                  <a:pt x="1987901" y="2810230"/>
                </a:lnTo>
                <a:lnTo>
                  <a:pt x="1988058" y="2806700"/>
                </a:lnTo>
                <a:lnTo>
                  <a:pt x="1993971" y="2794000"/>
                </a:lnTo>
                <a:close/>
              </a:path>
              <a:path w="2881629" h="3251200">
                <a:moveTo>
                  <a:pt x="2050078" y="2817048"/>
                </a:moveTo>
                <a:lnTo>
                  <a:pt x="2048048" y="2819400"/>
                </a:lnTo>
                <a:lnTo>
                  <a:pt x="2052532" y="2819400"/>
                </a:lnTo>
                <a:lnTo>
                  <a:pt x="2050078" y="2817048"/>
                </a:lnTo>
                <a:close/>
              </a:path>
              <a:path w="2881629" h="3251200">
                <a:moveTo>
                  <a:pt x="2059010" y="2806700"/>
                </a:moveTo>
                <a:lnTo>
                  <a:pt x="2053848" y="2812680"/>
                </a:lnTo>
                <a:lnTo>
                  <a:pt x="2060606" y="2819400"/>
                </a:lnTo>
                <a:lnTo>
                  <a:pt x="2067410" y="2819400"/>
                </a:lnTo>
                <a:lnTo>
                  <a:pt x="2059010" y="2806700"/>
                </a:lnTo>
                <a:close/>
              </a:path>
              <a:path w="2881629" h="3251200">
                <a:moveTo>
                  <a:pt x="2047832" y="2806700"/>
                </a:moveTo>
                <a:lnTo>
                  <a:pt x="2039279" y="2806700"/>
                </a:lnTo>
                <a:lnTo>
                  <a:pt x="2050078" y="2817048"/>
                </a:lnTo>
                <a:lnTo>
                  <a:pt x="2053848" y="2812680"/>
                </a:lnTo>
                <a:lnTo>
                  <a:pt x="2047832" y="2806700"/>
                </a:lnTo>
                <a:close/>
              </a:path>
              <a:path w="2881629" h="3251200">
                <a:moveTo>
                  <a:pt x="1999570" y="2768600"/>
                </a:moveTo>
                <a:lnTo>
                  <a:pt x="1993934" y="2778631"/>
                </a:lnTo>
                <a:lnTo>
                  <a:pt x="1993848" y="2780828"/>
                </a:lnTo>
                <a:lnTo>
                  <a:pt x="1994704" y="2781300"/>
                </a:lnTo>
                <a:lnTo>
                  <a:pt x="1936440" y="2781300"/>
                </a:lnTo>
                <a:lnTo>
                  <a:pt x="1947597" y="2794000"/>
                </a:lnTo>
                <a:lnTo>
                  <a:pt x="1993971" y="2794000"/>
                </a:lnTo>
                <a:lnTo>
                  <a:pt x="1988058" y="2806700"/>
                </a:lnTo>
                <a:lnTo>
                  <a:pt x="1987901" y="2810230"/>
                </a:lnTo>
                <a:lnTo>
                  <a:pt x="1992053" y="2806700"/>
                </a:lnTo>
                <a:lnTo>
                  <a:pt x="1999343" y="2806700"/>
                </a:lnTo>
                <a:lnTo>
                  <a:pt x="2003002" y="2794000"/>
                </a:lnTo>
                <a:lnTo>
                  <a:pt x="2003085" y="2781300"/>
                </a:lnTo>
                <a:lnTo>
                  <a:pt x="1999570" y="2768600"/>
                </a:lnTo>
                <a:close/>
              </a:path>
              <a:path w="2881629" h="3251200">
                <a:moveTo>
                  <a:pt x="1947959" y="2794000"/>
                </a:moveTo>
                <a:lnTo>
                  <a:pt x="1942866" y="2794000"/>
                </a:lnTo>
                <a:lnTo>
                  <a:pt x="1946308" y="2806700"/>
                </a:lnTo>
                <a:lnTo>
                  <a:pt x="1946518" y="2806316"/>
                </a:lnTo>
                <a:lnTo>
                  <a:pt x="1947959" y="2794000"/>
                </a:lnTo>
                <a:close/>
              </a:path>
              <a:path w="2881629" h="3251200">
                <a:moveTo>
                  <a:pt x="1950092" y="2799795"/>
                </a:moveTo>
                <a:lnTo>
                  <a:pt x="1946518" y="2806316"/>
                </a:lnTo>
                <a:lnTo>
                  <a:pt x="1946473" y="2806700"/>
                </a:lnTo>
                <a:lnTo>
                  <a:pt x="1952632" y="2806700"/>
                </a:lnTo>
                <a:lnTo>
                  <a:pt x="1950092" y="2799795"/>
                </a:lnTo>
                <a:close/>
              </a:path>
              <a:path w="2881629" h="3251200">
                <a:moveTo>
                  <a:pt x="2015853" y="2794000"/>
                </a:moveTo>
                <a:lnTo>
                  <a:pt x="2003002" y="2794000"/>
                </a:lnTo>
                <a:lnTo>
                  <a:pt x="1999343" y="2806700"/>
                </a:lnTo>
                <a:lnTo>
                  <a:pt x="2014723" y="2806700"/>
                </a:lnTo>
                <a:lnTo>
                  <a:pt x="2015853" y="2794000"/>
                </a:lnTo>
                <a:close/>
              </a:path>
              <a:path w="2881629" h="3251200">
                <a:moveTo>
                  <a:pt x="2037514" y="2794000"/>
                </a:moveTo>
                <a:lnTo>
                  <a:pt x="2015853" y="2794000"/>
                </a:lnTo>
                <a:lnTo>
                  <a:pt x="2014723" y="2806700"/>
                </a:lnTo>
                <a:lnTo>
                  <a:pt x="2027626" y="2806700"/>
                </a:lnTo>
                <a:lnTo>
                  <a:pt x="2037514" y="2794000"/>
                </a:lnTo>
                <a:close/>
              </a:path>
              <a:path w="2881629" h="3251200">
                <a:moveTo>
                  <a:pt x="1953267" y="2794000"/>
                </a:moveTo>
                <a:lnTo>
                  <a:pt x="1947959" y="2794000"/>
                </a:lnTo>
                <a:lnTo>
                  <a:pt x="1950092" y="2799795"/>
                </a:lnTo>
                <a:lnTo>
                  <a:pt x="1953267" y="2794000"/>
                </a:lnTo>
                <a:close/>
              </a:path>
              <a:path w="2881629" h="3251200">
                <a:moveTo>
                  <a:pt x="1959097" y="2768600"/>
                </a:moveTo>
                <a:lnTo>
                  <a:pt x="1898954" y="2768600"/>
                </a:lnTo>
                <a:lnTo>
                  <a:pt x="1907141" y="2781300"/>
                </a:lnTo>
                <a:lnTo>
                  <a:pt x="1976061" y="2781300"/>
                </a:lnTo>
                <a:lnTo>
                  <a:pt x="1959097" y="2768600"/>
                </a:lnTo>
                <a:close/>
              </a:path>
              <a:path w="2881629" h="3251200">
                <a:moveTo>
                  <a:pt x="1992971" y="2780344"/>
                </a:moveTo>
                <a:lnTo>
                  <a:pt x="1992434" y="2781300"/>
                </a:lnTo>
                <a:lnTo>
                  <a:pt x="1993830" y="2781300"/>
                </a:lnTo>
                <a:lnTo>
                  <a:pt x="1993848" y="2780828"/>
                </a:lnTo>
                <a:lnTo>
                  <a:pt x="1992971" y="2780344"/>
                </a:lnTo>
                <a:close/>
              </a:path>
              <a:path w="2881629" h="3251200">
                <a:moveTo>
                  <a:pt x="1993934" y="2778631"/>
                </a:moveTo>
                <a:lnTo>
                  <a:pt x="1992971" y="2780344"/>
                </a:lnTo>
                <a:lnTo>
                  <a:pt x="1993848" y="2780828"/>
                </a:lnTo>
                <a:lnTo>
                  <a:pt x="1993934" y="2778631"/>
                </a:lnTo>
                <a:close/>
              </a:path>
              <a:path w="2881629" h="3251200">
                <a:moveTo>
                  <a:pt x="1994323" y="2768600"/>
                </a:moveTo>
                <a:lnTo>
                  <a:pt x="1971670" y="2768600"/>
                </a:lnTo>
                <a:lnTo>
                  <a:pt x="1992971" y="2780344"/>
                </a:lnTo>
                <a:lnTo>
                  <a:pt x="1993934" y="2778631"/>
                </a:lnTo>
                <a:lnTo>
                  <a:pt x="1994323" y="2768600"/>
                </a:lnTo>
                <a:close/>
              </a:path>
              <a:path w="2881629" h="3251200">
                <a:moveTo>
                  <a:pt x="1950683" y="2755900"/>
                </a:moveTo>
                <a:lnTo>
                  <a:pt x="1882570" y="2755900"/>
                </a:lnTo>
                <a:lnTo>
                  <a:pt x="1888211" y="2768600"/>
                </a:lnTo>
                <a:lnTo>
                  <a:pt x="1955244" y="2768600"/>
                </a:lnTo>
                <a:lnTo>
                  <a:pt x="1950683" y="2755900"/>
                </a:lnTo>
                <a:close/>
              </a:path>
              <a:path w="2881629" h="3251200">
                <a:moveTo>
                  <a:pt x="1960133" y="2755900"/>
                </a:moveTo>
                <a:lnTo>
                  <a:pt x="1951655" y="2755900"/>
                </a:lnTo>
                <a:lnTo>
                  <a:pt x="1955244" y="2768600"/>
                </a:lnTo>
                <a:lnTo>
                  <a:pt x="1965601" y="2768600"/>
                </a:lnTo>
                <a:lnTo>
                  <a:pt x="1960133" y="2755900"/>
                </a:lnTo>
                <a:close/>
              </a:path>
              <a:path w="2881629" h="3251200">
                <a:moveTo>
                  <a:pt x="1973867" y="2755900"/>
                </a:moveTo>
                <a:lnTo>
                  <a:pt x="1965601" y="2768600"/>
                </a:lnTo>
                <a:lnTo>
                  <a:pt x="1979599" y="2768600"/>
                </a:lnTo>
                <a:lnTo>
                  <a:pt x="1980457" y="2761347"/>
                </a:lnTo>
                <a:lnTo>
                  <a:pt x="1973867" y="2755900"/>
                </a:lnTo>
                <a:close/>
              </a:path>
              <a:path w="2881629" h="3251200">
                <a:moveTo>
                  <a:pt x="1983407" y="2763786"/>
                </a:moveTo>
                <a:lnTo>
                  <a:pt x="1984814" y="2768600"/>
                </a:lnTo>
                <a:lnTo>
                  <a:pt x="1989230" y="2768600"/>
                </a:lnTo>
                <a:lnTo>
                  <a:pt x="1983407" y="2763786"/>
                </a:lnTo>
                <a:close/>
              </a:path>
              <a:path w="2881629" h="3251200">
                <a:moveTo>
                  <a:pt x="1981101" y="2755900"/>
                </a:moveTo>
                <a:lnTo>
                  <a:pt x="1980457" y="2761347"/>
                </a:lnTo>
                <a:lnTo>
                  <a:pt x="1983407" y="2763786"/>
                </a:lnTo>
                <a:lnTo>
                  <a:pt x="1981101" y="2755900"/>
                </a:lnTo>
                <a:close/>
              </a:path>
              <a:path w="2881629" h="3251200">
                <a:moveTo>
                  <a:pt x="1922478" y="2730500"/>
                </a:moveTo>
                <a:lnTo>
                  <a:pt x="1847794" y="2730500"/>
                </a:lnTo>
                <a:lnTo>
                  <a:pt x="1848079" y="2731350"/>
                </a:lnTo>
                <a:lnTo>
                  <a:pt x="1859835" y="2743200"/>
                </a:lnTo>
                <a:lnTo>
                  <a:pt x="1864829" y="2755900"/>
                </a:lnTo>
                <a:lnTo>
                  <a:pt x="1867564" y="2743200"/>
                </a:lnTo>
                <a:lnTo>
                  <a:pt x="1924248" y="2743200"/>
                </a:lnTo>
                <a:lnTo>
                  <a:pt x="1922478" y="2730500"/>
                </a:lnTo>
                <a:close/>
              </a:path>
              <a:path w="2881629" h="3251200">
                <a:moveTo>
                  <a:pt x="1924248" y="2743200"/>
                </a:moveTo>
                <a:lnTo>
                  <a:pt x="1873384" y="2743200"/>
                </a:lnTo>
                <a:lnTo>
                  <a:pt x="1878400" y="2755900"/>
                </a:lnTo>
                <a:lnTo>
                  <a:pt x="1940049" y="2755900"/>
                </a:lnTo>
                <a:lnTo>
                  <a:pt x="1924248" y="2743200"/>
                </a:lnTo>
                <a:close/>
              </a:path>
              <a:path w="2881629" h="3251200">
                <a:moveTo>
                  <a:pt x="1958373" y="2743200"/>
                </a:moveTo>
                <a:lnTo>
                  <a:pt x="1950230" y="2743200"/>
                </a:lnTo>
                <a:lnTo>
                  <a:pt x="1946416" y="2755900"/>
                </a:lnTo>
                <a:lnTo>
                  <a:pt x="1957659" y="2755900"/>
                </a:lnTo>
                <a:lnTo>
                  <a:pt x="1958373" y="2743200"/>
                </a:lnTo>
                <a:close/>
              </a:path>
              <a:path w="2881629" h="3251200">
                <a:moveTo>
                  <a:pt x="1847715" y="2730983"/>
                </a:moveTo>
                <a:lnTo>
                  <a:pt x="1845724" y="2743200"/>
                </a:lnTo>
                <a:lnTo>
                  <a:pt x="1852048" y="2743200"/>
                </a:lnTo>
                <a:lnTo>
                  <a:pt x="1848079" y="2731350"/>
                </a:lnTo>
                <a:lnTo>
                  <a:pt x="1847715" y="2730983"/>
                </a:lnTo>
                <a:close/>
              </a:path>
              <a:path w="2881629" h="3251200">
                <a:moveTo>
                  <a:pt x="1847794" y="2730500"/>
                </a:moveTo>
                <a:lnTo>
                  <a:pt x="1847235" y="2730500"/>
                </a:lnTo>
                <a:lnTo>
                  <a:pt x="1847715" y="2730983"/>
                </a:lnTo>
                <a:lnTo>
                  <a:pt x="1847794" y="2730500"/>
                </a:lnTo>
                <a:close/>
              </a:path>
              <a:path w="2881629" h="3251200">
                <a:moveTo>
                  <a:pt x="1902577" y="2717800"/>
                </a:moveTo>
                <a:lnTo>
                  <a:pt x="1830276" y="2717800"/>
                </a:lnTo>
                <a:lnTo>
                  <a:pt x="1835269" y="2730500"/>
                </a:lnTo>
                <a:lnTo>
                  <a:pt x="1902848" y="2730500"/>
                </a:lnTo>
                <a:lnTo>
                  <a:pt x="1902577" y="2717800"/>
                </a:lnTo>
                <a:close/>
              </a:path>
              <a:path w="2881629" h="3251200">
                <a:moveTo>
                  <a:pt x="1912086" y="2717800"/>
                </a:moveTo>
                <a:lnTo>
                  <a:pt x="1910540" y="2730500"/>
                </a:lnTo>
                <a:lnTo>
                  <a:pt x="1915688" y="2730500"/>
                </a:lnTo>
                <a:lnTo>
                  <a:pt x="1912086" y="2717800"/>
                </a:lnTo>
                <a:close/>
              </a:path>
              <a:path w="2881629" h="3251200">
                <a:moveTo>
                  <a:pt x="1814634" y="2692400"/>
                </a:moveTo>
                <a:lnTo>
                  <a:pt x="1810896" y="2692400"/>
                </a:lnTo>
                <a:lnTo>
                  <a:pt x="1810027" y="2705100"/>
                </a:lnTo>
                <a:lnTo>
                  <a:pt x="1813479" y="2717800"/>
                </a:lnTo>
                <a:lnTo>
                  <a:pt x="1850779" y="2717800"/>
                </a:lnTo>
                <a:lnTo>
                  <a:pt x="1848019" y="2705100"/>
                </a:lnTo>
                <a:lnTo>
                  <a:pt x="1819790" y="2705100"/>
                </a:lnTo>
                <a:lnTo>
                  <a:pt x="1814634" y="2692400"/>
                </a:lnTo>
                <a:close/>
              </a:path>
              <a:path w="2881629" h="3251200">
                <a:moveTo>
                  <a:pt x="1878602" y="2692400"/>
                </a:moveTo>
                <a:lnTo>
                  <a:pt x="1825274" y="2692400"/>
                </a:lnTo>
                <a:lnTo>
                  <a:pt x="1821734" y="2705100"/>
                </a:lnTo>
                <a:lnTo>
                  <a:pt x="1850372" y="2705100"/>
                </a:lnTo>
                <a:lnTo>
                  <a:pt x="1850779" y="2717800"/>
                </a:lnTo>
                <a:lnTo>
                  <a:pt x="1889340" y="2717800"/>
                </a:lnTo>
                <a:lnTo>
                  <a:pt x="1869270" y="2705100"/>
                </a:lnTo>
                <a:lnTo>
                  <a:pt x="1878602" y="2692400"/>
                </a:lnTo>
                <a:close/>
              </a:path>
              <a:path w="2881629" h="3251200">
                <a:moveTo>
                  <a:pt x="1811269" y="2679700"/>
                </a:moveTo>
                <a:lnTo>
                  <a:pt x="1771853" y="2679700"/>
                </a:lnTo>
                <a:lnTo>
                  <a:pt x="1777245" y="2692400"/>
                </a:lnTo>
                <a:lnTo>
                  <a:pt x="1794822" y="2705100"/>
                </a:lnTo>
                <a:lnTo>
                  <a:pt x="1805406" y="2705100"/>
                </a:lnTo>
                <a:lnTo>
                  <a:pt x="1810416" y="2692400"/>
                </a:lnTo>
                <a:lnTo>
                  <a:pt x="1811269" y="2679700"/>
                </a:lnTo>
                <a:close/>
              </a:path>
              <a:path w="2881629" h="3251200">
                <a:moveTo>
                  <a:pt x="1831132" y="2679700"/>
                </a:moveTo>
                <a:lnTo>
                  <a:pt x="1811269" y="2679700"/>
                </a:lnTo>
                <a:lnTo>
                  <a:pt x="1823941" y="2692400"/>
                </a:lnTo>
                <a:lnTo>
                  <a:pt x="1841165" y="2692400"/>
                </a:lnTo>
                <a:lnTo>
                  <a:pt x="1841011" y="2688251"/>
                </a:lnTo>
                <a:lnTo>
                  <a:pt x="1831132" y="2679700"/>
                </a:lnTo>
                <a:close/>
              </a:path>
              <a:path w="2881629" h="3251200">
                <a:moveTo>
                  <a:pt x="1841011" y="2688251"/>
                </a:moveTo>
                <a:lnTo>
                  <a:pt x="1841165" y="2692400"/>
                </a:lnTo>
                <a:lnTo>
                  <a:pt x="1845804" y="2692400"/>
                </a:lnTo>
                <a:lnTo>
                  <a:pt x="1841011" y="2688251"/>
                </a:lnTo>
                <a:close/>
              </a:path>
              <a:path w="2881629" h="3251200">
                <a:moveTo>
                  <a:pt x="1847907" y="2680628"/>
                </a:moveTo>
                <a:lnTo>
                  <a:pt x="1845804" y="2692400"/>
                </a:lnTo>
                <a:lnTo>
                  <a:pt x="1853509" y="2692400"/>
                </a:lnTo>
                <a:lnTo>
                  <a:pt x="1847907" y="2680628"/>
                </a:lnTo>
                <a:close/>
              </a:path>
              <a:path w="2881629" h="3251200">
                <a:moveTo>
                  <a:pt x="1861599" y="2679700"/>
                </a:moveTo>
                <a:lnTo>
                  <a:pt x="1851659" y="2679700"/>
                </a:lnTo>
                <a:lnTo>
                  <a:pt x="1853509" y="2692400"/>
                </a:lnTo>
                <a:lnTo>
                  <a:pt x="1867479" y="2692400"/>
                </a:lnTo>
                <a:lnTo>
                  <a:pt x="1861599" y="2679700"/>
                </a:lnTo>
                <a:close/>
              </a:path>
              <a:path w="2881629" h="3251200">
                <a:moveTo>
                  <a:pt x="1848073" y="2679700"/>
                </a:moveTo>
                <a:lnTo>
                  <a:pt x="1847466" y="2679700"/>
                </a:lnTo>
                <a:lnTo>
                  <a:pt x="1847907" y="2680628"/>
                </a:lnTo>
                <a:lnTo>
                  <a:pt x="1848073" y="2679700"/>
                </a:lnTo>
                <a:close/>
              </a:path>
              <a:path w="2881629" h="3251200">
                <a:moveTo>
                  <a:pt x="1827029" y="2667000"/>
                </a:moveTo>
                <a:lnTo>
                  <a:pt x="1760458" y="2667000"/>
                </a:lnTo>
                <a:lnTo>
                  <a:pt x="1766050" y="2679700"/>
                </a:lnTo>
                <a:lnTo>
                  <a:pt x="1826661" y="2679700"/>
                </a:lnTo>
                <a:lnTo>
                  <a:pt x="1827029" y="2667000"/>
                </a:lnTo>
                <a:close/>
              </a:path>
              <a:path w="2881629" h="3251200">
                <a:moveTo>
                  <a:pt x="1831225" y="2667000"/>
                </a:moveTo>
                <a:lnTo>
                  <a:pt x="1827029" y="2667000"/>
                </a:lnTo>
                <a:lnTo>
                  <a:pt x="1826661" y="2679700"/>
                </a:lnTo>
                <a:lnTo>
                  <a:pt x="1835252" y="2679700"/>
                </a:lnTo>
                <a:lnTo>
                  <a:pt x="1831225" y="2667000"/>
                </a:lnTo>
                <a:close/>
              </a:path>
              <a:path w="2881629" h="3251200">
                <a:moveTo>
                  <a:pt x="1754703" y="2641600"/>
                </a:moveTo>
                <a:lnTo>
                  <a:pt x="1715052" y="2641600"/>
                </a:lnTo>
                <a:lnTo>
                  <a:pt x="1731094" y="2654300"/>
                </a:lnTo>
                <a:lnTo>
                  <a:pt x="1732917" y="2667000"/>
                </a:lnTo>
                <a:lnTo>
                  <a:pt x="1795140" y="2667000"/>
                </a:lnTo>
                <a:lnTo>
                  <a:pt x="1786343" y="2654300"/>
                </a:lnTo>
                <a:lnTo>
                  <a:pt x="1754830" y="2654300"/>
                </a:lnTo>
                <a:lnTo>
                  <a:pt x="1754703" y="2641600"/>
                </a:lnTo>
                <a:close/>
              </a:path>
              <a:path w="2881629" h="3251200">
                <a:moveTo>
                  <a:pt x="1807870" y="2654300"/>
                </a:moveTo>
                <a:lnTo>
                  <a:pt x="1791237" y="2654300"/>
                </a:lnTo>
                <a:lnTo>
                  <a:pt x="1798493" y="2667000"/>
                </a:lnTo>
                <a:lnTo>
                  <a:pt x="1805404" y="2667000"/>
                </a:lnTo>
                <a:lnTo>
                  <a:pt x="1807870" y="2654300"/>
                </a:lnTo>
                <a:close/>
              </a:path>
              <a:path w="2881629" h="3251200">
                <a:moveTo>
                  <a:pt x="1813326" y="2654300"/>
                </a:moveTo>
                <a:lnTo>
                  <a:pt x="1805404" y="2667000"/>
                </a:lnTo>
                <a:lnTo>
                  <a:pt x="1823268" y="2667000"/>
                </a:lnTo>
                <a:lnTo>
                  <a:pt x="1813326" y="2654300"/>
                </a:lnTo>
                <a:close/>
              </a:path>
              <a:path w="2881629" h="3251200">
                <a:moveTo>
                  <a:pt x="1775721" y="2641600"/>
                </a:moveTo>
                <a:lnTo>
                  <a:pt x="1754703" y="2641600"/>
                </a:lnTo>
                <a:lnTo>
                  <a:pt x="1754830" y="2654300"/>
                </a:lnTo>
                <a:lnTo>
                  <a:pt x="1790445" y="2654300"/>
                </a:lnTo>
                <a:lnTo>
                  <a:pt x="1775721" y="2641600"/>
                </a:lnTo>
                <a:close/>
              </a:path>
              <a:path w="2881629" h="3251200">
                <a:moveTo>
                  <a:pt x="1807052" y="2641600"/>
                </a:moveTo>
                <a:lnTo>
                  <a:pt x="1799223" y="2641600"/>
                </a:lnTo>
                <a:lnTo>
                  <a:pt x="1795983" y="2654300"/>
                </a:lnTo>
                <a:lnTo>
                  <a:pt x="1811496" y="2654300"/>
                </a:lnTo>
                <a:lnTo>
                  <a:pt x="1807052" y="2641600"/>
                </a:lnTo>
                <a:close/>
              </a:path>
              <a:path w="2881629" h="3251200">
                <a:moveTo>
                  <a:pt x="1725663" y="2628900"/>
                </a:moveTo>
                <a:lnTo>
                  <a:pt x="1695064" y="2628900"/>
                </a:lnTo>
                <a:lnTo>
                  <a:pt x="1707834" y="2641600"/>
                </a:lnTo>
                <a:lnTo>
                  <a:pt x="1727667" y="2641600"/>
                </a:lnTo>
                <a:lnTo>
                  <a:pt x="1725663" y="2628900"/>
                </a:lnTo>
                <a:close/>
              </a:path>
              <a:path w="2881629" h="3251200">
                <a:moveTo>
                  <a:pt x="1785224" y="2628900"/>
                </a:moveTo>
                <a:lnTo>
                  <a:pt x="1725663" y="2628900"/>
                </a:lnTo>
                <a:lnTo>
                  <a:pt x="1729633" y="2641600"/>
                </a:lnTo>
                <a:lnTo>
                  <a:pt x="1787361" y="2641600"/>
                </a:lnTo>
                <a:lnTo>
                  <a:pt x="1785224" y="2628900"/>
                </a:lnTo>
                <a:close/>
              </a:path>
              <a:path w="2881629" h="3251200">
                <a:moveTo>
                  <a:pt x="1694642" y="2603500"/>
                </a:moveTo>
                <a:lnTo>
                  <a:pt x="1674781" y="2603500"/>
                </a:lnTo>
                <a:lnTo>
                  <a:pt x="1682694" y="2616200"/>
                </a:lnTo>
                <a:lnTo>
                  <a:pt x="1692351" y="2616200"/>
                </a:lnTo>
                <a:lnTo>
                  <a:pt x="1689389" y="2628900"/>
                </a:lnTo>
                <a:lnTo>
                  <a:pt x="1700167" y="2628900"/>
                </a:lnTo>
                <a:lnTo>
                  <a:pt x="1693805" y="2616200"/>
                </a:lnTo>
                <a:lnTo>
                  <a:pt x="1694642" y="2603500"/>
                </a:lnTo>
                <a:close/>
              </a:path>
              <a:path w="2881629" h="3251200">
                <a:moveTo>
                  <a:pt x="1725988" y="2616200"/>
                </a:moveTo>
                <a:lnTo>
                  <a:pt x="1703209" y="2616200"/>
                </a:lnTo>
                <a:lnTo>
                  <a:pt x="1709593" y="2628900"/>
                </a:lnTo>
                <a:lnTo>
                  <a:pt x="1738076" y="2628900"/>
                </a:lnTo>
                <a:lnTo>
                  <a:pt x="1725988" y="2616200"/>
                </a:lnTo>
                <a:close/>
              </a:path>
              <a:path w="2881629" h="3251200">
                <a:moveTo>
                  <a:pt x="1766249" y="2616200"/>
                </a:moveTo>
                <a:lnTo>
                  <a:pt x="1759602" y="2628900"/>
                </a:lnTo>
                <a:lnTo>
                  <a:pt x="1769219" y="2628900"/>
                </a:lnTo>
                <a:lnTo>
                  <a:pt x="1766249" y="2616200"/>
                </a:lnTo>
                <a:close/>
              </a:path>
              <a:path w="2881629" h="3251200">
                <a:moveTo>
                  <a:pt x="1771938" y="2616200"/>
                </a:moveTo>
                <a:lnTo>
                  <a:pt x="1773169" y="2628900"/>
                </a:lnTo>
                <a:lnTo>
                  <a:pt x="1775645" y="2628900"/>
                </a:lnTo>
                <a:lnTo>
                  <a:pt x="1771938" y="2616200"/>
                </a:lnTo>
                <a:close/>
              </a:path>
              <a:path w="2881629" h="3251200">
                <a:moveTo>
                  <a:pt x="1674781" y="2603500"/>
                </a:moveTo>
                <a:lnTo>
                  <a:pt x="1660718" y="2603500"/>
                </a:lnTo>
                <a:lnTo>
                  <a:pt x="1666314" y="2616200"/>
                </a:lnTo>
                <a:lnTo>
                  <a:pt x="1672534" y="2616200"/>
                </a:lnTo>
                <a:lnTo>
                  <a:pt x="1674781" y="2603500"/>
                </a:lnTo>
                <a:close/>
              </a:path>
              <a:path w="2881629" h="3251200">
                <a:moveTo>
                  <a:pt x="1716405" y="2590800"/>
                </a:moveTo>
                <a:lnTo>
                  <a:pt x="1653586" y="2590800"/>
                </a:lnTo>
                <a:lnTo>
                  <a:pt x="1657020" y="2603500"/>
                </a:lnTo>
                <a:lnTo>
                  <a:pt x="1694642" y="2603500"/>
                </a:lnTo>
                <a:lnTo>
                  <a:pt x="1709834" y="2616200"/>
                </a:lnTo>
                <a:lnTo>
                  <a:pt x="1732305" y="2616200"/>
                </a:lnTo>
                <a:lnTo>
                  <a:pt x="1724217" y="2603500"/>
                </a:lnTo>
                <a:lnTo>
                  <a:pt x="1716405" y="2590800"/>
                </a:lnTo>
                <a:close/>
              </a:path>
              <a:path w="2881629" h="3251200">
                <a:moveTo>
                  <a:pt x="1654521" y="2554445"/>
                </a:moveTo>
                <a:lnTo>
                  <a:pt x="1647521" y="2565400"/>
                </a:lnTo>
                <a:lnTo>
                  <a:pt x="1640931" y="2578100"/>
                </a:lnTo>
                <a:lnTo>
                  <a:pt x="1640441" y="2590800"/>
                </a:lnTo>
                <a:lnTo>
                  <a:pt x="1704038" y="2590800"/>
                </a:lnTo>
                <a:lnTo>
                  <a:pt x="1695661" y="2578100"/>
                </a:lnTo>
                <a:lnTo>
                  <a:pt x="1680292" y="2578100"/>
                </a:lnTo>
                <a:lnTo>
                  <a:pt x="1678966" y="2565400"/>
                </a:lnTo>
                <a:lnTo>
                  <a:pt x="1649270" y="2565400"/>
                </a:lnTo>
                <a:lnTo>
                  <a:pt x="1654521" y="2554445"/>
                </a:lnTo>
                <a:close/>
              </a:path>
              <a:path w="2881629" h="3251200">
                <a:moveTo>
                  <a:pt x="1716668" y="2578100"/>
                </a:moveTo>
                <a:lnTo>
                  <a:pt x="1711124" y="2578100"/>
                </a:lnTo>
                <a:lnTo>
                  <a:pt x="1704038" y="2590800"/>
                </a:lnTo>
                <a:lnTo>
                  <a:pt x="1713203" y="2590800"/>
                </a:lnTo>
                <a:lnTo>
                  <a:pt x="1716668" y="2578100"/>
                </a:lnTo>
                <a:close/>
              </a:path>
              <a:path w="2881629" h="3251200">
                <a:moveTo>
                  <a:pt x="1717451" y="2578100"/>
                </a:moveTo>
                <a:lnTo>
                  <a:pt x="1716668" y="2578100"/>
                </a:lnTo>
                <a:lnTo>
                  <a:pt x="1719765" y="2590800"/>
                </a:lnTo>
                <a:lnTo>
                  <a:pt x="1723550" y="2590800"/>
                </a:lnTo>
                <a:lnTo>
                  <a:pt x="1717451" y="2578100"/>
                </a:lnTo>
                <a:close/>
              </a:path>
              <a:path w="2881629" h="3251200">
                <a:moveTo>
                  <a:pt x="1632059" y="2565400"/>
                </a:moveTo>
                <a:lnTo>
                  <a:pt x="1623093" y="2565400"/>
                </a:lnTo>
                <a:lnTo>
                  <a:pt x="1618897" y="2578100"/>
                </a:lnTo>
                <a:lnTo>
                  <a:pt x="1633469" y="2578100"/>
                </a:lnTo>
                <a:lnTo>
                  <a:pt x="1632059" y="2565400"/>
                </a:lnTo>
                <a:close/>
              </a:path>
              <a:path w="2881629" h="3251200">
                <a:moveTo>
                  <a:pt x="1688820" y="2567724"/>
                </a:moveTo>
                <a:lnTo>
                  <a:pt x="1686178" y="2578100"/>
                </a:lnTo>
                <a:lnTo>
                  <a:pt x="1702455" y="2578100"/>
                </a:lnTo>
                <a:lnTo>
                  <a:pt x="1688820" y="2567724"/>
                </a:lnTo>
                <a:close/>
              </a:path>
              <a:path w="2881629" h="3251200">
                <a:moveTo>
                  <a:pt x="1702569" y="2565400"/>
                </a:moveTo>
                <a:lnTo>
                  <a:pt x="1701336" y="2565400"/>
                </a:lnTo>
                <a:lnTo>
                  <a:pt x="1702644" y="2578100"/>
                </a:lnTo>
                <a:lnTo>
                  <a:pt x="1706418" y="2578100"/>
                </a:lnTo>
                <a:lnTo>
                  <a:pt x="1702569" y="2565400"/>
                </a:lnTo>
                <a:close/>
              </a:path>
              <a:path w="2881629" h="3251200">
                <a:moveTo>
                  <a:pt x="1689412" y="2565400"/>
                </a:moveTo>
                <a:lnTo>
                  <a:pt x="1685765" y="2565400"/>
                </a:lnTo>
                <a:lnTo>
                  <a:pt x="1688820" y="2567724"/>
                </a:lnTo>
                <a:lnTo>
                  <a:pt x="1689412" y="2565400"/>
                </a:lnTo>
                <a:close/>
              </a:path>
              <a:path w="2881629" h="3251200">
                <a:moveTo>
                  <a:pt x="1655357" y="2552700"/>
                </a:moveTo>
                <a:lnTo>
                  <a:pt x="1593415" y="2552700"/>
                </a:lnTo>
                <a:lnTo>
                  <a:pt x="1603941" y="2565400"/>
                </a:lnTo>
                <a:lnTo>
                  <a:pt x="1647521" y="2565400"/>
                </a:lnTo>
                <a:lnTo>
                  <a:pt x="1654521" y="2554445"/>
                </a:lnTo>
                <a:lnTo>
                  <a:pt x="1655357" y="2552700"/>
                </a:lnTo>
                <a:close/>
              </a:path>
              <a:path w="2881629" h="3251200">
                <a:moveTo>
                  <a:pt x="1657543" y="2547915"/>
                </a:moveTo>
                <a:lnTo>
                  <a:pt x="1655636" y="2552700"/>
                </a:lnTo>
                <a:lnTo>
                  <a:pt x="1654521" y="2554445"/>
                </a:lnTo>
                <a:lnTo>
                  <a:pt x="1649270" y="2565400"/>
                </a:lnTo>
                <a:lnTo>
                  <a:pt x="1676784" y="2565400"/>
                </a:lnTo>
                <a:lnTo>
                  <a:pt x="1673225" y="2552700"/>
                </a:lnTo>
                <a:lnTo>
                  <a:pt x="1657863" y="2552700"/>
                </a:lnTo>
                <a:lnTo>
                  <a:pt x="1657543" y="2547915"/>
                </a:lnTo>
                <a:close/>
              </a:path>
              <a:path w="2881629" h="3251200">
                <a:moveTo>
                  <a:pt x="1632964" y="2527300"/>
                </a:moveTo>
                <a:lnTo>
                  <a:pt x="1573202" y="2527300"/>
                </a:lnTo>
                <a:lnTo>
                  <a:pt x="1575277" y="2540000"/>
                </a:lnTo>
                <a:lnTo>
                  <a:pt x="1583317" y="2552700"/>
                </a:lnTo>
                <a:lnTo>
                  <a:pt x="1589663" y="2552700"/>
                </a:lnTo>
                <a:lnTo>
                  <a:pt x="1586055" y="2540000"/>
                </a:lnTo>
                <a:lnTo>
                  <a:pt x="1632502" y="2540000"/>
                </a:lnTo>
                <a:lnTo>
                  <a:pt x="1632964" y="2527300"/>
                </a:lnTo>
                <a:close/>
              </a:path>
              <a:path w="2881629" h="3251200">
                <a:moveTo>
                  <a:pt x="1656164" y="2527300"/>
                </a:moveTo>
                <a:lnTo>
                  <a:pt x="1654805" y="2527300"/>
                </a:lnTo>
                <a:lnTo>
                  <a:pt x="1649203" y="2535931"/>
                </a:lnTo>
                <a:lnTo>
                  <a:pt x="1648903" y="2540000"/>
                </a:lnTo>
                <a:lnTo>
                  <a:pt x="1587965" y="2540000"/>
                </a:lnTo>
                <a:lnTo>
                  <a:pt x="1589663" y="2552700"/>
                </a:lnTo>
                <a:lnTo>
                  <a:pt x="1655636" y="2552700"/>
                </a:lnTo>
                <a:lnTo>
                  <a:pt x="1657543" y="2547915"/>
                </a:lnTo>
                <a:lnTo>
                  <a:pt x="1656164" y="2527300"/>
                </a:lnTo>
                <a:close/>
              </a:path>
              <a:path w="2881629" h="3251200">
                <a:moveTo>
                  <a:pt x="1667077" y="2540000"/>
                </a:moveTo>
                <a:lnTo>
                  <a:pt x="1660698" y="2540000"/>
                </a:lnTo>
                <a:lnTo>
                  <a:pt x="1657543" y="2547915"/>
                </a:lnTo>
                <a:lnTo>
                  <a:pt x="1657863" y="2552700"/>
                </a:lnTo>
                <a:lnTo>
                  <a:pt x="1667125" y="2552700"/>
                </a:lnTo>
                <a:lnTo>
                  <a:pt x="1667077" y="2540000"/>
                </a:lnTo>
                <a:close/>
              </a:path>
              <a:path w="2881629" h="3251200">
                <a:moveTo>
                  <a:pt x="1643630" y="2527300"/>
                </a:moveTo>
                <a:lnTo>
                  <a:pt x="1634917" y="2527300"/>
                </a:lnTo>
                <a:lnTo>
                  <a:pt x="1635945" y="2540000"/>
                </a:lnTo>
                <a:lnTo>
                  <a:pt x="1646562" y="2540000"/>
                </a:lnTo>
                <a:lnTo>
                  <a:pt x="1646333" y="2533810"/>
                </a:lnTo>
                <a:lnTo>
                  <a:pt x="1643630" y="2527300"/>
                </a:lnTo>
                <a:close/>
              </a:path>
              <a:path w="2881629" h="3251200">
                <a:moveTo>
                  <a:pt x="1647990" y="2537800"/>
                </a:moveTo>
                <a:lnTo>
                  <a:pt x="1646562" y="2540000"/>
                </a:lnTo>
                <a:lnTo>
                  <a:pt x="1648903" y="2540000"/>
                </a:lnTo>
                <a:lnTo>
                  <a:pt x="1647990" y="2537800"/>
                </a:lnTo>
                <a:close/>
              </a:path>
              <a:path w="2881629" h="3251200">
                <a:moveTo>
                  <a:pt x="1649839" y="2527300"/>
                </a:moveTo>
                <a:lnTo>
                  <a:pt x="1646093" y="2527300"/>
                </a:lnTo>
                <a:lnTo>
                  <a:pt x="1646333" y="2533810"/>
                </a:lnTo>
                <a:lnTo>
                  <a:pt x="1647990" y="2537800"/>
                </a:lnTo>
                <a:lnTo>
                  <a:pt x="1649203" y="2535931"/>
                </a:lnTo>
                <a:lnTo>
                  <a:pt x="1649839" y="2527300"/>
                </a:lnTo>
                <a:close/>
              </a:path>
              <a:path w="2881629" h="3251200">
                <a:moveTo>
                  <a:pt x="1612547" y="2501900"/>
                </a:moveTo>
                <a:lnTo>
                  <a:pt x="1606761" y="2501900"/>
                </a:lnTo>
                <a:lnTo>
                  <a:pt x="1602396" y="2514600"/>
                </a:lnTo>
                <a:lnTo>
                  <a:pt x="1551617" y="2514600"/>
                </a:lnTo>
                <a:lnTo>
                  <a:pt x="1557616" y="2527300"/>
                </a:lnTo>
                <a:lnTo>
                  <a:pt x="1614047" y="2527300"/>
                </a:lnTo>
                <a:lnTo>
                  <a:pt x="1611857" y="2514600"/>
                </a:lnTo>
                <a:lnTo>
                  <a:pt x="1612547" y="2501900"/>
                </a:lnTo>
                <a:close/>
              </a:path>
              <a:path w="2881629" h="3251200">
                <a:moveTo>
                  <a:pt x="1518692" y="2489200"/>
                </a:moveTo>
                <a:lnTo>
                  <a:pt x="1527517" y="2501900"/>
                </a:lnTo>
                <a:lnTo>
                  <a:pt x="1542360" y="2514600"/>
                </a:lnTo>
                <a:lnTo>
                  <a:pt x="1584904" y="2514600"/>
                </a:lnTo>
                <a:lnTo>
                  <a:pt x="1573703" y="2501900"/>
                </a:lnTo>
                <a:lnTo>
                  <a:pt x="1532389" y="2501900"/>
                </a:lnTo>
                <a:lnTo>
                  <a:pt x="1518692" y="2489200"/>
                </a:lnTo>
                <a:close/>
              </a:path>
              <a:path w="2881629" h="3251200">
                <a:moveTo>
                  <a:pt x="1597029" y="2501900"/>
                </a:moveTo>
                <a:lnTo>
                  <a:pt x="1584189" y="2501900"/>
                </a:lnTo>
                <a:lnTo>
                  <a:pt x="1589665" y="2514600"/>
                </a:lnTo>
                <a:lnTo>
                  <a:pt x="1602396" y="2514600"/>
                </a:lnTo>
                <a:lnTo>
                  <a:pt x="1597029" y="2501900"/>
                </a:lnTo>
                <a:close/>
              </a:path>
              <a:path w="2881629" h="3251200">
                <a:moveTo>
                  <a:pt x="1587722" y="2489200"/>
                </a:moveTo>
                <a:lnTo>
                  <a:pt x="1525231" y="2489200"/>
                </a:lnTo>
                <a:lnTo>
                  <a:pt x="1532389" y="2501900"/>
                </a:lnTo>
                <a:lnTo>
                  <a:pt x="1595585" y="2501900"/>
                </a:lnTo>
                <a:lnTo>
                  <a:pt x="1587722" y="2489200"/>
                </a:lnTo>
                <a:close/>
              </a:path>
              <a:path w="2881629" h="3251200">
                <a:moveTo>
                  <a:pt x="1513916" y="2476500"/>
                </a:moveTo>
                <a:lnTo>
                  <a:pt x="1504809" y="2476500"/>
                </a:lnTo>
                <a:lnTo>
                  <a:pt x="1509834" y="2489200"/>
                </a:lnTo>
                <a:lnTo>
                  <a:pt x="1516935" y="2489200"/>
                </a:lnTo>
                <a:lnTo>
                  <a:pt x="1513916" y="2476500"/>
                </a:lnTo>
                <a:close/>
              </a:path>
              <a:path w="2881629" h="3251200">
                <a:moveTo>
                  <a:pt x="1559454" y="2472386"/>
                </a:moveTo>
                <a:lnTo>
                  <a:pt x="1559126" y="2476500"/>
                </a:lnTo>
                <a:lnTo>
                  <a:pt x="1516768" y="2476500"/>
                </a:lnTo>
                <a:lnTo>
                  <a:pt x="1519871" y="2489200"/>
                </a:lnTo>
                <a:lnTo>
                  <a:pt x="1580151" y="2489200"/>
                </a:lnTo>
                <a:lnTo>
                  <a:pt x="1563439" y="2476500"/>
                </a:lnTo>
                <a:lnTo>
                  <a:pt x="1559454" y="2472386"/>
                </a:lnTo>
                <a:close/>
              </a:path>
              <a:path w="2881629" h="3251200">
                <a:moveTo>
                  <a:pt x="1551135" y="2463800"/>
                </a:moveTo>
                <a:lnTo>
                  <a:pt x="1483129" y="2463800"/>
                </a:lnTo>
                <a:lnTo>
                  <a:pt x="1494218" y="2476500"/>
                </a:lnTo>
                <a:lnTo>
                  <a:pt x="1559126" y="2476500"/>
                </a:lnTo>
                <a:lnTo>
                  <a:pt x="1553339" y="2466074"/>
                </a:lnTo>
                <a:lnTo>
                  <a:pt x="1551135" y="2463800"/>
                </a:lnTo>
                <a:close/>
              </a:path>
              <a:path w="2881629" h="3251200">
                <a:moveTo>
                  <a:pt x="1541243" y="2438400"/>
                </a:moveTo>
                <a:lnTo>
                  <a:pt x="1544340" y="2451100"/>
                </a:lnTo>
                <a:lnTo>
                  <a:pt x="1547045" y="2451100"/>
                </a:lnTo>
                <a:lnTo>
                  <a:pt x="1544857" y="2463800"/>
                </a:lnTo>
                <a:lnTo>
                  <a:pt x="1560139" y="2463800"/>
                </a:lnTo>
                <a:lnTo>
                  <a:pt x="1559593" y="2470648"/>
                </a:lnTo>
                <a:lnTo>
                  <a:pt x="1566819" y="2476500"/>
                </a:lnTo>
                <a:lnTo>
                  <a:pt x="1566166" y="2463800"/>
                </a:lnTo>
                <a:lnTo>
                  <a:pt x="1553079" y="2451100"/>
                </a:lnTo>
                <a:lnTo>
                  <a:pt x="1541243" y="2438400"/>
                </a:lnTo>
                <a:close/>
              </a:path>
              <a:path w="2881629" h="3251200">
                <a:moveTo>
                  <a:pt x="1552844" y="2465183"/>
                </a:moveTo>
                <a:lnTo>
                  <a:pt x="1553339" y="2466074"/>
                </a:lnTo>
                <a:lnTo>
                  <a:pt x="1559454" y="2472386"/>
                </a:lnTo>
                <a:lnTo>
                  <a:pt x="1559593" y="2470648"/>
                </a:lnTo>
                <a:lnTo>
                  <a:pt x="1552844" y="2465183"/>
                </a:lnTo>
                <a:close/>
              </a:path>
              <a:path w="2881629" h="3251200">
                <a:moveTo>
                  <a:pt x="1552076" y="2463800"/>
                </a:moveTo>
                <a:lnTo>
                  <a:pt x="1551135" y="2463800"/>
                </a:lnTo>
                <a:lnTo>
                  <a:pt x="1552844" y="2465183"/>
                </a:lnTo>
                <a:lnTo>
                  <a:pt x="1552076" y="2463800"/>
                </a:lnTo>
                <a:close/>
              </a:path>
              <a:path w="2881629" h="3251200">
                <a:moveTo>
                  <a:pt x="1547045" y="2451100"/>
                </a:moveTo>
                <a:lnTo>
                  <a:pt x="1485133" y="2451100"/>
                </a:lnTo>
                <a:lnTo>
                  <a:pt x="1489148" y="2463800"/>
                </a:lnTo>
                <a:lnTo>
                  <a:pt x="1542911" y="2463800"/>
                </a:lnTo>
                <a:lnTo>
                  <a:pt x="1547045" y="2451100"/>
                </a:lnTo>
                <a:close/>
              </a:path>
              <a:path w="2881629" h="3251200">
                <a:moveTo>
                  <a:pt x="1465611" y="2438400"/>
                </a:moveTo>
                <a:lnTo>
                  <a:pt x="1453642" y="2438400"/>
                </a:lnTo>
                <a:lnTo>
                  <a:pt x="1460373" y="2451100"/>
                </a:lnTo>
                <a:lnTo>
                  <a:pt x="1471607" y="2451100"/>
                </a:lnTo>
                <a:lnTo>
                  <a:pt x="1465611" y="2438400"/>
                </a:lnTo>
                <a:close/>
              </a:path>
              <a:path w="2881629" h="3251200">
                <a:moveTo>
                  <a:pt x="1526775" y="2438400"/>
                </a:moveTo>
                <a:lnTo>
                  <a:pt x="1467761" y="2438400"/>
                </a:lnTo>
                <a:lnTo>
                  <a:pt x="1473541" y="2451100"/>
                </a:lnTo>
                <a:lnTo>
                  <a:pt x="1528267" y="2451100"/>
                </a:lnTo>
                <a:lnTo>
                  <a:pt x="1526775" y="2438400"/>
                </a:lnTo>
                <a:close/>
              </a:path>
              <a:path w="2881629" h="3251200">
                <a:moveTo>
                  <a:pt x="1464254" y="2425700"/>
                </a:moveTo>
                <a:lnTo>
                  <a:pt x="1439818" y="2425700"/>
                </a:lnTo>
                <a:lnTo>
                  <a:pt x="1449090" y="2438400"/>
                </a:lnTo>
                <a:lnTo>
                  <a:pt x="1460812" y="2438400"/>
                </a:lnTo>
                <a:lnTo>
                  <a:pt x="1464254" y="2425700"/>
                </a:lnTo>
                <a:close/>
              </a:path>
              <a:path w="2881629" h="3251200">
                <a:moveTo>
                  <a:pt x="1511549" y="2425700"/>
                </a:moveTo>
                <a:lnTo>
                  <a:pt x="1464254" y="2425700"/>
                </a:lnTo>
                <a:lnTo>
                  <a:pt x="1464940" y="2438400"/>
                </a:lnTo>
                <a:lnTo>
                  <a:pt x="1518728" y="2438400"/>
                </a:lnTo>
                <a:lnTo>
                  <a:pt x="1511549" y="2425700"/>
                </a:lnTo>
                <a:close/>
              </a:path>
              <a:path w="2881629" h="3251200">
                <a:moveTo>
                  <a:pt x="1423994" y="2400300"/>
                </a:moveTo>
                <a:lnTo>
                  <a:pt x="1416178" y="2400300"/>
                </a:lnTo>
                <a:lnTo>
                  <a:pt x="1424758" y="2413000"/>
                </a:lnTo>
                <a:lnTo>
                  <a:pt x="1435869" y="2425700"/>
                </a:lnTo>
                <a:lnTo>
                  <a:pt x="1483014" y="2425700"/>
                </a:lnTo>
                <a:lnTo>
                  <a:pt x="1493060" y="2413864"/>
                </a:lnTo>
                <a:lnTo>
                  <a:pt x="1492672" y="2413000"/>
                </a:lnTo>
                <a:lnTo>
                  <a:pt x="1429712" y="2413000"/>
                </a:lnTo>
                <a:lnTo>
                  <a:pt x="1423994" y="2400300"/>
                </a:lnTo>
                <a:close/>
              </a:path>
              <a:path w="2881629" h="3251200">
                <a:moveTo>
                  <a:pt x="1493644" y="2415164"/>
                </a:moveTo>
                <a:lnTo>
                  <a:pt x="1492915" y="2425700"/>
                </a:lnTo>
                <a:lnTo>
                  <a:pt x="1498379" y="2425700"/>
                </a:lnTo>
                <a:lnTo>
                  <a:pt x="1493644" y="2415164"/>
                </a:lnTo>
                <a:close/>
              </a:path>
              <a:path w="2881629" h="3251200">
                <a:moveTo>
                  <a:pt x="1493794" y="2413000"/>
                </a:moveTo>
                <a:lnTo>
                  <a:pt x="1493060" y="2413864"/>
                </a:lnTo>
                <a:lnTo>
                  <a:pt x="1493644" y="2415164"/>
                </a:lnTo>
                <a:lnTo>
                  <a:pt x="1493794" y="2413000"/>
                </a:lnTo>
                <a:close/>
              </a:path>
              <a:path w="2881629" h="3251200">
                <a:moveTo>
                  <a:pt x="1469270" y="2387600"/>
                </a:moveTo>
                <a:lnTo>
                  <a:pt x="1431950" y="2387600"/>
                </a:lnTo>
                <a:lnTo>
                  <a:pt x="1436166" y="2400300"/>
                </a:lnTo>
                <a:lnTo>
                  <a:pt x="1438587" y="2413000"/>
                </a:lnTo>
                <a:lnTo>
                  <a:pt x="1476396" y="2413000"/>
                </a:lnTo>
                <a:lnTo>
                  <a:pt x="1486327" y="2400300"/>
                </a:lnTo>
                <a:lnTo>
                  <a:pt x="1460869" y="2400300"/>
                </a:lnTo>
                <a:lnTo>
                  <a:pt x="1469270" y="2387600"/>
                </a:lnTo>
                <a:close/>
              </a:path>
              <a:path w="2881629" h="3251200">
                <a:moveTo>
                  <a:pt x="1427770" y="2387600"/>
                </a:moveTo>
                <a:lnTo>
                  <a:pt x="1402124" y="2387600"/>
                </a:lnTo>
                <a:lnTo>
                  <a:pt x="1409631" y="2400300"/>
                </a:lnTo>
                <a:lnTo>
                  <a:pt x="1425455" y="2400300"/>
                </a:lnTo>
                <a:lnTo>
                  <a:pt x="1427770" y="2387600"/>
                </a:lnTo>
                <a:close/>
              </a:path>
              <a:path w="2881629" h="3251200">
                <a:moveTo>
                  <a:pt x="1476114" y="2387600"/>
                </a:moveTo>
                <a:lnTo>
                  <a:pt x="1469270" y="2387600"/>
                </a:lnTo>
                <a:lnTo>
                  <a:pt x="1469170" y="2400300"/>
                </a:lnTo>
                <a:lnTo>
                  <a:pt x="1486238" y="2400300"/>
                </a:lnTo>
                <a:lnTo>
                  <a:pt x="1476114" y="2387600"/>
                </a:lnTo>
                <a:close/>
              </a:path>
              <a:path w="2881629" h="3251200">
                <a:moveTo>
                  <a:pt x="1445639" y="2374900"/>
                </a:moveTo>
                <a:lnTo>
                  <a:pt x="1388092" y="2374900"/>
                </a:lnTo>
                <a:lnTo>
                  <a:pt x="1391191" y="2387600"/>
                </a:lnTo>
                <a:lnTo>
                  <a:pt x="1451792" y="2387600"/>
                </a:lnTo>
                <a:lnTo>
                  <a:pt x="1445639" y="2374900"/>
                </a:lnTo>
                <a:close/>
              </a:path>
              <a:path w="2881629" h="3251200">
                <a:moveTo>
                  <a:pt x="1450781" y="2377612"/>
                </a:moveTo>
                <a:lnTo>
                  <a:pt x="1453774" y="2387600"/>
                </a:lnTo>
                <a:lnTo>
                  <a:pt x="1456240" y="2387600"/>
                </a:lnTo>
                <a:lnTo>
                  <a:pt x="1450781" y="2377612"/>
                </a:lnTo>
                <a:close/>
              </a:path>
              <a:path w="2881629" h="3251200">
                <a:moveTo>
                  <a:pt x="1449968" y="2374900"/>
                </a:moveTo>
                <a:lnTo>
                  <a:pt x="1449298" y="2374900"/>
                </a:lnTo>
                <a:lnTo>
                  <a:pt x="1450781" y="2377612"/>
                </a:lnTo>
                <a:lnTo>
                  <a:pt x="1449968" y="2374900"/>
                </a:lnTo>
                <a:close/>
              </a:path>
              <a:path w="2881629" h="3251200">
                <a:moveTo>
                  <a:pt x="1441127" y="2362200"/>
                </a:moveTo>
                <a:lnTo>
                  <a:pt x="1376927" y="2362200"/>
                </a:lnTo>
                <a:lnTo>
                  <a:pt x="1376006" y="2374900"/>
                </a:lnTo>
                <a:lnTo>
                  <a:pt x="1443778" y="2374900"/>
                </a:lnTo>
                <a:lnTo>
                  <a:pt x="1441127" y="2362200"/>
                </a:lnTo>
                <a:close/>
              </a:path>
              <a:path w="2881629" h="3251200">
                <a:moveTo>
                  <a:pt x="1445053" y="2362200"/>
                </a:moveTo>
                <a:lnTo>
                  <a:pt x="1445639" y="2374900"/>
                </a:lnTo>
                <a:lnTo>
                  <a:pt x="1455618" y="2374900"/>
                </a:lnTo>
                <a:lnTo>
                  <a:pt x="1445053" y="2362200"/>
                </a:lnTo>
                <a:close/>
              </a:path>
              <a:path w="2881629" h="3251200">
                <a:moveTo>
                  <a:pt x="1412728" y="2349500"/>
                </a:moveTo>
                <a:lnTo>
                  <a:pt x="1355989" y="2349500"/>
                </a:lnTo>
                <a:lnTo>
                  <a:pt x="1358496" y="2362200"/>
                </a:lnTo>
                <a:lnTo>
                  <a:pt x="1420572" y="2362200"/>
                </a:lnTo>
                <a:lnTo>
                  <a:pt x="1412728" y="2349500"/>
                </a:lnTo>
                <a:close/>
              </a:path>
              <a:path w="2881629" h="3251200">
                <a:moveTo>
                  <a:pt x="1428549" y="2349500"/>
                </a:moveTo>
                <a:lnTo>
                  <a:pt x="1419694" y="2349500"/>
                </a:lnTo>
                <a:lnTo>
                  <a:pt x="1424930" y="2362200"/>
                </a:lnTo>
                <a:lnTo>
                  <a:pt x="1428549" y="2349500"/>
                </a:lnTo>
                <a:close/>
              </a:path>
              <a:path w="2881629" h="3251200">
                <a:moveTo>
                  <a:pt x="1396222" y="2324822"/>
                </a:moveTo>
                <a:lnTo>
                  <a:pt x="1389354" y="2336800"/>
                </a:lnTo>
                <a:lnTo>
                  <a:pt x="1336230" y="2336800"/>
                </a:lnTo>
                <a:lnTo>
                  <a:pt x="1343191" y="2349500"/>
                </a:lnTo>
                <a:lnTo>
                  <a:pt x="1415549" y="2349500"/>
                </a:lnTo>
                <a:lnTo>
                  <a:pt x="1403234" y="2336800"/>
                </a:lnTo>
                <a:lnTo>
                  <a:pt x="1396222" y="2324822"/>
                </a:lnTo>
                <a:close/>
              </a:path>
              <a:path w="2881629" h="3251200">
                <a:moveTo>
                  <a:pt x="1389845" y="2324100"/>
                </a:moveTo>
                <a:lnTo>
                  <a:pt x="1337975" y="2324100"/>
                </a:lnTo>
                <a:lnTo>
                  <a:pt x="1344925" y="2336800"/>
                </a:lnTo>
                <a:lnTo>
                  <a:pt x="1382317" y="2336800"/>
                </a:lnTo>
                <a:lnTo>
                  <a:pt x="1389845" y="2324100"/>
                </a:lnTo>
                <a:close/>
              </a:path>
              <a:path w="2881629" h="3251200">
                <a:moveTo>
                  <a:pt x="1396637" y="2324100"/>
                </a:moveTo>
                <a:lnTo>
                  <a:pt x="1395799" y="2324100"/>
                </a:lnTo>
                <a:lnTo>
                  <a:pt x="1396222" y="2324822"/>
                </a:lnTo>
                <a:lnTo>
                  <a:pt x="1396637" y="2324100"/>
                </a:lnTo>
                <a:close/>
              </a:path>
              <a:path w="2881629" h="3251200">
                <a:moveTo>
                  <a:pt x="1356678" y="2298700"/>
                </a:moveTo>
                <a:lnTo>
                  <a:pt x="1326085" y="2298700"/>
                </a:lnTo>
                <a:lnTo>
                  <a:pt x="1321664" y="2302239"/>
                </a:lnTo>
                <a:lnTo>
                  <a:pt x="1319398" y="2311400"/>
                </a:lnTo>
                <a:lnTo>
                  <a:pt x="1315860" y="2324100"/>
                </a:lnTo>
                <a:lnTo>
                  <a:pt x="1377766" y="2324100"/>
                </a:lnTo>
                <a:lnTo>
                  <a:pt x="1365735" y="2311400"/>
                </a:lnTo>
                <a:lnTo>
                  <a:pt x="1356678" y="2298700"/>
                </a:lnTo>
                <a:close/>
              </a:path>
              <a:path w="2881629" h="3251200">
                <a:moveTo>
                  <a:pt x="1380271" y="2321454"/>
                </a:moveTo>
                <a:lnTo>
                  <a:pt x="1377766" y="2324100"/>
                </a:lnTo>
                <a:lnTo>
                  <a:pt x="1382582" y="2324100"/>
                </a:lnTo>
                <a:lnTo>
                  <a:pt x="1380271" y="2321454"/>
                </a:lnTo>
                <a:close/>
              </a:path>
              <a:path w="2881629" h="3251200">
                <a:moveTo>
                  <a:pt x="1389791" y="2311400"/>
                </a:moveTo>
                <a:lnTo>
                  <a:pt x="1384390" y="2317104"/>
                </a:lnTo>
                <a:lnTo>
                  <a:pt x="1389801" y="2324100"/>
                </a:lnTo>
                <a:lnTo>
                  <a:pt x="1395799" y="2324100"/>
                </a:lnTo>
                <a:lnTo>
                  <a:pt x="1389791" y="2311400"/>
                </a:lnTo>
                <a:close/>
              </a:path>
              <a:path w="2881629" h="3251200">
                <a:moveTo>
                  <a:pt x="1379151" y="2298700"/>
                </a:moveTo>
                <a:lnTo>
                  <a:pt x="1369690" y="2298700"/>
                </a:lnTo>
                <a:lnTo>
                  <a:pt x="1371488" y="2311400"/>
                </a:lnTo>
                <a:lnTo>
                  <a:pt x="1380271" y="2321454"/>
                </a:lnTo>
                <a:lnTo>
                  <a:pt x="1384390" y="2317104"/>
                </a:lnTo>
                <a:lnTo>
                  <a:pt x="1379977" y="2311400"/>
                </a:lnTo>
                <a:lnTo>
                  <a:pt x="1379151" y="2298700"/>
                </a:lnTo>
                <a:close/>
              </a:path>
              <a:path w="2881629" h="3251200">
                <a:moveTo>
                  <a:pt x="1330136" y="2286000"/>
                </a:moveTo>
                <a:lnTo>
                  <a:pt x="1292359" y="2286000"/>
                </a:lnTo>
                <a:lnTo>
                  <a:pt x="1295921" y="2298700"/>
                </a:lnTo>
                <a:lnTo>
                  <a:pt x="1310222" y="2311400"/>
                </a:lnTo>
                <a:lnTo>
                  <a:pt x="1321664" y="2302239"/>
                </a:lnTo>
                <a:lnTo>
                  <a:pt x="1322540" y="2298700"/>
                </a:lnTo>
                <a:lnTo>
                  <a:pt x="1330136" y="2286000"/>
                </a:lnTo>
                <a:close/>
              </a:path>
              <a:path w="2881629" h="3251200">
                <a:moveTo>
                  <a:pt x="1342234" y="2273300"/>
                </a:moveTo>
                <a:lnTo>
                  <a:pt x="1274888" y="2273300"/>
                </a:lnTo>
                <a:lnTo>
                  <a:pt x="1280536" y="2286000"/>
                </a:lnTo>
                <a:lnTo>
                  <a:pt x="1330136" y="2286000"/>
                </a:lnTo>
                <a:lnTo>
                  <a:pt x="1322540" y="2298700"/>
                </a:lnTo>
                <a:lnTo>
                  <a:pt x="1321664" y="2302239"/>
                </a:lnTo>
                <a:lnTo>
                  <a:pt x="1326085" y="2298700"/>
                </a:lnTo>
                <a:lnTo>
                  <a:pt x="1334333" y="2298700"/>
                </a:lnTo>
                <a:lnTo>
                  <a:pt x="1339412" y="2286000"/>
                </a:lnTo>
                <a:lnTo>
                  <a:pt x="1342234" y="2273300"/>
                </a:lnTo>
                <a:close/>
              </a:path>
              <a:path w="2881629" h="3251200">
                <a:moveTo>
                  <a:pt x="1361066" y="2286000"/>
                </a:moveTo>
                <a:lnTo>
                  <a:pt x="1339412" y="2286000"/>
                </a:lnTo>
                <a:lnTo>
                  <a:pt x="1334333" y="2298700"/>
                </a:lnTo>
                <a:lnTo>
                  <a:pt x="1360854" y="2298700"/>
                </a:lnTo>
                <a:lnTo>
                  <a:pt x="1361066" y="2286000"/>
                </a:lnTo>
                <a:close/>
              </a:path>
              <a:path w="2881629" h="3251200">
                <a:moveTo>
                  <a:pt x="1346969" y="2273300"/>
                </a:moveTo>
                <a:lnTo>
                  <a:pt x="1341877" y="2286000"/>
                </a:lnTo>
                <a:lnTo>
                  <a:pt x="1349167" y="2286000"/>
                </a:lnTo>
                <a:lnTo>
                  <a:pt x="1346969" y="2273300"/>
                </a:lnTo>
                <a:close/>
              </a:path>
              <a:path w="2881629" h="3251200">
                <a:moveTo>
                  <a:pt x="1272702" y="2260600"/>
                </a:moveTo>
                <a:lnTo>
                  <a:pt x="1260651" y="2260600"/>
                </a:lnTo>
                <a:lnTo>
                  <a:pt x="1266466" y="2273300"/>
                </a:lnTo>
                <a:lnTo>
                  <a:pt x="1272702" y="2260600"/>
                </a:lnTo>
                <a:close/>
              </a:path>
              <a:path w="2881629" h="3251200">
                <a:moveTo>
                  <a:pt x="1297814" y="2247900"/>
                </a:moveTo>
                <a:lnTo>
                  <a:pt x="1251111" y="2247900"/>
                </a:lnTo>
                <a:lnTo>
                  <a:pt x="1255923" y="2260600"/>
                </a:lnTo>
                <a:lnTo>
                  <a:pt x="1278694" y="2260600"/>
                </a:lnTo>
                <a:lnTo>
                  <a:pt x="1287492" y="2273300"/>
                </a:lnTo>
                <a:lnTo>
                  <a:pt x="1316864" y="2273300"/>
                </a:lnTo>
                <a:lnTo>
                  <a:pt x="1302206" y="2260600"/>
                </a:lnTo>
                <a:lnTo>
                  <a:pt x="1297814" y="2247900"/>
                </a:lnTo>
                <a:close/>
              </a:path>
              <a:path w="2881629" h="3251200">
                <a:moveTo>
                  <a:pt x="1318394" y="2247900"/>
                </a:moveTo>
                <a:lnTo>
                  <a:pt x="1297814" y="2247900"/>
                </a:lnTo>
                <a:lnTo>
                  <a:pt x="1314483" y="2260600"/>
                </a:lnTo>
                <a:lnTo>
                  <a:pt x="1333797" y="2273300"/>
                </a:lnTo>
                <a:lnTo>
                  <a:pt x="1334291" y="2273300"/>
                </a:lnTo>
                <a:lnTo>
                  <a:pt x="1336017" y="2260600"/>
                </a:lnTo>
                <a:lnTo>
                  <a:pt x="1323133" y="2260600"/>
                </a:lnTo>
                <a:lnTo>
                  <a:pt x="1324214" y="2253169"/>
                </a:lnTo>
                <a:lnTo>
                  <a:pt x="1318394" y="2247900"/>
                </a:lnTo>
                <a:close/>
              </a:path>
              <a:path w="2881629" h="3251200">
                <a:moveTo>
                  <a:pt x="1326585" y="2255316"/>
                </a:moveTo>
                <a:lnTo>
                  <a:pt x="1327729" y="2260600"/>
                </a:lnTo>
                <a:lnTo>
                  <a:pt x="1332421" y="2260600"/>
                </a:lnTo>
                <a:lnTo>
                  <a:pt x="1326585" y="2255316"/>
                </a:lnTo>
                <a:close/>
              </a:path>
              <a:path w="2881629" h="3251200">
                <a:moveTo>
                  <a:pt x="1324980" y="2247900"/>
                </a:moveTo>
                <a:lnTo>
                  <a:pt x="1324214" y="2253169"/>
                </a:lnTo>
                <a:lnTo>
                  <a:pt x="1326585" y="2255316"/>
                </a:lnTo>
                <a:lnTo>
                  <a:pt x="1324980" y="2247900"/>
                </a:lnTo>
                <a:close/>
              </a:path>
              <a:path w="2881629" h="3251200">
                <a:moveTo>
                  <a:pt x="1299611" y="2235200"/>
                </a:moveTo>
                <a:lnTo>
                  <a:pt x="1234901" y="2235200"/>
                </a:lnTo>
                <a:lnTo>
                  <a:pt x="1243744" y="2247900"/>
                </a:lnTo>
                <a:lnTo>
                  <a:pt x="1298441" y="2247900"/>
                </a:lnTo>
                <a:lnTo>
                  <a:pt x="1299611" y="2235200"/>
                </a:lnTo>
                <a:close/>
              </a:path>
              <a:path w="2881629" h="3251200">
                <a:moveTo>
                  <a:pt x="1304202" y="2235200"/>
                </a:moveTo>
                <a:lnTo>
                  <a:pt x="1302617" y="2235200"/>
                </a:lnTo>
                <a:lnTo>
                  <a:pt x="1300835" y="2247900"/>
                </a:lnTo>
                <a:lnTo>
                  <a:pt x="1305032" y="2247900"/>
                </a:lnTo>
                <a:lnTo>
                  <a:pt x="1304202" y="2235200"/>
                </a:lnTo>
                <a:close/>
              </a:path>
              <a:path w="2881629" h="3251200">
                <a:moveTo>
                  <a:pt x="1257297" y="2197100"/>
                </a:moveTo>
                <a:lnTo>
                  <a:pt x="1201948" y="2197100"/>
                </a:lnTo>
                <a:lnTo>
                  <a:pt x="1211086" y="2222500"/>
                </a:lnTo>
                <a:lnTo>
                  <a:pt x="1228017" y="2222500"/>
                </a:lnTo>
                <a:lnTo>
                  <a:pt x="1230552" y="2235200"/>
                </a:lnTo>
                <a:lnTo>
                  <a:pt x="1280752" y="2235200"/>
                </a:lnTo>
                <a:lnTo>
                  <a:pt x="1282708" y="2230672"/>
                </a:lnTo>
                <a:lnTo>
                  <a:pt x="1274173" y="2222500"/>
                </a:lnTo>
                <a:lnTo>
                  <a:pt x="1274675" y="2209800"/>
                </a:lnTo>
                <a:lnTo>
                  <a:pt x="1257066" y="2209800"/>
                </a:lnTo>
                <a:lnTo>
                  <a:pt x="1257297" y="2197100"/>
                </a:lnTo>
                <a:close/>
              </a:path>
              <a:path w="2881629" h="3251200">
                <a:moveTo>
                  <a:pt x="1286238" y="2222500"/>
                </a:moveTo>
                <a:lnTo>
                  <a:pt x="1282708" y="2230672"/>
                </a:lnTo>
                <a:lnTo>
                  <a:pt x="1287437" y="2235200"/>
                </a:lnTo>
                <a:lnTo>
                  <a:pt x="1288130" y="2235200"/>
                </a:lnTo>
                <a:lnTo>
                  <a:pt x="1286238" y="2222500"/>
                </a:lnTo>
                <a:close/>
              </a:path>
              <a:path w="2881629" h="3251200">
                <a:moveTo>
                  <a:pt x="1192589" y="2184400"/>
                </a:moveTo>
                <a:lnTo>
                  <a:pt x="1187207" y="2184400"/>
                </a:lnTo>
                <a:lnTo>
                  <a:pt x="1190535" y="2197100"/>
                </a:lnTo>
                <a:lnTo>
                  <a:pt x="1196227" y="2197100"/>
                </a:lnTo>
                <a:lnTo>
                  <a:pt x="1192589" y="2184400"/>
                </a:lnTo>
                <a:close/>
              </a:path>
              <a:path w="2881629" h="3251200">
                <a:moveTo>
                  <a:pt x="1192589" y="2184400"/>
                </a:moveTo>
                <a:lnTo>
                  <a:pt x="1196227" y="2197100"/>
                </a:lnTo>
                <a:lnTo>
                  <a:pt x="1197351" y="2197100"/>
                </a:lnTo>
                <a:lnTo>
                  <a:pt x="1192589" y="2184400"/>
                </a:lnTo>
                <a:close/>
              </a:path>
              <a:path w="2881629" h="3251200">
                <a:moveTo>
                  <a:pt x="1239311" y="2171700"/>
                </a:moveTo>
                <a:lnTo>
                  <a:pt x="1206201" y="2171700"/>
                </a:lnTo>
                <a:lnTo>
                  <a:pt x="1209416" y="2184400"/>
                </a:lnTo>
                <a:lnTo>
                  <a:pt x="1192589" y="2184400"/>
                </a:lnTo>
                <a:lnTo>
                  <a:pt x="1197351" y="2197100"/>
                </a:lnTo>
                <a:lnTo>
                  <a:pt x="1244673" y="2197100"/>
                </a:lnTo>
                <a:lnTo>
                  <a:pt x="1228453" y="2184400"/>
                </a:lnTo>
                <a:lnTo>
                  <a:pt x="1239311" y="2171700"/>
                </a:lnTo>
                <a:close/>
              </a:path>
              <a:path w="2881629" h="3251200">
                <a:moveTo>
                  <a:pt x="1178080" y="2159000"/>
                </a:moveTo>
                <a:lnTo>
                  <a:pt x="1173551" y="2159000"/>
                </a:lnTo>
                <a:lnTo>
                  <a:pt x="1170555" y="2171700"/>
                </a:lnTo>
                <a:lnTo>
                  <a:pt x="1172294" y="2184400"/>
                </a:lnTo>
                <a:lnTo>
                  <a:pt x="1207158" y="2184400"/>
                </a:lnTo>
                <a:lnTo>
                  <a:pt x="1206201" y="2171700"/>
                </a:lnTo>
                <a:lnTo>
                  <a:pt x="1180942" y="2171700"/>
                </a:lnTo>
                <a:lnTo>
                  <a:pt x="1178080" y="2159000"/>
                </a:lnTo>
                <a:close/>
              </a:path>
              <a:path w="2881629" h="3251200">
                <a:moveTo>
                  <a:pt x="1212527" y="2159000"/>
                </a:moveTo>
                <a:lnTo>
                  <a:pt x="1187721" y="2159000"/>
                </a:lnTo>
                <a:lnTo>
                  <a:pt x="1183442" y="2171700"/>
                </a:lnTo>
                <a:lnTo>
                  <a:pt x="1213937" y="2171700"/>
                </a:lnTo>
                <a:lnTo>
                  <a:pt x="1212527" y="2159000"/>
                </a:lnTo>
                <a:close/>
              </a:path>
              <a:path w="2881629" h="3251200">
                <a:moveTo>
                  <a:pt x="1229761" y="2159000"/>
                </a:moveTo>
                <a:lnTo>
                  <a:pt x="1212527" y="2159000"/>
                </a:lnTo>
                <a:lnTo>
                  <a:pt x="1218839" y="2171700"/>
                </a:lnTo>
                <a:lnTo>
                  <a:pt x="1224297" y="2171700"/>
                </a:lnTo>
                <a:lnTo>
                  <a:pt x="1229761" y="2159000"/>
                </a:lnTo>
                <a:close/>
              </a:path>
              <a:path w="2881629" h="3251200">
                <a:moveTo>
                  <a:pt x="1198576" y="2133600"/>
                </a:moveTo>
                <a:lnTo>
                  <a:pt x="1139015" y="2133600"/>
                </a:lnTo>
                <a:lnTo>
                  <a:pt x="1143261" y="2146300"/>
                </a:lnTo>
                <a:lnTo>
                  <a:pt x="1156848" y="2159000"/>
                </a:lnTo>
                <a:lnTo>
                  <a:pt x="1174353" y="2159000"/>
                </a:lnTo>
                <a:lnTo>
                  <a:pt x="1176916" y="2146300"/>
                </a:lnTo>
                <a:lnTo>
                  <a:pt x="1201607" y="2146300"/>
                </a:lnTo>
                <a:lnTo>
                  <a:pt x="1198576" y="2133600"/>
                </a:lnTo>
                <a:close/>
              </a:path>
              <a:path w="2881629" h="3251200">
                <a:moveTo>
                  <a:pt x="1196398" y="2146300"/>
                </a:moveTo>
                <a:lnTo>
                  <a:pt x="1176916" y="2146300"/>
                </a:lnTo>
                <a:lnTo>
                  <a:pt x="1187604" y="2159000"/>
                </a:lnTo>
                <a:lnTo>
                  <a:pt x="1209046" y="2159000"/>
                </a:lnTo>
                <a:lnTo>
                  <a:pt x="1196398" y="2146300"/>
                </a:lnTo>
                <a:close/>
              </a:path>
              <a:path w="2881629" h="3251200">
                <a:moveTo>
                  <a:pt x="1212302" y="2146300"/>
                </a:moveTo>
                <a:lnTo>
                  <a:pt x="1212097" y="2159000"/>
                </a:lnTo>
                <a:lnTo>
                  <a:pt x="1216413" y="2159000"/>
                </a:lnTo>
                <a:lnTo>
                  <a:pt x="1212302" y="2146300"/>
                </a:lnTo>
                <a:close/>
              </a:path>
              <a:path w="2881629" h="3251200">
                <a:moveTo>
                  <a:pt x="1157376" y="2120900"/>
                </a:moveTo>
                <a:lnTo>
                  <a:pt x="1130617" y="2120900"/>
                </a:lnTo>
                <a:lnTo>
                  <a:pt x="1134797" y="2133600"/>
                </a:lnTo>
                <a:lnTo>
                  <a:pt x="1164521" y="2133600"/>
                </a:lnTo>
                <a:lnTo>
                  <a:pt x="1157376" y="2120900"/>
                </a:lnTo>
                <a:close/>
              </a:path>
              <a:path w="2881629" h="3251200">
                <a:moveTo>
                  <a:pt x="1184105" y="2120900"/>
                </a:moveTo>
                <a:lnTo>
                  <a:pt x="1163962" y="2120900"/>
                </a:lnTo>
                <a:lnTo>
                  <a:pt x="1167341" y="2133600"/>
                </a:lnTo>
                <a:lnTo>
                  <a:pt x="1193008" y="2133600"/>
                </a:lnTo>
                <a:lnTo>
                  <a:pt x="1184105" y="2120900"/>
                </a:lnTo>
                <a:close/>
              </a:path>
              <a:path w="2881629" h="3251200">
                <a:moveTo>
                  <a:pt x="1180612" y="2108200"/>
                </a:moveTo>
                <a:lnTo>
                  <a:pt x="1105462" y="2108200"/>
                </a:lnTo>
                <a:lnTo>
                  <a:pt x="1116504" y="2120900"/>
                </a:lnTo>
                <a:lnTo>
                  <a:pt x="1183396" y="2120900"/>
                </a:lnTo>
                <a:lnTo>
                  <a:pt x="1180612" y="2108200"/>
                </a:lnTo>
                <a:close/>
              </a:path>
              <a:path w="2881629" h="3251200">
                <a:moveTo>
                  <a:pt x="1103634" y="2082800"/>
                </a:moveTo>
                <a:lnTo>
                  <a:pt x="1088321" y="2082800"/>
                </a:lnTo>
                <a:lnTo>
                  <a:pt x="1091264" y="2095500"/>
                </a:lnTo>
                <a:lnTo>
                  <a:pt x="1104971" y="2108200"/>
                </a:lnTo>
                <a:lnTo>
                  <a:pt x="1129317" y="2108200"/>
                </a:lnTo>
                <a:lnTo>
                  <a:pt x="1129431" y="2095500"/>
                </a:lnTo>
                <a:lnTo>
                  <a:pt x="1104775" y="2095500"/>
                </a:lnTo>
                <a:lnTo>
                  <a:pt x="1103634" y="2082800"/>
                </a:lnTo>
                <a:close/>
              </a:path>
              <a:path w="2881629" h="3251200">
                <a:moveTo>
                  <a:pt x="1151097" y="2095500"/>
                </a:moveTo>
                <a:lnTo>
                  <a:pt x="1129431" y="2095500"/>
                </a:lnTo>
                <a:lnTo>
                  <a:pt x="1129317" y="2108200"/>
                </a:lnTo>
                <a:lnTo>
                  <a:pt x="1163026" y="2108200"/>
                </a:lnTo>
                <a:lnTo>
                  <a:pt x="1151097" y="2095500"/>
                </a:lnTo>
                <a:close/>
              </a:path>
              <a:path w="2881629" h="3251200">
                <a:moveTo>
                  <a:pt x="1154423" y="2082800"/>
                </a:moveTo>
                <a:lnTo>
                  <a:pt x="1107168" y="2082800"/>
                </a:lnTo>
                <a:lnTo>
                  <a:pt x="1104775" y="2095500"/>
                </a:lnTo>
                <a:lnTo>
                  <a:pt x="1161435" y="2095500"/>
                </a:lnTo>
                <a:lnTo>
                  <a:pt x="1154423" y="2082800"/>
                </a:lnTo>
                <a:close/>
              </a:path>
              <a:path w="2881629" h="3251200">
                <a:moveTo>
                  <a:pt x="1085356" y="2082004"/>
                </a:moveTo>
                <a:lnTo>
                  <a:pt x="1085654" y="2082800"/>
                </a:lnTo>
                <a:lnTo>
                  <a:pt x="1086083" y="2082800"/>
                </a:lnTo>
                <a:lnTo>
                  <a:pt x="1085356" y="2082004"/>
                </a:lnTo>
                <a:close/>
              </a:path>
              <a:path w="2881629" h="3251200">
                <a:moveTo>
                  <a:pt x="1109087" y="2058278"/>
                </a:moveTo>
                <a:lnTo>
                  <a:pt x="1114551" y="2070100"/>
                </a:lnTo>
                <a:lnTo>
                  <a:pt x="1089234" y="2070100"/>
                </a:lnTo>
                <a:lnTo>
                  <a:pt x="1093528" y="2082800"/>
                </a:lnTo>
                <a:lnTo>
                  <a:pt x="1122175" y="2082800"/>
                </a:lnTo>
                <a:lnTo>
                  <a:pt x="1118160" y="2070100"/>
                </a:lnTo>
                <a:lnTo>
                  <a:pt x="1109087" y="2058278"/>
                </a:lnTo>
                <a:close/>
              </a:path>
              <a:path w="2881629" h="3251200">
                <a:moveTo>
                  <a:pt x="1146690" y="2070100"/>
                </a:moveTo>
                <a:lnTo>
                  <a:pt x="1141509" y="2070100"/>
                </a:lnTo>
                <a:lnTo>
                  <a:pt x="1145103" y="2082800"/>
                </a:lnTo>
                <a:lnTo>
                  <a:pt x="1146690" y="2070100"/>
                </a:lnTo>
                <a:close/>
              </a:path>
              <a:path w="2881629" h="3251200">
                <a:moveTo>
                  <a:pt x="1076871" y="2057400"/>
                </a:moveTo>
                <a:lnTo>
                  <a:pt x="1072903" y="2057400"/>
                </a:lnTo>
                <a:lnTo>
                  <a:pt x="1072619" y="2066282"/>
                </a:lnTo>
                <a:lnTo>
                  <a:pt x="1075521" y="2070100"/>
                </a:lnTo>
                <a:lnTo>
                  <a:pt x="1074491" y="2070100"/>
                </a:lnTo>
                <a:lnTo>
                  <a:pt x="1085356" y="2082004"/>
                </a:lnTo>
                <a:lnTo>
                  <a:pt x="1080901" y="2070100"/>
                </a:lnTo>
                <a:lnTo>
                  <a:pt x="1076871" y="2057400"/>
                </a:lnTo>
                <a:close/>
              </a:path>
              <a:path w="2881629" h="3251200">
                <a:moveTo>
                  <a:pt x="1108413" y="2057400"/>
                </a:moveTo>
                <a:lnTo>
                  <a:pt x="1078677" y="2057400"/>
                </a:lnTo>
                <a:lnTo>
                  <a:pt x="1091433" y="2070100"/>
                </a:lnTo>
                <a:lnTo>
                  <a:pt x="1114551" y="2070100"/>
                </a:lnTo>
                <a:lnTo>
                  <a:pt x="1108413" y="2057400"/>
                </a:lnTo>
                <a:close/>
              </a:path>
              <a:path w="2881629" h="3251200">
                <a:moveTo>
                  <a:pt x="1108413" y="2057400"/>
                </a:moveTo>
                <a:lnTo>
                  <a:pt x="1114551" y="2070100"/>
                </a:lnTo>
                <a:lnTo>
                  <a:pt x="1109087" y="2058278"/>
                </a:lnTo>
                <a:lnTo>
                  <a:pt x="1108413" y="2057400"/>
                </a:lnTo>
                <a:close/>
              </a:path>
              <a:path w="2881629" h="3251200">
                <a:moveTo>
                  <a:pt x="1103042" y="2044700"/>
                </a:moveTo>
                <a:lnTo>
                  <a:pt x="1059267" y="2044700"/>
                </a:lnTo>
                <a:lnTo>
                  <a:pt x="1065868" y="2057400"/>
                </a:lnTo>
                <a:lnTo>
                  <a:pt x="1072619" y="2066282"/>
                </a:lnTo>
                <a:lnTo>
                  <a:pt x="1072903" y="2057400"/>
                </a:lnTo>
                <a:lnTo>
                  <a:pt x="1108681" y="2057400"/>
                </a:lnTo>
                <a:lnTo>
                  <a:pt x="1103042" y="2044700"/>
                </a:lnTo>
                <a:close/>
              </a:path>
              <a:path w="2881629" h="3251200">
                <a:moveTo>
                  <a:pt x="1108681" y="2057400"/>
                </a:moveTo>
                <a:lnTo>
                  <a:pt x="1108413" y="2057400"/>
                </a:lnTo>
                <a:lnTo>
                  <a:pt x="1109087" y="2058278"/>
                </a:lnTo>
                <a:lnTo>
                  <a:pt x="1108681" y="2057400"/>
                </a:lnTo>
                <a:close/>
              </a:path>
              <a:path w="2881629" h="3251200">
                <a:moveTo>
                  <a:pt x="1057207" y="2055451"/>
                </a:moveTo>
                <a:lnTo>
                  <a:pt x="1056833" y="2057400"/>
                </a:lnTo>
                <a:lnTo>
                  <a:pt x="1058362" y="2057400"/>
                </a:lnTo>
                <a:lnTo>
                  <a:pt x="1057207" y="2055451"/>
                </a:lnTo>
                <a:close/>
              </a:path>
              <a:path w="2881629" h="3251200">
                <a:moveTo>
                  <a:pt x="1059267" y="2044700"/>
                </a:moveTo>
                <a:lnTo>
                  <a:pt x="1050831" y="2044700"/>
                </a:lnTo>
                <a:lnTo>
                  <a:pt x="1057207" y="2055451"/>
                </a:lnTo>
                <a:lnTo>
                  <a:pt x="1059267" y="2044700"/>
                </a:lnTo>
                <a:close/>
              </a:path>
              <a:path w="2881629" h="3251200">
                <a:moveTo>
                  <a:pt x="1106492" y="2032000"/>
                </a:moveTo>
                <a:lnTo>
                  <a:pt x="1044033" y="2032000"/>
                </a:lnTo>
                <a:lnTo>
                  <a:pt x="1046619" y="2044700"/>
                </a:lnTo>
                <a:lnTo>
                  <a:pt x="1109873" y="2044700"/>
                </a:lnTo>
                <a:lnTo>
                  <a:pt x="1106492" y="2032000"/>
                </a:lnTo>
                <a:close/>
              </a:path>
              <a:path w="2881629" h="3251200">
                <a:moveTo>
                  <a:pt x="1056343" y="1968500"/>
                </a:moveTo>
                <a:lnTo>
                  <a:pt x="1050247" y="1968500"/>
                </a:lnTo>
                <a:lnTo>
                  <a:pt x="1048325" y="1981200"/>
                </a:lnTo>
                <a:lnTo>
                  <a:pt x="991738" y="1981200"/>
                </a:lnTo>
                <a:lnTo>
                  <a:pt x="1000298" y="1993900"/>
                </a:lnTo>
                <a:lnTo>
                  <a:pt x="1042165" y="1993900"/>
                </a:lnTo>
                <a:lnTo>
                  <a:pt x="1033834" y="2006600"/>
                </a:lnTo>
                <a:lnTo>
                  <a:pt x="1030524" y="2019300"/>
                </a:lnTo>
                <a:lnTo>
                  <a:pt x="1026993" y="2032000"/>
                </a:lnTo>
                <a:lnTo>
                  <a:pt x="1084676" y="2032000"/>
                </a:lnTo>
                <a:lnTo>
                  <a:pt x="1079444" y="2019300"/>
                </a:lnTo>
                <a:lnTo>
                  <a:pt x="1072018" y="2019300"/>
                </a:lnTo>
                <a:lnTo>
                  <a:pt x="1071858" y="2006600"/>
                </a:lnTo>
                <a:lnTo>
                  <a:pt x="1043482" y="2006600"/>
                </a:lnTo>
                <a:lnTo>
                  <a:pt x="1050890" y="1993900"/>
                </a:lnTo>
                <a:lnTo>
                  <a:pt x="1055337" y="1981200"/>
                </a:lnTo>
                <a:lnTo>
                  <a:pt x="1056343" y="1968500"/>
                </a:lnTo>
                <a:close/>
              </a:path>
              <a:path w="2881629" h="3251200">
                <a:moveTo>
                  <a:pt x="1032303" y="1993900"/>
                </a:moveTo>
                <a:lnTo>
                  <a:pt x="1017697" y="1993900"/>
                </a:lnTo>
                <a:lnTo>
                  <a:pt x="1011315" y="2006600"/>
                </a:lnTo>
                <a:lnTo>
                  <a:pt x="1017400" y="2019300"/>
                </a:lnTo>
                <a:lnTo>
                  <a:pt x="1025764" y="2006600"/>
                </a:lnTo>
                <a:lnTo>
                  <a:pt x="1026218" y="2006600"/>
                </a:lnTo>
                <a:lnTo>
                  <a:pt x="1032060" y="1995577"/>
                </a:lnTo>
                <a:lnTo>
                  <a:pt x="1032303" y="1993900"/>
                </a:lnTo>
                <a:close/>
              </a:path>
              <a:path w="2881629" h="3251200">
                <a:moveTo>
                  <a:pt x="1078982" y="2006600"/>
                </a:moveTo>
                <a:lnTo>
                  <a:pt x="1071858" y="2006600"/>
                </a:lnTo>
                <a:lnTo>
                  <a:pt x="1081324" y="2019300"/>
                </a:lnTo>
                <a:lnTo>
                  <a:pt x="1092779" y="2019300"/>
                </a:lnTo>
                <a:lnTo>
                  <a:pt x="1078982" y="2006600"/>
                </a:lnTo>
                <a:close/>
              </a:path>
              <a:path w="2881629" h="3251200">
                <a:moveTo>
                  <a:pt x="1042165" y="1993900"/>
                </a:moveTo>
                <a:lnTo>
                  <a:pt x="1032949" y="1993900"/>
                </a:lnTo>
                <a:lnTo>
                  <a:pt x="1032060" y="1995577"/>
                </a:lnTo>
                <a:lnTo>
                  <a:pt x="1030460" y="2006600"/>
                </a:lnTo>
                <a:lnTo>
                  <a:pt x="1033834" y="2006600"/>
                </a:lnTo>
                <a:lnTo>
                  <a:pt x="1042165" y="1993900"/>
                </a:lnTo>
                <a:close/>
              </a:path>
              <a:path w="2881629" h="3251200">
                <a:moveTo>
                  <a:pt x="1068712" y="1993900"/>
                </a:moveTo>
                <a:lnTo>
                  <a:pt x="1050890" y="1993900"/>
                </a:lnTo>
                <a:lnTo>
                  <a:pt x="1043482" y="2006600"/>
                </a:lnTo>
                <a:lnTo>
                  <a:pt x="1068051" y="2006600"/>
                </a:lnTo>
                <a:lnTo>
                  <a:pt x="1068712" y="1993900"/>
                </a:lnTo>
                <a:close/>
              </a:path>
              <a:path w="2881629" h="3251200">
                <a:moveTo>
                  <a:pt x="1032949" y="1993900"/>
                </a:moveTo>
                <a:lnTo>
                  <a:pt x="1032303" y="1993900"/>
                </a:lnTo>
                <a:lnTo>
                  <a:pt x="1032060" y="1995577"/>
                </a:lnTo>
                <a:lnTo>
                  <a:pt x="1032949" y="1993900"/>
                </a:lnTo>
                <a:close/>
              </a:path>
              <a:path w="2881629" h="3251200">
                <a:moveTo>
                  <a:pt x="1058806" y="1981200"/>
                </a:moveTo>
                <a:lnTo>
                  <a:pt x="1051746" y="1993900"/>
                </a:lnTo>
                <a:lnTo>
                  <a:pt x="1064428" y="1993900"/>
                </a:lnTo>
                <a:lnTo>
                  <a:pt x="1058806" y="1981200"/>
                </a:lnTo>
                <a:close/>
              </a:path>
              <a:path w="2881629" h="3251200">
                <a:moveTo>
                  <a:pt x="1038827" y="1955800"/>
                </a:moveTo>
                <a:lnTo>
                  <a:pt x="975534" y="1955800"/>
                </a:lnTo>
                <a:lnTo>
                  <a:pt x="975837" y="1968500"/>
                </a:lnTo>
                <a:lnTo>
                  <a:pt x="982461" y="1968500"/>
                </a:lnTo>
                <a:lnTo>
                  <a:pt x="986777" y="1981200"/>
                </a:lnTo>
                <a:lnTo>
                  <a:pt x="1048325" y="1981200"/>
                </a:lnTo>
                <a:lnTo>
                  <a:pt x="1044462" y="1968500"/>
                </a:lnTo>
                <a:lnTo>
                  <a:pt x="1038827" y="1955800"/>
                </a:lnTo>
                <a:close/>
              </a:path>
              <a:path w="2881629" h="3251200">
                <a:moveTo>
                  <a:pt x="981006" y="1930400"/>
                </a:moveTo>
                <a:lnTo>
                  <a:pt x="957848" y="1930400"/>
                </a:lnTo>
                <a:lnTo>
                  <a:pt x="961972" y="1943100"/>
                </a:lnTo>
                <a:lnTo>
                  <a:pt x="966025" y="1955800"/>
                </a:lnTo>
                <a:lnTo>
                  <a:pt x="970135" y="1943100"/>
                </a:lnTo>
                <a:lnTo>
                  <a:pt x="990773" y="1943100"/>
                </a:lnTo>
                <a:lnTo>
                  <a:pt x="981006" y="1930400"/>
                </a:lnTo>
                <a:close/>
              </a:path>
              <a:path w="2881629" h="3251200">
                <a:moveTo>
                  <a:pt x="1017203" y="1943100"/>
                </a:moveTo>
                <a:lnTo>
                  <a:pt x="970135" y="1943100"/>
                </a:lnTo>
                <a:lnTo>
                  <a:pt x="968345" y="1955800"/>
                </a:lnTo>
                <a:lnTo>
                  <a:pt x="1017540" y="1955800"/>
                </a:lnTo>
                <a:lnTo>
                  <a:pt x="1017203" y="1943100"/>
                </a:lnTo>
                <a:close/>
              </a:path>
              <a:path w="2881629" h="3251200">
                <a:moveTo>
                  <a:pt x="1001735" y="1930400"/>
                </a:moveTo>
                <a:lnTo>
                  <a:pt x="996564" y="1930400"/>
                </a:lnTo>
                <a:lnTo>
                  <a:pt x="996767" y="1943100"/>
                </a:lnTo>
                <a:lnTo>
                  <a:pt x="1003747" y="1943100"/>
                </a:lnTo>
                <a:lnTo>
                  <a:pt x="1001735" y="1930400"/>
                </a:lnTo>
                <a:close/>
              </a:path>
              <a:path w="2881629" h="3251200">
                <a:moveTo>
                  <a:pt x="930758" y="1905000"/>
                </a:moveTo>
                <a:lnTo>
                  <a:pt x="937053" y="1917700"/>
                </a:lnTo>
                <a:lnTo>
                  <a:pt x="948942" y="1930400"/>
                </a:lnTo>
                <a:lnTo>
                  <a:pt x="1004412" y="1930400"/>
                </a:lnTo>
                <a:lnTo>
                  <a:pt x="998945" y="1917700"/>
                </a:lnTo>
                <a:lnTo>
                  <a:pt x="942957" y="1917700"/>
                </a:lnTo>
                <a:lnTo>
                  <a:pt x="930758" y="1905000"/>
                </a:lnTo>
                <a:close/>
              </a:path>
              <a:path w="2881629" h="3251200">
                <a:moveTo>
                  <a:pt x="966915" y="1892300"/>
                </a:moveTo>
                <a:lnTo>
                  <a:pt x="931083" y="1892300"/>
                </a:lnTo>
                <a:lnTo>
                  <a:pt x="933263" y="1905000"/>
                </a:lnTo>
                <a:lnTo>
                  <a:pt x="937674" y="1905000"/>
                </a:lnTo>
                <a:lnTo>
                  <a:pt x="942957" y="1917700"/>
                </a:lnTo>
                <a:lnTo>
                  <a:pt x="990328" y="1917700"/>
                </a:lnTo>
                <a:lnTo>
                  <a:pt x="976277" y="1905000"/>
                </a:lnTo>
                <a:lnTo>
                  <a:pt x="966915" y="1892300"/>
                </a:lnTo>
                <a:close/>
              </a:path>
              <a:path w="2881629" h="3251200">
                <a:moveTo>
                  <a:pt x="989884" y="1905000"/>
                </a:moveTo>
                <a:lnTo>
                  <a:pt x="990328" y="1917700"/>
                </a:lnTo>
                <a:lnTo>
                  <a:pt x="1000280" y="1917700"/>
                </a:lnTo>
                <a:lnTo>
                  <a:pt x="989884" y="1905000"/>
                </a:lnTo>
                <a:close/>
              </a:path>
              <a:path w="2881629" h="3251200">
                <a:moveTo>
                  <a:pt x="966005" y="1879600"/>
                </a:moveTo>
                <a:lnTo>
                  <a:pt x="910129" y="1879600"/>
                </a:lnTo>
                <a:lnTo>
                  <a:pt x="919258" y="1892300"/>
                </a:lnTo>
                <a:lnTo>
                  <a:pt x="922612" y="1905000"/>
                </a:lnTo>
                <a:lnTo>
                  <a:pt x="933263" y="1905000"/>
                </a:lnTo>
                <a:lnTo>
                  <a:pt x="930411" y="1892300"/>
                </a:lnTo>
                <a:lnTo>
                  <a:pt x="967916" y="1892300"/>
                </a:lnTo>
                <a:lnTo>
                  <a:pt x="966005" y="1879600"/>
                </a:lnTo>
                <a:close/>
              </a:path>
              <a:path w="2881629" h="3251200">
                <a:moveTo>
                  <a:pt x="988512" y="1892300"/>
                </a:moveTo>
                <a:lnTo>
                  <a:pt x="989172" y="1905000"/>
                </a:lnTo>
                <a:lnTo>
                  <a:pt x="990176" y="1905000"/>
                </a:lnTo>
                <a:lnTo>
                  <a:pt x="988512" y="1892300"/>
                </a:lnTo>
                <a:close/>
              </a:path>
              <a:path w="2881629" h="3251200">
                <a:moveTo>
                  <a:pt x="962066" y="1866900"/>
                </a:moveTo>
                <a:lnTo>
                  <a:pt x="963087" y="1879600"/>
                </a:lnTo>
                <a:lnTo>
                  <a:pt x="966005" y="1879600"/>
                </a:lnTo>
                <a:lnTo>
                  <a:pt x="976803" y="1892300"/>
                </a:lnTo>
                <a:lnTo>
                  <a:pt x="982017" y="1892300"/>
                </a:lnTo>
                <a:lnTo>
                  <a:pt x="971970" y="1879600"/>
                </a:lnTo>
                <a:lnTo>
                  <a:pt x="962066" y="1866900"/>
                </a:lnTo>
                <a:close/>
              </a:path>
              <a:path w="2881629" h="3251200">
                <a:moveTo>
                  <a:pt x="935782" y="1841500"/>
                </a:moveTo>
                <a:lnTo>
                  <a:pt x="891551" y="1841500"/>
                </a:lnTo>
                <a:lnTo>
                  <a:pt x="895609" y="1854200"/>
                </a:lnTo>
                <a:lnTo>
                  <a:pt x="898761" y="1866900"/>
                </a:lnTo>
                <a:lnTo>
                  <a:pt x="896018" y="1866900"/>
                </a:lnTo>
                <a:lnTo>
                  <a:pt x="900593" y="1879600"/>
                </a:lnTo>
                <a:lnTo>
                  <a:pt x="952709" y="1879600"/>
                </a:lnTo>
                <a:lnTo>
                  <a:pt x="948485" y="1866900"/>
                </a:lnTo>
                <a:lnTo>
                  <a:pt x="949028" y="1854200"/>
                </a:lnTo>
                <a:lnTo>
                  <a:pt x="942115" y="1854200"/>
                </a:lnTo>
                <a:lnTo>
                  <a:pt x="935782" y="1841500"/>
                </a:lnTo>
                <a:close/>
              </a:path>
              <a:path w="2881629" h="3251200">
                <a:moveTo>
                  <a:pt x="889478" y="1841500"/>
                </a:moveTo>
                <a:lnTo>
                  <a:pt x="877438" y="1841500"/>
                </a:lnTo>
                <a:lnTo>
                  <a:pt x="882665" y="1854200"/>
                </a:lnTo>
                <a:lnTo>
                  <a:pt x="892284" y="1854200"/>
                </a:lnTo>
                <a:lnTo>
                  <a:pt x="889478" y="1841500"/>
                </a:lnTo>
                <a:close/>
              </a:path>
              <a:path w="2881629" h="3251200">
                <a:moveTo>
                  <a:pt x="889668" y="1828800"/>
                </a:moveTo>
                <a:lnTo>
                  <a:pt x="866131" y="1828800"/>
                </a:lnTo>
                <a:lnTo>
                  <a:pt x="873132" y="1841500"/>
                </a:lnTo>
                <a:lnTo>
                  <a:pt x="884093" y="1841500"/>
                </a:lnTo>
                <a:lnTo>
                  <a:pt x="889668" y="1828800"/>
                </a:lnTo>
                <a:close/>
              </a:path>
              <a:path w="2881629" h="3251200">
                <a:moveTo>
                  <a:pt x="924326" y="1828800"/>
                </a:moveTo>
                <a:lnTo>
                  <a:pt x="889668" y="1828800"/>
                </a:lnTo>
                <a:lnTo>
                  <a:pt x="888703" y="1841500"/>
                </a:lnTo>
                <a:lnTo>
                  <a:pt x="931260" y="1841500"/>
                </a:lnTo>
                <a:lnTo>
                  <a:pt x="924326" y="1828800"/>
                </a:lnTo>
                <a:close/>
              </a:path>
              <a:path w="2881629" h="3251200">
                <a:moveTo>
                  <a:pt x="910097" y="1816100"/>
                </a:moveTo>
                <a:lnTo>
                  <a:pt x="863353" y="1816100"/>
                </a:lnTo>
                <a:lnTo>
                  <a:pt x="869448" y="1828800"/>
                </a:lnTo>
                <a:lnTo>
                  <a:pt x="917659" y="1828800"/>
                </a:lnTo>
                <a:lnTo>
                  <a:pt x="917109" y="1825065"/>
                </a:lnTo>
                <a:lnTo>
                  <a:pt x="910097" y="1816100"/>
                </a:lnTo>
                <a:close/>
              </a:path>
              <a:path w="2881629" h="3251200">
                <a:moveTo>
                  <a:pt x="916634" y="1816100"/>
                </a:moveTo>
                <a:lnTo>
                  <a:pt x="915790" y="1816100"/>
                </a:lnTo>
                <a:lnTo>
                  <a:pt x="917109" y="1825065"/>
                </a:lnTo>
                <a:lnTo>
                  <a:pt x="920031" y="1828800"/>
                </a:lnTo>
                <a:lnTo>
                  <a:pt x="921215" y="1828800"/>
                </a:lnTo>
                <a:lnTo>
                  <a:pt x="916634" y="1816100"/>
                </a:lnTo>
                <a:close/>
              </a:path>
              <a:path w="2881629" h="3251200">
                <a:moveTo>
                  <a:pt x="926741" y="1816100"/>
                </a:moveTo>
                <a:lnTo>
                  <a:pt x="927641" y="1828800"/>
                </a:lnTo>
                <a:lnTo>
                  <a:pt x="930803" y="1828800"/>
                </a:lnTo>
                <a:lnTo>
                  <a:pt x="926741" y="1816100"/>
                </a:lnTo>
                <a:close/>
              </a:path>
              <a:path w="2881629" h="3251200">
                <a:moveTo>
                  <a:pt x="858019" y="1790700"/>
                </a:moveTo>
                <a:lnTo>
                  <a:pt x="843240" y="1790700"/>
                </a:lnTo>
                <a:lnTo>
                  <a:pt x="847390" y="1803400"/>
                </a:lnTo>
                <a:lnTo>
                  <a:pt x="854311" y="1816100"/>
                </a:lnTo>
                <a:lnTo>
                  <a:pt x="859367" y="1816100"/>
                </a:lnTo>
                <a:lnTo>
                  <a:pt x="854993" y="1803400"/>
                </a:lnTo>
                <a:lnTo>
                  <a:pt x="858019" y="1790700"/>
                </a:lnTo>
                <a:close/>
              </a:path>
              <a:path w="2881629" h="3251200">
                <a:moveTo>
                  <a:pt x="898249" y="1790700"/>
                </a:moveTo>
                <a:lnTo>
                  <a:pt x="864896" y="1790700"/>
                </a:lnTo>
                <a:lnTo>
                  <a:pt x="867603" y="1803400"/>
                </a:lnTo>
                <a:lnTo>
                  <a:pt x="868383" y="1816100"/>
                </a:lnTo>
                <a:lnTo>
                  <a:pt x="912147" y="1816100"/>
                </a:lnTo>
                <a:lnTo>
                  <a:pt x="906862" y="1803400"/>
                </a:lnTo>
                <a:lnTo>
                  <a:pt x="908799" y="1803400"/>
                </a:lnTo>
                <a:lnTo>
                  <a:pt x="898249" y="1790700"/>
                </a:lnTo>
                <a:close/>
              </a:path>
              <a:path w="2881629" h="3251200">
                <a:moveTo>
                  <a:pt x="911169" y="1807108"/>
                </a:moveTo>
                <a:lnTo>
                  <a:pt x="912147" y="1816100"/>
                </a:lnTo>
                <a:lnTo>
                  <a:pt x="916917" y="1816100"/>
                </a:lnTo>
                <a:lnTo>
                  <a:pt x="911169" y="1807108"/>
                </a:lnTo>
                <a:close/>
              </a:path>
              <a:path w="2881629" h="3251200">
                <a:moveTo>
                  <a:pt x="910766" y="1803400"/>
                </a:moveTo>
                <a:lnTo>
                  <a:pt x="908799" y="1803400"/>
                </a:lnTo>
                <a:lnTo>
                  <a:pt x="911169" y="1807108"/>
                </a:lnTo>
                <a:lnTo>
                  <a:pt x="910766" y="1803400"/>
                </a:lnTo>
                <a:close/>
              </a:path>
              <a:path w="2881629" h="3251200">
                <a:moveTo>
                  <a:pt x="881965" y="1778000"/>
                </a:moveTo>
                <a:lnTo>
                  <a:pt x="830159" y="1778000"/>
                </a:lnTo>
                <a:lnTo>
                  <a:pt x="835851" y="1790700"/>
                </a:lnTo>
                <a:lnTo>
                  <a:pt x="886226" y="1790700"/>
                </a:lnTo>
                <a:lnTo>
                  <a:pt x="881965" y="1778000"/>
                </a:lnTo>
                <a:close/>
              </a:path>
              <a:path w="2881629" h="3251200">
                <a:moveTo>
                  <a:pt x="885721" y="1778387"/>
                </a:moveTo>
                <a:lnTo>
                  <a:pt x="888453" y="1790700"/>
                </a:lnTo>
                <a:lnTo>
                  <a:pt x="891103" y="1790700"/>
                </a:lnTo>
                <a:lnTo>
                  <a:pt x="885721" y="1778387"/>
                </a:lnTo>
                <a:close/>
              </a:path>
              <a:path w="2881629" h="3251200">
                <a:moveTo>
                  <a:pt x="885636" y="1778000"/>
                </a:moveTo>
                <a:lnTo>
                  <a:pt x="885721" y="1778387"/>
                </a:lnTo>
                <a:lnTo>
                  <a:pt x="885636" y="1778000"/>
                </a:lnTo>
                <a:close/>
              </a:path>
              <a:path w="2881629" h="3251200">
                <a:moveTo>
                  <a:pt x="858045" y="1739900"/>
                </a:moveTo>
                <a:lnTo>
                  <a:pt x="805130" y="1739900"/>
                </a:lnTo>
                <a:lnTo>
                  <a:pt x="807194" y="1752600"/>
                </a:lnTo>
                <a:lnTo>
                  <a:pt x="817014" y="1752600"/>
                </a:lnTo>
                <a:lnTo>
                  <a:pt x="814127" y="1765300"/>
                </a:lnTo>
                <a:lnTo>
                  <a:pt x="824568" y="1778000"/>
                </a:lnTo>
                <a:lnTo>
                  <a:pt x="881386" y="1778000"/>
                </a:lnTo>
                <a:lnTo>
                  <a:pt x="879588" y="1765300"/>
                </a:lnTo>
                <a:lnTo>
                  <a:pt x="859913" y="1765300"/>
                </a:lnTo>
                <a:lnTo>
                  <a:pt x="854217" y="1752600"/>
                </a:lnTo>
                <a:lnTo>
                  <a:pt x="858045" y="1739900"/>
                </a:lnTo>
                <a:close/>
              </a:path>
              <a:path w="2881629" h="3251200">
                <a:moveTo>
                  <a:pt x="882829" y="1765300"/>
                </a:moveTo>
                <a:lnTo>
                  <a:pt x="881965" y="1778000"/>
                </a:lnTo>
                <a:lnTo>
                  <a:pt x="892284" y="1778000"/>
                </a:lnTo>
                <a:lnTo>
                  <a:pt x="882829" y="1765300"/>
                </a:lnTo>
                <a:close/>
              </a:path>
              <a:path w="2881629" h="3251200">
                <a:moveTo>
                  <a:pt x="838755" y="1714500"/>
                </a:moveTo>
                <a:lnTo>
                  <a:pt x="782103" y="1714500"/>
                </a:lnTo>
                <a:lnTo>
                  <a:pt x="787422" y="1727200"/>
                </a:lnTo>
                <a:lnTo>
                  <a:pt x="797887" y="1739900"/>
                </a:lnTo>
                <a:lnTo>
                  <a:pt x="846992" y="1739900"/>
                </a:lnTo>
                <a:lnTo>
                  <a:pt x="842460" y="1727200"/>
                </a:lnTo>
                <a:lnTo>
                  <a:pt x="838755" y="1714500"/>
                </a:lnTo>
                <a:close/>
              </a:path>
              <a:path w="2881629" h="3251200">
                <a:moveTo>
                  <a:pt x="858213" y="1727200"/>
                </a:moveTo>
                <a:lnTo>
                  <a:pt x="854117" y="1727200"/>
                </a:lnTo>
                <a:lnTo>
                  <a:pt x="855860" y="1739900"/>
                </a:lnTo>
                <a:lnTo>
                  <a:pt x="861133" y="1739900"/>
                </a:lnTo>
                <a:lnTo>
                  <a:pt x="858213" y="1727200"/>
                </a:lnTo>
                <a:close/>
              </a:path>
              <a:path w="2881629" h="3251200">
                <a:moveTo>
                  <a:pt x="783293" y="1676400"/>
                </a:moveTo>
                <a:lnTo>
                  <a:pt x="775899" y="1676400"/>
                </a:lnTo>
                <a:lnTo>
                  <a:pt x="770428" y="1689100"/>
                </a:lnTo>
                <a:lnTo>
                  <a:pt x="765490" y="1701800"/>
                </a:lnTo>
                <a:lnTo>
                  <a:pt x="773550" y="1701800"/>
                </a:lnTo>
                <a:lnTo>
                  <a:pt x="785199" y="1714500"/>
                </a:lnTo>
                <a:lnTo>
                  <a:pt x="825920" y="1714500"/>
                </a:lnTo>
                <a:lnTo>
                  <a:pt x="815892" y="1701800"/>
                </a:lnTo>
                <a:lnTo>
                  <a:pt x="808948" y="1689100"/>
                </a:lnTo>
                <a:lnTo>
                  <a:pt x="780772" y="1689100"/>
                </a:lnTo>
                <a:lnTo>
                  <a:pt x="783293" y="1676400"/>
                </a:lnTo>
                <a:close/>
              </a:path>
              <a:path w="2881629" h="3251200">
                <a:moveTo>
                  <a:pt x="830613" y="1689100"/>
                </a:moveTo>
                <a:lnTo>
                  <a:pt x="821164" y="1689100"/>
                </a:lnTo>
                <a:lnTo>
                  <a:pt x="822038" y="1701800"/>
                </a:lnTo>
                <a:lnTo>
                  <a:pt x="830972" y="1714500"/>
                </a:lnTo>
                <a:lnTo>
                  <a:pt x="837291" y="1714500"/>
                </a:lnTo>
                <a:lnTo>
                  <a:pt x="830321" y="1701800"/>
                </a:lnTo>
                <a:lnTo>
                  <a:pt x="830613" y="1689100"/>
                </a:lnTo>
                <a:close/>
              </a:path>
              <a:path w="2881629" h="3251200">
                <a:moveTo>
                  <a:pt x="775899" y="1676400"/>
                </a:moveTo>
                <a:lnTo>
                  <a:pt x="753598" y="1676400"/>
                </a:lnTo>
                <a:lnTo>
                  <a:pt x="762325" y="1689100"/>
                </a:lnTo>
                <a:lnTo>
                  <a:pt x="770428" y="1689100"/>
                </a:lnTo>
                <a:lnTo>
                  <a:pt x="775899" y="1676400"/>
                </a:lnTo>
                <a:close/>
              </a:path>
              <a:path w="2881629" h="3251200">
                <a:moveTo>
                  <a:pt x="814502" y="1676400"/>
                </a:moveTo>
                <a:lnTo>
                  <a:pt x="783293" y="1676400"/>
                </a:lnTo>
                <a:lnTo>
                  <a:pt x="780772" y="1689100"/>
                </a:lnTo>
                <a:lnTo>
                  <a:pt x="820910" y="1689100"/>
                </a:lnTo>
                <a:lnTo>
                  <a:pt x="814502" y="1676400"/>
                </a:lnTo>
                <a:close/>
              </a:path>
              <a:path w="2881629" h="3251200">
                <a:moveTo>
                  <a:pt x="771113" y="1638300"/>
                </a:moveTo>
                <a:lnTo>
                  <a:pt x="739086" y="1638300"/>
                </a:lnTo>
                <a:lnTo>
                  <a:pt x="737244" y="1651000"/>
                </a:lnTo>
                <a:lnTo>
                  <a:pt x="736138" y="1663700"/>
                </a:lnTo>
                <a:lnTo>
                  <a:pt x="754904" y="1663700"/>
                </a:lnTo>
                <a:lnTo>
                  <a:pt x="754043" y="1676400"/>
                </a:lnTo>
                <a:lnTo>
                  <a:pt x="788985" y="1676400"/>
                </a:lnTo>
                <a:lnTo>
                  <a:pt x="795391" y="1663700"/>
                </a:lnTo>
                <a:lnTo>
                  <a:pt x="792703" y="1651000"/>
                </a:lnTo>
                <a:lnTo>
                  <a:pt x="771113" y="1638300"/>
                </a:lnTo>
                <a:close/>
              </a:path>
              <a:path w="2881629" h="3251200">
                <a:moveTo>
                  <a:pt x="799980" y="1663700"/>
                </a:moveTo>
                <a:lnTo>
                  <a:pt x="796945" y="1676400"/>
                </a:lnTo>
                <a:lnTo>
                  <a:pt x="808032" y="1676400"/>
                </a:lnTo>
                <a:lnTo>
                  <a:pt x="799980" y="1663700"/>
                </a:lnTo>
                <a:close/>
              </a:path>
              <a:path w="2881629" h="3251200">
                <a:moveTo>
                  <a:pt x="729901" y="1625600"/>
                </a:moveTo>
                <a:lnTo>
                  <a:pt x="720161" y="1625600"/>
                </a:lnTo>
                <a:lnTo>
                  <a:pt x="720136" y="1638300"/>
                </a:lnTo>
                <a:lnTo>
                  <a:pt x="727270" y="1638300"/>
                </a:lnTo>
                <a:lnTo>
                  <a:pt x="729901" y="1625600"/>
                </a:lnTo>
                <a:close/>
              </a:path>
              <a:path w="2881629" h="3251200">
                <a:moveTo>
                  <a:pt x="756667" y="1625600"/>
                </a:moveTo>
                <a:lnTo>
                  <a:pt x="733509" y="1625600"/>
                </a:lnTo>
                <a:lnTo>
                  <a:pt x="727758" y="1638300"/>
                </a:lnTo>
                <a:lnTo>
                  <a:pt x="759864" y="1638300"/>
                </a:lnTo>
                <a:lnTo>
                  <a:pt x="756667" y="1625600"/>
                </a:lnTo>
                <a:close/>
              </a:path>
              <a:path w="2881629" h="3251200">
                <a:moveTo>
                  <a:pt x="746947" y="1574800"/>
                </a:moveTo>
                <a:lnTo>
                  <a:pt x="689389" y="1574800"/>
                </a:lnTo>
                <a:lnTo>
                  <a:pt x="691868" y="1600200"/>
                </a:lnTo>
                <a:lnTo>
                  <a:pt x="712296" y="1600200"/>
                </a:lnTo>
                <a:lnTo>
                  <a:pt x="710560" y="1612900"/>
                </a:lnTo>
                <a:lnTo>
                  <a:pt x="712186" y="1625600"/>
                </a:lnTo>
                <a:lnTo>
                  <a:pt x="758578" y="1625600"/>
                </a:lnTo>
                <a:lnTo>
                  <a:pt x="762418" y="1638300"/>
                </a:lnTo>
                <a:lnTo>
                  <a:pt x="770847" y="1638300"/>
                </a:lnTo>
                <a:lnTo>
                  <a:pt x="773766" y="1634479"/>
                </a:lnTo>
                <a:lnTo>
                  <a:pt x="765575" y="1625600"/>
                </a:lnTo>
                <a:lnTo>
                  <a:pt x="756666" y="1612900"/>
                </a:lnTo>
                <a:lnTo>
                  <a:pt x="742625" y="1612900"/>
                </a:lnTo>
                <a:lnTo>
                  <a:pt x="727730" y="1600200"/>
                </a:lnTo>
                <a:lnTo>
                  <a:pt x="724694" y="1587500"/>
                </a:lnTo>
                <a:lnTo>
                  <a:pt x="748088" y="1587500"/>
                </a:lnTo>
                <a:lnTo>
                  <a:pt x="746947" y="1574800"/>
                </a:lnTo>
                <a:close/>
              </a:path>
              <a:path w="2881629" h="3251200">
                <a:moveTo>
                  <a:pt x="781032" y="1625600"/>
                </a:moveTo>
                <a:lnTo>
                  <a:pt x="780549" y="1625600"/>
                </a:lnTo>
                <a:lnTo>
                  <a:pt x="773766" y="1634479"/>
                </a:lnTo>
                <a:lnTo>
                  <a:pt x="777290" y="1638300"/>
                </a:lnTo>
                <a:lnTo>
                  <a:pt x="781032" y="1625600"/>
                </a:lnTo>
                <a:close/>
              </a:path>
              <a:path w="2881629" h="3251200">
                <a:moveTo>
                  <a:pt x="736794" y="1587500"/>
                </a:moveTo>
                <a:lnTo>
                  <a:pt x="724694" y="1587500"/>
                </a:lnTo>
                <a:lnTo>
                  <a:pt x="735636" y="1600200"/>
                </a:lnTo>
                <a:lnTo>
                  <a:pt x="742625" y="1612900"/>
                </a:lnTo>
                <a:lnTo>
                  <a:pt x="748825" y="1612900"/>
                </a:lnTo>
                <a:lnTo>
                  <a:pt x="743924" y="1600200"/>
                </a:lnTo>
                <a:lnTo>
                  <a:pt x="736794" y="1587500"/>
                </a:lnTo>
                <a:close/>
              </a:path>
              <a:path w="2881629" h="3251200">
                <a:moveTo>
                  <a:pt x="756368" y="1600200"/>
                </a:moveTo>
                <a:lnTo>
                  <a:pt x="749225" y="1600200"/>
                </a:lnTo>
                <a:lnTo>
                  <a:pt x="754326" y="1612900"/>
                </a:lnTo>
                <a:lnTo>
                  <a:pt x="761347" y="1612900"/>
                </a:lnTo>
                <a:lnTo>
                  <a:pt x="756368" y="1600200"/>
                </a:lnTo>
                <a:close/>
              </a:path>
              <a:path w="2881629" h="3251200">
                <a:moveTo>
                  <a:pt x="722765" y="1549400"/>
                </a:moveTo>
                <a:lnTo>
                  <a:pt x="704984" y="1549400"/>
                </a:lnTo>
                <a:lnTo>
                  <a:pt x="709068" y="1562100"/>
                </a:lnTo>
                <a:lnTo>
                  <a:pt x="675597" y="1562100"/>
                </a:lnTo>
                <a:lnTo>
                  <a:pt x="683231" y="1574800"/>
                </a:lnTo>
                <a:lnTo>
                  <a:pt x="727240" y="1574800"/>
                </a:lnTo>
                <a:lnTo>
                  <a:pt x="723069" y="1562100"/>
                </a:lnTo>
                <a:lnTo>
                  <a:pt x="722765" y="1549400"/>
                </a:lnTo>
                <a:close/>
              </a:path>
              <a:path w="2881629" h="3251200">
                <a:moveTo>
                  <a:pt x="729661" y="1562100"/>
                </a:moveTo>
                <a:lnTo>
                  <a:pt x="728384" y="1562100"/>
                </a:lnTo>
                <a:lnTo>
                  <a:pt x="731318" y="1574800"/>
                </a:lnTo>
                <a:lnTo>
                  <a:pt x="729661" y="1562100"/>
                </a:lnTo>
                <a:close/>
              </a:path>
              <a:path w="2881629" h="3251200">
                <a:moveTo>
                  <a:pt x="700481" y="1549400"/>
                </a:moveTo>
                <a:lnTo>
                  <a:pt x="668315" y="1549400"/>
                </a:lnTo>
                <a:lnTo>
                  <a:pt x="667037" y="1562100"/>
                </a:lnTo>
                <a:lnTo>
                  <a:pt x="704146" y="1562100"/>
                </a:lnTo>
                <a:lnTo>
                  <a:pt x="700481" y="1549400"/>
                </a:lnTo>
                <a:close/>
              </a:path>
              <a:path w="2881629" h="3251200">
                <a:moveTo>
                  <a:pt x="726582" y="1549400"/>
                </a:moveTo>
                <a:lnTo>
                  <a:pt x="722765" y="1549400"/>
                </a:lnTo>
                <a:lnTo>
                  <a:pt x="728505" y="1562100"/>
                </a:lnTo>
                <a:lnTo>
                  <a:pt x="726582" y="1549400"/>
                </a:lnTo>
                <a:close/>
              </a:path>
              <a:path w="2881629" h="3251200">
                <a:moveTo>
                  <a:pt x="706296" y="1536700"/>
                </a:moveTo>
                <a:lnTo>
                  <a:pt x="660398" y="1536700"/>
                </a:lnTo>
                <a:lnTo>
                  <a:pt x="664383" y="1549400"/>
                </a:lnTo>
                <a:lnTo>
                  <a:pt x="711928" y="1549400"/>
                </a:lnTo>
                <a:lnTo>
                  <a:pt x="706296" y="1536700"/>
                </a:lnTo>
                <a:close/>
              </a:path>
              <a:path w="2881629" h="3251200">
                <a:moveTo>
                  <a:pt x="701808" y="1524000"/>
                </a:moveTo>
                <a:lnTo>
                  <a:pt x="654666" y="1524000"/>
                </a:lnTo>
                <a:lnTo>
                  <a:pt x="652140" y="1536700"/>
                </a:lnTo>
                <a:lnTo>
                  <a:pt x="698995" y="1536700"/>
                </a:lnTo>
                <a:lnTo>
                  <a:pt x="701808" y="1524000"/>
                </a:lnTo>
                <a:close/>
              </a:path>
              <a:path w="2881629" h="3251200">
                <a:moveTo>
                  <a:pt x="665754" y="1485900"/>
                </a:moveTo>
                <a:lnTo>
                  <a:pt x="631879" y="1485900"/>
                </a:lnTo>
                <a:lnTo>
                  <a:pt x="636404" y="1498600"/>
                </a:lnTo>
                <a:lnTo>
                  <a:pt x="637795" y="1510476"/>
                </a:lnTo>
                <a:lnTo>
                  <a:pt x="643383" y="1524000"/>
                </a:lnTo>
                <a:lnTo>
                  <a:pt x="665430" y="1524000"/>
                </a:lnTo>
                <a:lnTo>
                  <a:pt x="662736" y="1511300"/>
                </a:lnTo>
                <a:lnTo>
                  <a:pt x="646285" y="1511300"/>
                </a:lnTo>
                <a:lnTo>
                  <a:pt x="642028" y="1498600"/>
                </a:lnTo>
                <a:lnTo>
                  <a:pt x="666288" y="1498600"/>
                </a:lnTo>
                <a:lnTo>
                  <a:pt x="666758" y="1488155"/>
                </a:lnTo>
                <a:lnTo>
                  <a:pt x="665754" y="1485900"/>
                </a:lnTo>
                <a:close/>
              </a:path>
              <a:path w="2881629" h="3251200">
                <a:moveTo>
                  <a:pt x="704207" y="1511300"/>
                </a:moveTo>
                <a:lnTo>
                  <a:pt x="666275" y="1511300"/>
                </a:lnTo>
                <a:lnTo>
                  <a:pt x="665430" y="1524000"/>
                </a:lnTo>
                <a:lnTo>
                  <a:pt x="703333" y="1524000"/>
                </a:lnTo>
                <a:lnTo>
                  <a:pt x="704207" y="1511300"/>
                </a:lnTo>
                <a:close/>
              </a:path>
              <a:path w="2881629" h="3251200">
                <a:moveTo>
                  <a:pt x="632887" y="1498600"/>
                </a:moveTo>
                <a:lnTo>
                  <a:pt x="637891" y="1511300"/>
                </a:lnTo>
                <a:lnTo>
                  <a:pt x="637795" y="1510476"/>
                </a:lnTo>
                <a:lnTo>
                  <a:pt x="632887" y="1498600"/>
                </a:lnTo>
                <a:close/>
              </a:path>
              <a:path w="2881629" h="3251200">
                <a:moveTo>
                  <a:pt x="690490" y="1498600"/>
                </a:moveTo>
                <a:lnTo>
                  <a:pt x="645498" y="1498600"/>
                </a:lnTo>
                <a:lnTo>
                  <a:pt x="646285" y="1511300"/>
                </a:lnTo>
                <a:lnTo>
                  <a:pt x="691561" y="1511300"/>
                </a:lnTo>
                <a:lnTo>
                  <a:pt x="690490" y="1498600"/>
                </a:lnTo>
                <a:close/>
              </a:path>
              <a:path w="2881629" h="3251200">
                <a:moveTo>
                  <a:pt x="694659" y="1498600"/>
                </a:moveTo>
                <a:lnTo>
                  <a:pt x="694429" y="1498600"/>
                </a:lnTo>
                <a:lnTo>
                  <a:pt x="696407" y="1511300"/>
                </a:lnTo>
                <a:lnTo>
                  <a:pt x="697511" y="1511300"/>
                </a:lnTo>
                <a:lnTo>
                  <a:pt x="694659" y="1498600"/>
                </a:lnTo>
                <a:close/>
              </a:path>
              <a:path w="2881629" h="3251200">
                <a:moveTo>
                  <a:pt x="643963" y="1435100"/>
                </a:moveTo>
                <a:lnTo>
                  <a:pt x="603264" y="1435100"/>
                </a:lnTo>
                <a:lnTo>
                  <a:pt x="604416" y="1447800"/>
                </a:lnTo>
                <a:lnTo>
                  <a:pt x="603880" y="1460500"/>
                </a:lnTo>
                <a:lnTo>
                  <a:pt x="614263" y="1473200"/>
                </a:lnTo>
                <a:lnTo>
                  <a:pt x="621558" y="1485900"/>
                </a:lnTo>
                <a:lnTo>
                  <a:pt x="625986" y="1498600"/>
                </a:lnTo>
                <a:lnTo>
                  <a:pt x="627768" y="1485900"/>
                </a:lnTo>
                <a:lnTo>
                  <a:pt x="678800" y="1485900"/>
                </a:lnTo>
                <a:lnTo>
                  <a:pt x="667596" y="1473200"/>
                </a:lnTo>
                <a:lnTo>
                  <a:pt x="658442" y="1473200"/>
                </a:lnTo>
                <a:lnTo>
                  <a:pt x="662918" y="1460500"/>
                </a:lnTo>
                <a:lnTo>
                  <a:pt x="656303" y="1460500"/>
                </a:lnTo>
                <a:lnTo>
                  <a:pt x="644228" y="1447800"/>
                </a:lnTo>
                <a:lnTo>
                  <a:pt x="640481" y="1447800"/>
                </a:lnTo>
                <a:lnTo>
                  <a:pt x="643963" y="1435100"/>
                </a:lnTo>
                <a:close/>
              </a:path>
              <a:path w="2881629" h="3251200">
                <a:moveTo>
                  <a:pt x="666779" y="1487688"/>
                </a:moveTo>
                <a:lnTo>
                  <a:pt x="666758" y="1488155"/>
                </a:lnTo>
                <a:lnTo>
                  <a:pt x="671406" y="1498600"/>
                </a:lnTo>
                <a:lnTo>
                  <a:pt x="673031" y="1498600"/>
                </a:lnTo>
                <a:lnTo>
                  <a:pt x="666779" y="1487688"/>
                </a:lnTo>
                <a:close/>
              </a:path>
              <a:path w="2881629" h="3251200">
                <a:moveTo>
                  <a:pt x="683941" y="1485900"/>
                </a:moveTo>
                <a:lnTo>
                  <a:pt x="684811" y="1498600"/>
                </a:lnTo>
                <a:lnTo>
                  <a:pt x="685233" y="1498600"/>
                </a:lnTo>
                <a:lnTo>
                  <a:pt x="683941" y="1485900"/>
                </a:lnTo>
                <a:close/>
              </a:path>
              <a:path w="2881629" h="3251200">
                <a:moveTo>
                  <a:pt x="666859" y="1485900"/>
                </a:moveTo>
                <a:lnTo>
                  <a:pt x="665754" y="1485900"/>
                </a:lnTo>
                <a:lnTo>
                  <a:pt x="666779" y="1487688"/>
                </a:lnTo>
                <a:lnTo>
                  <a:pt x="666859" y="1485900"/>
                </a:lnTo>
                <a:close/>
              </a:path>
              <a:path w="2881629" h="3251200">
                <a:moveTo>
                  <a:pt x="668115" y="1460500"/>
                </a:moveTo>
                <a:lnTo>
                  <a:pt x="662918" y="1460500"/>
                </a:lnTo>
                <a:lnTo>
                  <a:pt x="666186" y="1473200"/>
                </a:lnTo>
                <a:lnTo>
                  <a:pt x="667596" y="1473200"/>
                </a:lnTo>
                <a:lnTo>
                  <a:pt x="668115" y="1460500"/>
                </a:lnTo>
                <a:close/>
              </a:path>
              <a:path w="2881629" h="3251200">
                <a:moveTo>
                  <a:pt x="614408" y="1422400"/>
                </a:moveTo>
                <a:lnTo>
                  <a:pt x="582611" y="1422400"/>
                </a:lnTo>
                <a:lnTo>
                  <a:pt x="593847" y="1435100"/>
                </a:lnTo>
                <a:lnTo>
                  <a:pt x="623640" y="1435100"/>
                </a:lnTo>
                <a:lnTo>
                  <a:pt x="614408" y="1422400"/>
                </a:lnTo>
                <a:close/>
              </a:path>
              <a:path w="2881629" h="3251200">
                <a:moveTo>
                  <a:pt x="620275" y="1409700"/>
                </a:moveTo>
                <a:lnTo>
                  <a:pt x="581433" y="1409700"/>
                </a:lnTo>
                <a:lnTo>
                  <a:pt x="581190" y="1422400"/>
                </a:lnTo>
                <a:lnTo>
                  <a:pt x="621242" y="1422400"/>
                </a:lnTo>
                <a:lnTo>
                  <a:pt x="623640" y="1435100"/>
                </a:lnTo>
                <a:lnTo>
                  <a:pt x="630105" y="1435100"/>
                </a:lnTo>
                <a:lnTo>
                  <a:pt x="629288" y="1422400"/>
                </a:lnTo>
                <a:lnTo>
                  <a:pt x="620275" y="1409700"/>
                </a:lnTo>
                <a:close/>
              </a:path>
              <a:path w="2881629" h="3251200">
                <a:moveTo>
                  <a:pt x="640349" y="1409700"/>
                </a:moveTo>
                <a:lnTo>
                  <a:pt x="640465" y="1422400"/>
                </a:lnTo>
                <a:lnTo>
                  <a:pt x="646285" y="1422400"/>
                </a:lnTo>
                <a:lnTo>
                  <a:pt x="640349" y="1409700"/>
                </a:lnTo>
                <a:close/>
              </a:path>
              <a:path w="2881629" h="3251200">
                <a:moveTo>
                  <a:pt x="620415" y="1397000"/>
                </a:moveTo>
                <a:lnTo>
                  <a:pt x="571814" y="1397000"/>
                </a:lnTo>
                <a:lnTo>
                  <a:pt x="571577" y="1409700"/>
                </a:lnTo>
                <a:lnTo>
                  <a:pt x="626470" y="1409700"/>
                </a:lnTo>
                <a:lnTo>
                  <a:pt x="620415" y="1397000"/>
                </a:lnTo>
                <a:close/>
              </a:path>
              <a:path w="2881629" h="3251200">
                <a:moveTo>
                  <a:pt x="581319" y="1333500"/>
                </a:moveTo>
                <a:lnTo>
                  <a:pt x="542177" y="1333500"/>
                </a:lnTo>
                <a:lnTo>
                  <a:pt x="535122" y="1346200"/>
                </a:lnTo>
                <a:lnTo>
                  <a:pt x="546501" y="1358900"/>
                </a:lnTo>
                <a:lnTo>
                  <a:pt x="555454" y="1371600"/>
                </a:lnTo>
                <a:lnTo>
                  <a:pt x="560679" y="1384300"/>
                </a:lnTo>
                <a:lnTo>
                  <a:pt x="565302" y="1397000"/>
                </a:lnTo>
                <a:lnTo>
                  <a:pt x="617881" y="1397000"/>
                </a:lnTo>
                <a:lnTo>
                  <a:pt x="605337" y="1384300"/>
                </a:lnTo>
                <a:lnTo>
                  <a:pt x="563519" y="1384300"/>
                </a:lnTo>
                <a:lnTo>
                  <a:pt x="563681" y="1382721"/>
                </a:lnTo>
                <a:lnTo>
                  <a:pt x="560081" y="1371600"/>
                </a:lnTo>
                <a:lnTo>
                  <a:pt x="592275" y="1371600"/>
                </a:lnTo>
                <a:lnTo>
                  <a:pt x="595536" y="1358900"/>
                </a:lnTo>
                <a:lnTo>
                  <a:pt x="590187" y="1358900"/>
                </a:lnTo>
                <a:lnTo>
                  <a:pt x="585371" y="1346200"/>
                </a:lnTo>
                <a:lnTo>
                  <a:pt x="581319" y="1333500"/>
                </a:lnTo>
                <a:close/>
              </a:path>
              <a:path w="2881629" h="3251200">
                <a:moveTo>
                  <a:pt x="624354" y="1384300"/>
                </a:moveTo>
                <a:lnTo>
                  <a:pt x="617989" y="1384300"/>
                </a:lnTo>
                <a:lnTo>
                  <a:pt x="617881" y="1397000"/>
                </a:lnTo>
                <a:lnTo>
                  <a:pt x="628870" y="1397000"/>
                </a:lnTo>
                <a:lnTo>
                  <a:pt x="624354" y="1384300"/>
                </a:lnTo>
                <a:close/>
              </a:path>
              <a:path w="2881629" h="3251200">
                <a:moveTo>
                  <a:pt x="563681" y="1382721"/>
                </a:moveTo>
                <a:lnTo>
                  <a:pt x="563519" y="1384300"/>
                </a:lnTo>
                <a:lnTo>
                  <a:pt x="564192" y="1384300"/>
                </a:lnTo>
                <a:lnTo>
                  <a:pt x="563681" y="1382721"/>
                </a:lnTo>
                <a:close/>
              </a:path>
              <a:path w="2881629" h="3251200">
                <a:moveTo>
                  <a:pt x="597665" y="1371600"/>
                </a:moveTo>
                <a:lnTo>
                  <a:pt x="564823" y="1371600"/>
                </a:lnTo>
                <a:lnTo>
                  <a:pt x="563681" y="1382721"/>
                </a:lnTo>
                <a:lnTo>
                  <a:pt x="564192" y="1384300"/>
                </a:lnTo>
                <a:lnTo>
                  <a:pt x="605337" y="1384300"/>
                </a:lnTo>
                <a:lnTo>
                  <a:pt x="597665" y="1371600"/>
                </a:lnTo>
                <a:close/>
              </a:path>
              <a:path w="2881629" h="3251200">
                <a:moveTo>
                  <a:pt x="606935" y="1358900"/>
                </a:moveTo>
                <a:lnTo>
                  <a:pt x="602626" y="1358900"/>
                </a:lnTo>
                <a:lnTo>
                  <a:pt x="598089" y="1371600"/>
                </a:lnTo>
                <a:lnTo>
                  <a:pt x="612173" y="1371600"/>
                </a:lnTo>
                <a:lnTo>
                  <a:pt x="606935" y="1358900"/>
                </a:lnTo>
                <a:close/>
              </a:path>
              <a:path w="2881629" h="3251200">
                <a:moveTo>
                  <a:pt x="597555" y="1346200"/>
                </a:moveTo>
                <a:lnTo>
                  <a:pt x="590187" y="1358900"/>
                </a:lnTo>
                <a:lnTo>
                  <a:pt x="598621" y="1358900"/>
                </a:lnTo>
                <a:lnTo>
                  <a:pt x="597555" y="1346200"/>
                </a:lnTo>
                <a:close/>
              </a:path>
              <a:path w="2881629" h="3251200">
                <a:moveTo>
                  <a:pt x="572530" y="1308100"/>
                </a:moveTo>
                <a:lnTo>
                  <a:pt x="521165" y="1308100"/>
                </a:lnTo>
                <a:lnTo>
                  <a:pt x="520224" y="1320800"/>
                </a:lnTo>
                <a:lnTo>
                  <a:pt x="533417" y="1333500"/>
                </a:lnTo>
                <a:lnTo>
                  <a:pt x="554013" y="1333500"/>
                </a:lnTo>
                <a:lnTo>
                  <a:pt x="556979" y="1320800"/>
                </a:lnTo>
                <a:lnTo>
                  <a:pt x="566123" y="1320800"/>
                </a:lnTo>
                <a:lnTo>
                  <a:pt x="572530" y="1308100"/>
                </a:lnTo>
                <a:close/>
              </a:path>
              <a:path w="2881629" h="3251200">
                <a:moveTo>
                  <a:pt x="566123" y="1320800"/>
                </a:moveTo>
                <a:lnTo>
                  <a:pt x="556979" y="1320800"/>
                </a:lnTo>
                <a:lnTo>
                  <a:pt x="554013" y="1333500"/>
                </a:lnTo>
                <a:lnTo>
                  <a:pt x="559290" y="1333500"/>
                </a:lnTo>
                <a:lnTo>
                  <a:pt x="566123" y="1320800"/>
                </a:lnTo>
                <a:close/>
              </a:path>
              <a:path w="2881629" h="3251200">
                <a:moveTo>
                  <a:pt x="585536" y="1320800"/>
                </a:moveTo>
                <a:lnTo>
                  <a:pt x="566123" y="1320800"/>
                </a:lnTo>
                <a:lnTo>
                  <a:pt x="559290" y="1333500"/>
                </a:lnTo>
                <a:lnTo>
                  <a:pt x="576245" y="1333500"/>
                </a:lnTo>
                <a:lnTo>
                  <a:pt x="585536" y="1320800"/>
                </a:lnTo>
                <a:close/>
              </a:path>
              <a:path w="2881629" h="3251200">
                <a:moveTo>
                  <a:pt x="578696" y="1308100"/>
                </a:moveTo>
                <a:lnTo>
                  <a:pt x="570936" y="1320800"/>
                </a:lnTo>
                <a:lnTo>
                  <a:pt x="578226" y="1320800"/>
                </a:lnTo>
                <a:lnTo>
                  <a:pt x="578696" y="1308100"/>
                </a:lnTo>
                <a:close/>
              </a:path>
              <a:path w="2881629" h="3251200">
                <a:moveTo>
                  <a:pt x="512391" y="1303809"/>
                </a:moveTo>
                <a:lnTo>
                  <a:pt x="510319" y="1308100"/>
                </a:lnTo>
                <a:lnTo>
                  <a:pt x="513202" y="1308100"/>
                </a:lnTo>
                <a:lnTo>
                  <a:pt x="512391" y="1303809"/>
                </a:lnTo>
                <a:close/>
              </a:path>
              <a:path w="2881629" h="3251200">
                <a:moveTo>
                  <a:pt x="541866" y="1257300"/>
                </a:moveTo>
                <a:lnTo>
                  <a:pt x="490778" y="1257300"/>
                </a:lnTo>
                <a:lnTo>
                  <a:pt x="495066" y="1270000"/>
                </a:lnTo>
                <a:lnTo>
                  <a:pt x="496289" y="1282700"/>
                </a:lnTo>
                <a:lnTo>
                  <a:pt x="515158" y="1282700"/>
                </a:lnTo>
                <a:lnTo>
                  <a:pt x="520503" y="1295400"/>
                </a:lnTo>
                <a:lnTo>
                  <a:pt x="516453" y="1295400"/>
                </a:lnTo>
                <a:lnTo>
                  <a:pt x="516834" y="1308100"/>
                </a:lnTo>
                <a:lnTo>
                  <a:pt x="561353" y="1308100"/>
                </a:lnTo>
                <a:lnTo>
                  <a:pt x="539041" y="1282700"/>
                </a:lnTo>
                <a:lnTo>
                  <a:pt x="536375" y="1270000"/>
                </a:lnTo>
                <a:lnTo>
                  <a:pt x="539756" y="1270000"/>
                </a:lnTo>
                <a:lnTo>
                  <a:pt x="541866" y="1257300"/>
                </a:lnTo>
                <a:close/>
              </a:path>
              <a:path w="2881629" h="3251200">
                <a:moveTo>
                  <a:pt x="556623" y="1282700"/>
                </a:moveTo>
                <a:lnTo>
                  <a:pt x="550527" y="1282700"/>
                </a:lnTo>
                <a:lnTo>
                  <a:pt x="564266" y="1308100"/>
                </a:lnTo>
                <a:lnTo>
                  <a:pt x="566580" y="1308100"/>
                </a:lnTo>
                <a:lnTo>
                  <a:pt x="569896" y="1295400"/>
                </a:lnTo>
                <a:lnTo>
                  <a:pt x="559431" y="1295400"/>
                </a:lnTo>
                <a:lnTo>
                  <a:pt x="559752" y="1286070"/>
                </a:lnTo>
                <a:lnTo>
                  <a:pt x="556623" y="1282700"/>
                </a:lnTo>
                <a:close/>
              </a:path>
              <a:path w="2881629" h="3251200">
                <a:moveTo>
                  <a:pt x="516453" y="1295400"/>
                </a:moveTo>
                <a:lnTo>
                  <a:pt x="510801" y="1295400"/>
                </a:lnTo>
                <a:lnTo>
                  <a:pt x="512391" y="1303809"/>
                </a:lnTo>
                <a:lnTo>
                  <a:pt x="516453" y="1295400"/>
                </a:lnTo>
                <a:close/>
              </a:path>
              <a:path w="2881629" h="3251200">
                <a:moveTo>
                  <a:pt x="562855" y="1289411"/>
                </a:moveTo>
                <a:lnTo>
                  <a:pt x="563506" y="1295400"/>
                </a:lnTo>
                <a:lnTo>
                  <a:pt x="568414" y="1295400"/>
                </a:lnTo>
                <a:lnTo>
                  <a:pt x="562855" y="1289411"/>
                </a:lnTo>
                <a:close/>
              </a:path>
              <a:path w="2881629" h="3251200">
                <a:moveTo>
                  <a:pt x="562124" y="1282700"/>
                </a:moveTo>
                <a:lnTo>
                  <a:pt x="559868" y="1282700"/>
                </a:lnTo>
                <a:lnTo>
                  <a:pt x="559752" y="1286070"/>
                </a:lnTo>
                <a:lnTo>
                  <a:pt x="562855" y="1289411"/>
                </a:lnTo>
                <a:lnTo>
                  <a:pt x="562124" y="1282700"/>
                </a:lnTo>
                <a:close/>
              </a:path>
              <a:path w="2881629" h="3251200">
                <a:moveTo>
                  <a:pt x="546326" y="1278930"/>
                </a:moveTo>
                <a:lnTo>
                  <a:pt x="547242" y="1282700"/>
                </a:lnTo>
                <a:lnTo>
                  <a:pt x="550527" y="1282700"/>
                </a:lnTo>
                <a:lnTo>
                  <a:pt x="546326" y="1278930"/>
                </a:lnTo>
                <a:close/>
              </a:path>
              <a:path w="2881629" h="3251200">
                <a:moveTo>
                  <a:pt x="544156" y="1270000"/>
                </a:moveTo>
                <a:lnTo>
                  <a:pt x="536375" y="1270000"/>
                </a:lnTo>
                <a:lnTo>
                  <a:pt x="546326" y="1278930"/>
                </a:lnTo>
                <a:lnTo>
                  <a:pt x="544156" y="1270000"/>
                </a:lnTo>
                <a:close/>
              </a:path>
              <a:path w="2881629" h="3251200">
                <a:moveTo>
                  <a:pt x="549587" y="1257300"/>
                </a:moveTo>
                <a:lnTo>
                  <a:pt x="541866" y="1257300"/>
                </a:lnTo>
                <a:lnTo>
                  <a:pt x="544225" y="1270000"/>
                </a:lnTo>
                <a:lnTo>
                  <a:pt x="545545" y="1270000"/>
                </a:lnTo>
                <a:lnTo>
                  <a:pt x="549587" y="1257300"/>
                </a:lnTo>
                <a:close/>
              </a:path>
              <a:path w="2881629" h="3251200">
                <a:moveTo>
                  <a:pt x="524522" y="1231900"/>
                </a:moveTo>
                <a:lnTo>
                  <a:pt x="476283" y="1231900"/>
                </a:lnTo>
                <a:lnTo>
                  <a:pt x="478753" y="1244600"/>
                </a:lnTo>
                <a:lnTo>
                  <a:pt x="481650" y="1244600"/>
                </a:lnTo>
                <a:lnTo>
                  <a:pt x="484690" y="1257300"/>
                </a:lnTo>
                <a:lnTo>
                  <a:pt x="524848" y="1257300"/>
                </a:lnTo>
                <a:lnTo>
                  <a:pt x="527425" y="1253235"/>
                </a:lnTo>
                <a:lnTo>
                  <a:pt x="521000" y="1244600"/>
                </a:lnTo>
                <a:lnTo>
                  <a:pt x="524522" y="1231900"/>
                </a:lnTo>
                <a:close/>
              </a:path>
              <a:path w="2881629" h="3251200">
                <a:moveTo>
                  <a:pt x="532899" y="1244600"/>
                </a:moveTo>
                <a:lnTo>
                  <a:pt x="527425" y="1253235"/>
                </a:lnTo>
                <a:lnTo>
                  <a:pt x="530449" y="1257300"/>
                </a:lnTo>
                <a:lnTo>
                  <a:pt x="532163" y="1257300"/>
                </a:lnTo>
                <a:lnTo>
                  <a:pt x="532899" y="1244600"/>
                </a:lnTo>
                <a:close/>
              </a:path>
              <a:path w="2881629" h="3251200">
                <a:moveTo>
                  <a:pt x="510179" y="1219200"/>
                </a:moveTo>
                <a:lnTo>
                  <a:pt x="474899" y="1219200"/>
                </a:lnTo>
                <a:lnTo>
                  <a:pt x="476023" y="1231900"/>
                </a:lnTo>
                <a:lnTo>
                  <a:pt x="522423" y="1231900"/>
                </a:lnTo>
                <a:lnTo>
                  <a:pt x="510179" y="1219200"/>
                </a:lnTo>
                <a:close/>
              </a:path>
              <a:path w="2881629" h="3251200">
                <a:moveTo>
                  <a:pt x="468445" y="1168400"/>
                </a:moveTo>
                <a:lnTo>
                  <a:pt x="445213" y="1168400"/>
                </a:lnTo>
                <a:lnTo>
                  <a:pt x="446365" y="1181100"/>
                </a:lnTo>
                <a:lnTo>
                  <a:pt x="447369" y="1193800"/>
                </a:lnTo>
                <a:lnTo>
                  <a:pt x="457639" y="1193800"/>
                </a:lnTo>
                <a:lnTo>
                  <a:pt x="461847" y="1219200"/>
                </a:lnTo>
                <a:lnTo>
                  <a:pt x="520500" y="1219200"/>
                </a:lnTo>
                <a:lnTo>
                  <a:pt x="521088" y="1206500"/>
                </a:lnTo>
                <a:lnTo>
                  <a:pt x="499696" y="1206500"/>
                </a:lnTo>
                <a:lnTo>
                  <a:pt x="489148" y="1181100"/>
                </a:lnTo>
                <a:lnTo>
                  <a:pt x="468541" y="1181100"/>
                </a:lnTo>
                <a:lnTo>
                  <a:pt x="468445" y="1168400"/>
                </a:lnTo>
                <a:close/>
              </a:path>
              <a:path w="2881629" h="3251200">
                <a:moveTo>
                  <a:pt x="497619" y="1181100"/>
                </a:moveTo>
                <a:lnTo>
                  <a:pt x="492784" y="1181100"/>
                </a:lnTo>
                <a:lnTo>
                  <a:pt x="495404" y="1193800"/>
                </a:lnTo>
                <a:lnTo>
                  <a:pt x="499132" y="1193800"/>
                </a:lnTo>
                <a:lnTo>
                  <a:pt x="497619" y="1181100"/>
                </a:lnTo>
                <a:close/>
              </a:path>
              <a:path w="2881629" h="3251200">
                <a:moveTo>
                  <a:pt x="487671" y="1168400"/>
                </a:moveTo>
                <a:lnTo>
                  <a:pt x="468445" y="1168400"/>
                </a:lnTo>
                <a:lnTo>
                  <a:pt x="470593" y="1181100"/>
                </a:lnTo>
                <a:lnTo>
                  <a:pt x="495601" y="1181100"/>
                </a:lnTo>
                <a:lnTo>
                  <a:pt x="487671" y="1168400"/>
                </a:lnTo>
                <a:close/>
              </a:path>
              <a:path w="2881629" h="3251200">
                <a:moveTo>
                  <a:pt x="446221" y="1143000"/>
                </a:moveTo>
                <a:lnTo>
                  <a:pt x="443271" y="1143000"/>
                </a:lnTo>
                <a:lnTo>
                  <a:pt x="436755" y="1152016"/>
                </a:lnTo>
                <a:lnTo>
                  <a:pt x="435100" y="1155700"/>
                </a:lnTo>
                <a:lnTo>
                  <a:pt x="434500" y="1168400"/>
                </a:lnTo>
                <a:lnTo>
                  <a:pt x="494520" y="1168400"/>
                </a:lnTo>
                <a:lnTo>
                  <a:pt x="493840" y="1155700"/>
                </a:lnTo>
                <a:lnTo>
                  <a:pt x="445943" y="1155700"/>
                </a:lnTo>
                <a:lnTo>
                  <a:pt x="446221" y="1143000"/>
                </a:lnTo>
                <a:close/>
              </a:path>
              <a:path w="2881629" h="3251200">
                <a:moveTo>
                  <a:pt x="456382" y="1117600"/>
                </a:moveTo>
                <a:lnTo>
                  <a:pt x="416110" y="1117600"/>
                </a:lnTo>
                <a:lnTo>
                  <a:pt x="423897" y="1143000"/>
                </a:lnTo>
                <a:lnTo>
                  <a:pt x="434093" y="1155700"/>
                </a:lnTo>
                <a:lnTo>
                  <a:pt x="436755" y="1152016"/>
                </a:lnTo>
                <a:lnTo>
                  <a:pt x="440807" y="1143000"/>
                </a:lnTo>
                <a:lnTo>
                  <a:pt x="429331" y="1143000"/>
                </a:lnTo>
                <a:lnTo>
                  <a:pt x="423114" y="1130300"/>
                </a:lnTo>
                <a:lnTo>
                  <a:pt x="459048" y="1130300"/>
                </a:lnTo>
                <a:lnTo>
                  <a:pt x="456382" y="1117600"/>
                </a:lnTo>
                <a:close/>
              </a:path>
              <a:path w="2881629" h="3251200">
                <a:moveTo>
                  <a:pt x="453385" y="1143000"/>
                </a:moveTo>
                <a:lnTo>
                  <a:pt x="449208" y="1143000"/>
                </a:lnTo>
                <a:lnTo>
                  <a:pt x="451143" y="1155700"/>
                </a:lnTo>
                <a:lnTo>
                  <a:pt x="453385" y="1143000"/>
                </a:lnTo>
                <a:close/>
              </a:path>
              <a:path w="2881629" h="3251200">
                <a:moveTo>
                  <a:pt x="471144" y="1130300"/>
                </a:moveTo>
                <a:lnTo>
                  <a:pt x="448000" y="1130300"/>
                </a:lnTo>
                <a:lnTo>
                  <a:pt x="455671" y="1143000"/>
                </a:lnTo>
                <a:lnTo>
                  <a:pt x="454177" y="1155700"/>
                </a:lnTo>
                <a:lnTo>
                  <a:pt x="475797" y="1155700"/>
                </a:lnTo>
                <a:lnTo>
                  <a:pt x="466288" y="1143000"/>
                </a:lnTo>
                <a:lnTo>
                  <a:pt x="472748" y="1143000"/>
                </a:lnTo>
                <a:lnTo>
                  <a:pt x="471144" y="1130300"/>
                </a:lnTo>
                <a:close/>
              </a:path>
              <a:path w="2881629" h="3251200">
                <a:moveTo>
                  <a:pt x="448000" y="1130300"/>
                </a:moveTo>
                <a:lnTo>
                  <a:pt x="427325" y="1130300"/>
                </a:lnTo>
                <a:lnTo>
                  <a:pt x="429331" y="1143000"/>
                </a:lnTo>
                <a:lnTo>
                  <a:pt x="440807" y="1143000"/>
                </a:lnTo>
                <a:lnTo>
                  <a:pt x="436755" y="1152016"/>
                </a:lnTo>
                <a:lnTo>
                  <a:pt x="443271" y="1143000"/>
                </a:lnTo>
                <a:lnTo>
                  <a:pt x="448000" y="1130300"/>
                </a:lnTo>
                <a:close/>
              </a:path>
              <a:path w="2881629" h="3251200">
                <a:moveTo>
                  <a:pt x="456382" y="1117600"/>
                </a:moveTo>
                <a:lnTo>
                  <a:pt x="459048" y="1130300"/>
                </a:lnTo>
                <a:lnTo>
                  <a:pt x="459252" y="1130300"/>
                </a:lnTo>
                <a:lnTo>
                  <a:pt x="456382" y="1117600"/>
                </a:lnTo>
                <a:close/>
              </a:path>
              <a:path w="2881629" h="3251200">
                <a:moveTo>
                  <a:pt x="467386" y="1117600"/>
                </a:moveTo>
                <a:lnTo>
                  <a:pt x="456382" y="1117600"/>
                </a:lnTo>
                <a:lnTo>
                  <a:pt x="459252" y="1130300"/>
                </a:lnTo>
                <a:lnTo>
                  <a:pt x="466477" y="1130300"/>
                </a:lnTo>
                <a:lnTo>
                  <a:pt x="467386" y="1117600"/>
                </a:lnTo>
                <a:close/>
              </a:path>
              <a:path w="2881629" h="3251200">
                <a:moveTo>
                  <a:pt x="443790" y="1092200"/>
                </a:moveTo>
                <a:lnTo>
                  <a:pt x="409417" y="1092200"/>
                </a:lnTo>
                <a:lnTo>
                  <a:pt x="411567" y="1104900"/>
                </a:lnTo>
                <a:lnTo>
                  <a:pt x="413531" y="1117600"/>
                </a:lnTo>
                <a:lnTo>
                  <a:pt x="441002" y="1117600"/>
                </a:lnTo>
                <a:lnTo>
                  <a:pt x="436301" y="1104900"/>
                </a:lnTo>
                <a:lnTo>
                  <a:pt x="448670" y="1104900"/>
                </a:lnTo>
                <a:lnTo>
                  <a:pt x="443790" y="1092200"/>
                </a:lnTo>
                <a:close/>
              </a:path>
              <a:path w="2881629" h="3251200">
                <a:moveTo>
                  <a:pt x="462511" y="1104900"/>
                </a:moveTo>
                <a:lnTo>
                  <a:pt x="442323" y="1104900"/>
                </a:lnTo>
                <a:lnTo>
                  <a:pt x="443974" y="1117600"/>
                </a:lnTo>
                <a:lnTo>
                  <a:pt x="456215" y="1117600"/>
                </a:lnTo>
                <a:lnTo>
                  <a:pt x="462511" y="1104900"/>
                </a:lnTo>
                <a:close/>
              </a:path>
              <a:path w="2881629" h="3251200">
                <a:moveTo>
                  <a:pt x="468012" y="1104900"/>
                </a:moveTo>
                <a:lnTo>
                  <a:pt x="464519" y="1104900"/>
                </a:lnTo>
                <a:lnTo>
                  <a:pt x="463747" y="1117600"/>
                </a:lnTo>
                <a:lnTo>
                  <a:pt x="469958" y="1117600"/>
                </a:lnTo>
                <a:lnTo>
                  <a:pt x="468012" y="1104900"/>
                </a:lnTo>
                <a:close/>
              </a:path>
              <a:path w="2881629" h="3251200">
                <a:moveTo>
                  <a:pt x="435894" y="1054100"/>
                </a:moveTo>
                <a:lnTo>
                  <a:pt x="379567" y="1054100"/>
                </a:lnTo>
                <a:lnTo>
                  <a:pt x="389656" y="1066800"/>
                </a:lnTo>
                <a:lnTo>
                  <a:pt x="388378" y="1079500"/>
                </a:lnTo>
                <a:lnTo>
                  <a:pt x="396425" y="1092200"/>
                </a:lnTo>
                <a:lnTo>
                  <a:pt x="405244" y="1104900"/>
                </a:lnTo>
                <a:lnTo>
                  <a:pt x="406280" y="1092200"/>
                </a:lnTo>
                <a:lnTo>
                  <a:pt x="443790" y="1092200"/>
                </a:lnTo>
                <a:lnTo>
                  <a:pt x="435986" y="1079500"/>
                </a:lnTo>
                <a:lnTo>
                  <a:pt x="447044" y="1079500"/>
                </a:lnTo>
                <a:lnTo>
                  <a:pt x="442276" y="1066800"/>
                </a:lnTo>
                <a:lnTo>
                  <a:pt x="436024" y="1066800"/>
                </a:lnTo>
                <a:lnTo>
                  <a:pt x="435894" y="1054100"/>
                </a:lnTo>
                <a:close/>
              </a:path>
              <a:path w="2881629" h="3251200">
                <a:moveTo>
                  <a:pt x="453717" y="1092200"/>
                </a:moveTo>
                <a:lnTo>
                  <a:pt x="448670" y="1104900"/>
                </a:lnTo>
                <a:lnTo>
                  <a:pt x="462021" y="1104900"/>
                </a:lnTo>
                <a:lnTo>
                  <a:pt x="453717" y="1092200"/>
                </a:lnTo>
                <a:close/>
              </a:path>
              <a:path w="2881629" h="3251200">
                <a:moveTo>
                  <a:pt x="447044" y="1079500"/>
                </a:moveTo>
                <a:lnTo>
                  <a:pt x="435986" y="1079500"/>
                </a:lnTo>
                <a:lnTo>
                  <a:pt x="446293" y="1092200"/>
                </a:lnTo>
                <a:lnTo>
                  <a:pt x="447044" y="1079500"/>
                </a:lnTo>
                <a:close/>
              </a:path>
              <a:path w="2881629" h="3251200">
                <a:moveTo>
                  <a:pt x="374767" y="1016000"/>
                </a:moveTo>
                <a:lnTo>
                  <a:pt x="371997" y="1016000"/>
                </a:lnTo>
                <a:lnTo>
                  <a:pt x="369787" y="1028700"/>
                </a:lnTo>
                <a:lnTo>
                  <a:pt x="367711" y="1028700"/>
                </a:lnTo>
                <a:lnTo>
                  <a:pt x="377278" y="1041400"/>
                </a:lnTo>
                <a:lnTo>
                  <a:pt x="378336" y="1054100"/>
                </a:lnTo>
                <a:lnTo>
                  <a:pt x="413872" y="1054100"/>
                </a:lnTo>
                <a:lnTo>
                  <a:pt x="410510" y="1041400"/>
                </a:lnTo>
                <a:lnTo>
                  <a:pt x="377959" y="1041400"/>
                </a:lnTo>
                <a:lnTo>
                  <a:pt x="375571" y="1028700"/>
                </a:lnTo>
                <a:lnTo>
                  <a:pt x="374767" y="1016000"/>
                </a:lnTo>
                <a:close/>
              </a:path>
              <a:path w="2881629" h="3251200">
                <a:moveTo>
                  <a:pt x="404210" y="1028700"/>
                </a:moveTo>
                <a:lnTo>
                  <a:pt x="379976" y="1028700"/>
                </a:lnTo>
                <a:lnTo>
                  <a:pt x="382130" y="1041400"/>
                </a:lnTo>
                <a:lnTo>
                  <a:pt x="410510" y="1041400"/>
                </a:lnTo>
                <a:lnTo>
                  <a:pt x="404210" y="1028700"/>
                </a:lnTo>
                <a:close/>
              </a:path>
              <a:path w="2881629" h="3251200">
                <a:moveTo>
                  <a:pt x="404596" y="1003300"/>
                </a:moveTo>
                <a:lnTo>
                  <a:pt x="359747" y="1003300"/>
                </a:lnTo>
                <a:lnTo>
                  <a:pt x="364358" y="1016000"/>
                </a:lnTo>
                <a:lnTo>
                  <a:pt x="377775" y="1016000"/>
                </a:lnTo>
                <a:lnTo>
                  <a:pt x="386824" y="1028700"/>
                </a:lnTo>
                <a:lnTo>
                  <a:pt x="409881" y="1028700"/>
                </a:lnTo>
                <a:lnTo>
                  <a:pt x="407160" y="1016000"/>
                </a:lnTo>
                <a:lnTo>
                  <a:pt x="404596" y="1003300"/>
                </a:lnTo>
                <a:close/>
              </a:path>
              <a:path w="2881629" h="3251200">
                <a:moveTo>
                  <a:pt x="353744" y="990600"/>
                </a:moveTo>
                <a:lnTo>
                  <a:pt x="349472" y="990600"/>
                </a:lnTo>
                <a:lnTo>
                  <a:pt x="351698" y="1003300"/>
                </a:lnTo>
                <a:lnTo>
                  <a:pt x="356827" y="1016000"/>
                </a:lnTo>
                <a:lnTo>
                  <a:pt x="356301" y="1003300"/>
                </a:lnTo>
                <a:lnTo>
                  <a:pt x="356630" y="1003300"/>
                </a:lnTo>
                <a:lnTo>
                  <a:pt x="353744" y="990600"/>
                </a:lnTo>
                <a:close/>
              </a:path>
              <a:path w="2881629" h="3251200">
                <a:moveTo>
                  <a:pt x="405434" y="990600"/>
                </a:moveTo>
                <a:lnTo>
                  <a:pt x="355773" y="990600"/>
                </a:lnTo>
                <a:lnTo>
                  <a:pt x="356630" y="1003300"/>
                </a:lnTo>
                <a:lnTo>
                  <a:pt x="404596" y="1003300"/>
                </a:lnTo>
                <a:lnTo>
                  <a:pt x="410738" y="1016000"/>
                </a:lnTo>
                <a:lnTo>
                  <a:pt x="411053" y="1003300"/>
                </a:lnTo>
                <a:lnTo>
                  <a:pt x="405434" y="990600"/>
                </a:lnTo>
                <a:close/>
              </a:path>
              <a:path w="2881629" h="3251200">
                <a:moveTo>
                  <a:pt x="386913" y="977900"/>
                </a:moveTo>
                <a:lnTo>
                  <a:pt x="346946" y="977900"/>
                </a:lnTo>
                <a:lnTo>
                  <a:pt x="348452" y="990600"/>
                </a:lnTo>
                <a:lnTo>
                  <a:pt x="390063" y="990600"/>
                </a:lnTo>
                <a:lnTo>
                  <a:pt x="386913" y="977900"/>
                </a:lnTo>
                <a:close/>
              </a:path>
              <a:path w="2881629" h="3251200">
                <a:moveTo>
                  <a:pt x="390111" y="965200"/>
                </a:moveTo>
                <a:lnTo>
                  <a:pt x="382846" y="965200"/>
                </a:lnTo>
                <a:lnTo>
                  <a:pt x="390647" y="977900"/>
                </a:lnTo>
                <a:lnTo>
                  <a:pt x="386913" y="977900"/>
                </a:lnTo>
                <a:lnTo>
                  <a:pt x="396971" y="990600"/>
                </a:lnTo>
                <a:lnTo>
                  <a:pt x="399575" y="990600"/>
                </a:lnTo>
                <a:lnTo>
                  <a:pt x="390111" y="965200"/>
                </a:lnTo>
                <a:close/>
              </a:path>
              <a:path w="2881629" h="3251200">
                <a:moveTo>
                  <a:pt x="403334" y="977900"/>
                </a:moveTo>
                <a:lnTo>
                  <a:pt x="401666" y="977900"/>
                </a:lnTo>
                <a:lnTo>
                  <a:pt x="404947" y="990600"/>
                </a:lnTo>
                <a:lnTo>
                  <a:pt x="403334" y="977900"/>
                </a:lnTo>
                <a:close/>
              </a:path>
              <a:path w="2881629" h="3251200">
                <a:moveTo>
                  <a:pt x="376734" y="952500"/>
                </a:moveTo>
                <a:lnTo>
                  <a:pt x="346407" y="952500"/>
                </a:lnTo>
                <a:lnTo>
                  <a:pt x="339529" y="965200"/>
                </a:lnTo>
                <a:lnTo>
                  <a:pt x="333738" y="977900"/>
                </a:lnTo>
                <a:lnTo>
                  <a:pt x="381474" y="977900"/>
                </a:lnTo>
                <a:lnTo>
                  <a:pt x="382846" y="965200"/>
                </a:lnTo>
                <a:lnTo>
                  <a:pt x="376373" y="965200"/>
                </a:lnTo>
                <a:lnTo>
                  <a:pt x="376734" y="952500"/>
                </a:lnTo>
                <a:close/>
              </a:path>
              <a:path w="2881629" h="3251200">
                <a:moveTo>
                  <a:pt x="381742" y="952500"/>
                </a:moveTo>
                <a:lnTo>
                  <a:pt x="378666" y="952500"/>
                </a:lnTo>
                <a:lnTo>
                  <a:pt x="379877" y="965200"/>
                </a:lnTo>
                <a:lnTo>
                  <a:pt x="384006" y="965200"/>
                </a:lnTo>
                <a:lnTo>
                  <a:pt x="381742" y="952500"/>
                </a:lnTo>
                <a:close/>
              </a:path>
              <a:path w="2881629" h="3251200">
                <a:moveTo>
                  <a:pt x="377502" y="927100"/>
                </a:moveTo>
                <a:lnTo>
                  <a:pt x="327352" y="927100"/>
                </a:lnTo>
                <a:lnTo>
                  <a:pt x="333192" y="939800"/>
                </a:lnTo>
                <a:lnTo>
                  <a:pt x="324211" y="952500"/>
                </a:lnTo>
                <a:lnTo>
                  <a:pt x="337885" y="952500"/>
                </a:lnTo>
                <a:lnTo>
                  <a:pt x="340748" y="939800"/>
                </a:lnTo>
                <a:lnTo>
                  <a:pt x="373011" y="939800"/>
                </a:lnTo>
                <a:lnTo>
                  <a:pt x="377502" y="927100"/>
                </a:lnTo>
                <a:close/>
              </a:path>
              <a:path w="2881629" h="3251200">
                <a:moveTo>
                  <a:pt x="367774" y="939800"/>
                </a:moveTo>
                <a:lnTo>
                  <a:pt x="347672" y="939800"/>
                </a:lnTo>
                <a:lnTo>
                  <a:pt x="344626" y="952500"/>
                </a:lnTo>
                <a:lnTo>
                  <a:pt x="356673" y="952500"/>
                </a:lnTo>
                <a:lnTo>
                  <a:pt x="367774" y="939800"/>
                </a:lnTo>
                <a:close/>
              </a:path>
              <a:path w="2881629" h="3251200">
                <a:moveTo>
                  <a:pt x="373011" y="939800"/>
                </a:moveTo>
                <a:lnTo>
                  <a:pt x="367774" y="939800"/>
                </a:lnTo>
                <a:lnTo>
                  <a:pt x="356673" y="952500"/>
                </a:lnTo>
                <a:lnTo>
                  <a:pt x="366206" y="952500"/>
                </a:lnTo>
                <a:lnTo>
                  <a:pt x="373011" y="939800"/>
                </a:lnTo>
                <a:close/>
              </a:path>
              <a:path w="2881629" h="3251200">
                <a:moveTo>
                  <a:pt x="381555" y="939800"/>
                </a:moveTo>
                <a:lnTo>
                  <a:pt x="373011" y="939800"/>
                </a:lnTo>
                <a:lnTo>
                  <a:pt x="366206" y="952500"/>
                </a:lnTo>
                <a:lnTo>
                  <a:pt x="379795" y="952500"/>
                </a:lnTo>
                <a:lnTo>
                  <a:pt x="381555" y="939800"/>
                </a:lnTo>
                <a:close/>
              </a:path>
              <a:path w="2881629" h="3251200">
                <a:moveTo>
                  <a:pt x="364016" y="901700"/>
                </a:moveTo>
                <a:lnTo>
                  <a:pt x="309092" y="901700"/>
                </a:lnTo>
                <a:lnTo>
                  <a:pt x="313181" y="914400"/>
                </a:lnTo>
                <a:lnTo>
                  <a:pt x="318803" y="927100"/>
                </a:lnTo>
                <a:lnTo>
                  <a:pt x="368346" y="927100"/>
                </a:lnTo>
                <a:lnTo>
                  <a:pt x="368606" y="925634"/>
                </a:lnTo>
                <a:lnTo>
                  <a:pt x="366961" y="914400"/>
                </a:lnTo>
                <a:lnTo>
                  <a:pt x="364016" y="901700"/>
                </a:lnTo>
                <a:close/>
              </a:path>
              <a:path w="2881629" h="3251200">
                <a:moveTo>
                  <a:pt x="370606" y="914400"/>
                </a:moveTo>
                <a:lnTo>
                  <a:pt x="368606" y="925634"/>
                </a:lnTo>
                <a:lnTo>
                  <a:pt x="368821" y="927100"/>
                </a:lnTo>
                <a:lnTo>
                  <a:pt x="378620" y="927100"/>
                </a:lnTo>
                <a:lnTo>
                  <a:pt x="370606" y="914400"/>
                </a:lnTo>
                <a:close/>
              </a:path>
              <a:path w="2881629" h="3251200">
                <a:moveTo>
                  <a:pt x="344658" y="889000"/>
                </a:moveTo>
                <a:lnTo>
                  <a:pt x="300896" y="889000"/>
                </a:lnTo>
                <a:lnTo>
                  <a:pt x="305382" y="901700"/>
                </a:lnTo>
                <a:lnTo>
                  <a:pt x="357627" y="901700"/>
                </a:lnTo>
                <a:lnTo>
                  <a:pt x="344658" y="889000"/>
                </a:lnTo>
                <a:close/>
              </a:path>
              <a:path w="2881629" h="3251200">
                <a:moveTo>
                  <a:pt x="350045" y="876300"/>
                </a:moveTo>
                <a:lnTo>
                  <a:pt x="299602" y="876300"/>
                </a:lnTo>
                <a:lnTo>
                  <a:pt x="302920" y="889000"/>
                </a:lnTo>
                <a:lnTo>
                  <a:pt x="346746" y="889000"/>
                </a:lnTo>
                <a:lnTo>
                  <a:pt x="349967" y="879816"/>
                </a:lnTo>
                <a:lnTo>
                  <a:pt x="350045" y="876300"/>
                </a:lnTo>
                <a:close/>
              </a:path>
              <a:path w="2881629" h="3251200">
                <a:moveTo>
                  <a:pt x="351201" y="876300"/>
                </a:moveTo>
                <a:lnTo>
                  <a:pt x="350045" y="876300"/>
                </a:lnTo>
                <a:lnTo>
                  <a:pt x="349967" y="879816"/>
                </a:lnTo>
                <a:lnTo>
                  <a:pt x="351201" y="876300"/>
                </a:lnTo>
                <a:close/>
              </a:path>
              <a:path w="2881629" h="3251200">
                <a:moveTo>
                  <a:pt x="314663" y="863600"/>
                </a:moveTo>
                <a:lnTo>
                  <a:pt x="292614" y="863600"/>
                </a:lnTo>
                <a:lnTo>
                  <a:pt x="294716" y="876300"/>
                </a:lnTo>
                <a:lnTo>
                  <a:pt x="322118" y="876300"/>
                </a:lnTo>
                <a:lnTo>
                  <a:pt x="314663" y="863600"/>
                </a:lnTo>
                <a:close/>
              </a:path>
              <a:path w="2881629" h="3251200">
                <a:moveTo>
                  <a:pt x="335414" y="863600"/>
                </a:moveTo>
                <a:lnTo>
                  <a:pt x="326783" y="863600"/>
                </a:lnTo>
                <a:lnTo>
                  <a:pt x="329015" y="876300"/>
                </a:lnTo>
                <a:lnTo>
                  <a:pt x="335662" y="876300"/>
                </a:lnTo>
                <a:lnTo>
                  <a:pt x="335414" y="863600"/>
                </a:lnTo>
                <a:close/>
              </a:path>
              <a:path w="2881629" h="3251200">
                <a:moveTo>
                  <a:pt x="336935" y="850900"/>
                </a:moveTo>
                <a:lnTo>
                  <a:pt x="287739" y="850900"/>
                </a:lnTo>
                <a:lnTo>
                  <a:pt x="291119" y="863600"/>
                </a:lnTo>
                <a:lnTo>
                  <a:pt x="339059" y="863600"/>
                </a:lnTo>
                <a:lnTo>
                  <a:pt x="336935" y="850900"/>
                </a:lnTo>
                <a:close/>
              </a:path>
              <a:path w="2881629" h="3251200">
                <a:moveTo>
                  <a:pt x="342099" y="850900"/>
                </a:moveTo>
                <a:lnTo>
                  <a:pt x="340110" y="850900"/>
                </a:lnTo>
                <a:lnTo>
                  <a:pt x="340041" y="863600"/>
                </a:lnTo>
                <a:lnTo>
                  <a:pt x="343949" y="863600"/>
                </a:lnTo>
                <a:lnTo>
                  <a:pt x="342099" y="850900"/>
                </a:lnTo>
                <a:close/>
              </a:path>
              <a:path w="2881629" h="3251200">
                <a:moveTo>
                  <a:pt x="272847" y="812800"/>
                </a:moveTo>
                <a:lnTo>
                  <a:pt x="275559" y="838200"/>
                </a:lnTo>
                <a:lnTo>
                  <a:pt x="283062" y="850900"/>
                </a:lnTo>
                <a:lnTo>
                  <a:pt x="327333" y="850900"/>
                </a:lnTo>
                <a:lnTo>
                  <a:pt x="317353" y="838200"/>
                </a:lnTo>
                <a:lnTo>
                  <a:pt x="314787" y="825500"/>
                </a:lnTo>
                <a:lnTo>
                  <a:pt x="279944" y="825500"/>
                </a:lnTo>
                <a:lnTo>
                  <a:pt x="277655" y="819096"/>
                </a:lnTo>
                <a:lnTo>
                  <a:pt x="272847" y="812800"/>
                </a:lnTo>
                <a:close/>
              </a:path>
              <a:path w="2881629" h="3251200">
                <a:moveTo>
                  <a:pt x="329534" y="838200"/>
                </a:moveTo>
                <a:lnTo>
                  <a:pt x="327333" y="850900"/>
                </a:lnTo>
                <a:lnTo>
                  <a:pt x="338688" y="850900"/>
                </a:lnTo>
                <a:lnTo>
                  <a:pt x="329534" y="838200"/>
                </a:lnTo>
                <a:close/>
              </a:path>
              <a:path w="2881629" h="3251200">
                <a:moveTo>
                  <a:pt x="330842" y="825500"/>
                </a:moveTo>
                <a:lnTo>
                  <a:pt x="328911" y="838200"/>
                </a:lnTo>
                <a:lnTo>
                  <a:pt x="332074" y="838200"/>
                </a:lnTo>
                <a:lnTo>
                  <a:pt x="330842" y="825500"/>
                </a:lnTo>
                <a:close/>
              </a:path>
              <a:path w="2881629" h="3251200">
                <a:moveTo>
                  <a:pt x="331592" y="825500"/>
                </a:moveTo>
                <a:lnTo>
                  <a:pt x="330969" y="825500"/>
                </a:lnTo>
                <a:lnTo>
                  <a:pt x="332074" y="838200"/>
                </a:lnTo>
                <a:lnTo>
                  <a:pt x="334559" y="838200"/>
                </a:lnTo>
                <a:lnTo>
                  <a:pt x="331592" y="825500"/>
                </a:lnTo>
                <a:close/>
              </a:path>
              <a:path w="2881629" h="3251200">
                <a:moveTo>
                  <a:pt x="277655" y="819096"/>
                </a:moveTo>
                <a:lnTo>
                  <a:pt x="279944" y="825500"/>
                </a:lnTo>
                <a:lnTo>
                  <a:pt x="282544" y="825500"/>
                </a:lnTo>
                <a:lnTo>
                  <a:pt x="277655" y="819096"/>
                </a:lnTo>
                <a:close/>
              </a:path>
              <a:path w="2881629" h="3251200">
                <a:moveTo>
                  <a:pt x="312220" y="812800"/>
                </a:moveTo>
                <a:lnTo>
                  <a:pt x="275404" y="812800"/>
                </a:lnTo>
                <a:lnTo>
                  <a:pt x="277655" y="819096"/>
                </a:lnTo>
                <a:lnTo>
                  <a:pt x="282544" y="825500"/>
                </a:lnTo>
                <a:lnTo>
                  <a:pt x="314787" y="825500"/>
                </a:lnTo>
                <a:lnTo>
                  <a:pt x="312220" y="812800"/>
                </a:lnTo>
                <a:close/>
              </a:path>
              <a:path w="2881629" h="3251200">
                <a:moveTo>
                  <a:pt x="314020" y="814653"/>
                </a:moveTo>
                <a:lnTo>
                  <a:pt x="318435" y="825500"/>
                </a:lnTo>
                <a:lnTo>
                  <a:pt x="320043" y="820853"/>
                </a:lnTo>
                <a:lnTo>
                  <a:pt x="314020" y="814653"/>
                </a:lnTo>
                <a:close/>
              </a:path>
              <a:path w="2881629" h="3251200">
                <a:moveTo>
                  <a:pt x="314160" y="787400"/>
                </a:moveTo>
                <a:lnTo>
                  <a:pt x="312427" y="800100"/>
                </a:lnTo>
                <a:lnTo>
                  <a:pt x="313342" y="800100"/>
                </a:lnTo>
                <a:lnTo>
                  <a:pt x="308727" y="812800"/>
                </a:lnTo>
                <a:lnTo>
                  <a:pt x="322829" y="812800"/>
                </a:lnTo>
                <a:lnTo>
                  <a:pt x="320043" y="820853"/>
                </a:lnTo>
                <a:lnTo>
                  <a:pt x="324556" y="825500"/>
                </a:lnTo>
                <a:lnTo>
                  <a:pt x="326760" y="825500"/>
                </a:lnTo>
                <a:lnTo>
                  <a:pt x="321116" y="800100"/>
                </a:lnTo>
                <a:lnTo>
                  <a:pt x="314160" y="787400"/>
                </a:lnTo>
                <a:close/>
              </a:path>
              <a:path w="2881629" h="3251200">
                <a:moveTo>
                  <a:pt x="313266" y="812800"/>
                </a:moveTo>
                <a:lnTo>
                  <a:pt x="312220" y="812800"/>
                </a:lnTo>
                <a:lnTo>
                  <a:pt x="314020" y="814653"/>
                </a:lnTo>
                <a:lnTo>
                  <a:pt x="313266" y="812800"/>
                </a:lnTo>
                <a:close/>
              </a:path>
              <a:path w="2881629" h="3251200">
                <a:moveTo>
                  <a:pt x="249258" y="762000"/>
                </a:moveTo>
                <a:lnTo>
                  <a:pt x="251084" y="774700"/>
                </a:lnTo>
                <a:lnTo>
                  <a:pt x="258160" y="787400"/>
                </a:lnTo>
                <a:lnTo>
                  <a:pt x="264970" y="800100"/>
                </a:lnTo>
                <a:lnTo>
                  <a:pt x="265996" y="812800"/>
                </a:lnTo>
                <a:lnTo>
                  <a:pt x="306160" y="812800"/>
                </a:lnTo>
                <a:lnTo>
                  <a:pt x="307184" y="800100"/>
                </a:lnTo>
                <a:lnTo>
                  <a:pt x="302176" y="800100"/>
                </a:lnTo>
                <a:lnTo>
                  <a:pt x="300393" y="787400"/>
                </a:lnTo>
                <a:lnTo>
                  <a:pt x="303560" y="774700"/>
                </a:lnTo>
                <a:lnTo>
                  <a:pt x="252141" y="774700"/>
                </a:lnTo>
                <a:lnTo>
                  <a:pt x="249258" y="762000"/>
                </a:lnTo>
                <a:close/>
              </a:path>
              <a:path w="2881629" h="3251200">
                <a:moveTo>
                  <a:pt x="298447" y="762000"/>
                </a:moveTo>
                <a:lnTo>
                  <a:pt x="254485" y="762000"/>
                </a:lnTo>
                <a:lnTo>
                  <a:pt x="258121" y="774700"/>
                </a:lnTo>
                <a:lnTo>
                  <a:pt x="304218" y="774700"/>
                </a:lnTo>
                <a:lnTo>
                  <a:pt x="298447" y="762000"/>
                </a:lnTo>
                <a:close/>
              </a:path>
              <a:path w="2881629" h="3251200">
                <a:moveTo>
                  <a:pt x="248831" y="736600"/>
                </a:moveTo>
                <a:lnTo>
                  <a:pt x="237246" y="736600"/>
                </a:lnTo>
                <a:lnTo>
                  <a:pt x="240274" y="749300"/>
                </a:lnTo>
                <a:lnTo>
                  <a:pt x="243371" y="762000"/>
                </a:lnTo>
                <a:lnTo>
                  <a:pt x="247353" y="762000"/>
                </a:lnTo>
                <a:lnTo>
                  <a:pt x="248092" y="749300"/>
                </a:lnTo>
                <a:lnTo>
                  <a:pt x="242920" y="749300"/>
                </a:lnTo>
                <a:lnTo>
                  <a:pt x="248611" y="740379"/>
                </a:lnTo>
                <a:lnTo>
                  <a:pt x="248831" y="736600"/>
                </a:lnTo>
                <a:close/>
              </a:path>
              <a:path w="2881629" h="3251200">
                <a:moveTo>
                  <a:pt x="282510" y="736600"/>
                </a:moveTo>
                <a:lnTo>
                  <a:pt x="282125" y="736600"/>
                </a:lnTo>
                <a:lnTo>
                  <a:pt x="279477" y="749300"/>
                </a:lnTo>
                <a:lnTo>
                  <a:pt x="252332" y="749300"/>
                </a:lnTo>
                <a:lnTo>
                  <a:pt x="253068" y="762000"/>
                </a:lnTo>
                <a:lnTo>
                  <a:pt x="289631" y="762000"/>
                </a:lnTo>
                <a:lnTo>
                  <a:pt x="284767" y="749300"/>
                </a:lnTo>
                <a:lnTo>
                  <a:pt x="282510" y="736600"/>
                </a:lnTo>
                <a:close/>
              </a:path>
              <a:path w="2881629" h="3251200">
                <a:moveTo>
                  <a:pt x="296677" y="749300"/>
                </a:moveTo>
                <a:lnTo>
                  <a:pt x="294493" y="749300"/>
                </a:lnTo>
                <a:lnTo>
                  <a:pt x="289631" y="762000"/>
                </a:lnTo>
                <a:lnTo>
                  <a:pt x="293504" y="762000"/>
                </a:lnTo>
                <a:lnTo>
                  <a:pt x="296677" y="749300"/>
                </a:lnTo>
                <a:close/>
              </a:path>
              <a:path w="2881629" h="3251200">
                <a:moveTo>
                  <a:pt x="248137" y="748524"/>
                </a:moveTo>
                <a:lnTo>
                  <a:pt x="247950" y="749300"/>
                </a:lnTo>
                <a:lnTo>
                  <a:pt x="248092" y="749300"/>
                </a:lnTo>
                <a:lnTo>
                  <a:pt x="248137" y="748524"/>
                </a:lnTo>
                <a:close/>
              </a:path>
              <a:path w="2881629" h="3251200">
                <a:moveTo>
                  <a:pt x="273653" y="736600"/>
                </a:moveTo>
                <a:lnTo>
                  <a:pt x="251023" y="736600"/>
                </a:lnTo>
                <a:lnTo>
                  <a:pt x="249662" y="742225"/>
                </a:lnTo>
                <a:lnTo>
                  <a:pt x="250705" y="749300"/>
                </a:lnTo>
                <a:lnTo>
                  <a:pt x="279477" y="749300"/>
                </a:lnTo>
                <a:lnTo>
                  <a:pt x="273653" y="736600"/>
                </a:lnTo>
                <a:close/>
              </a:path>
              <a:path w="2881629" h="3251200">
                <a:moveTo>
                  <a:pt x="293614" y="736600"/>
                </a:moveTo>
                <a:lnTo>
                  <a:pt x="289847" y="736600"/>
                </a:lnTo>
                <a:lnTo>
                  <a:pt x="294649" y="749300"/>
                </a:lnTo>
                <a:lnTo>
                  <a:pt x="293614" y="736600"/>
                </a:lnTo>
                <a:close/>
              </a:path>
              <a:path w="2881629" h="3251200">
                <a:moveTo>
                  <a:pt x="249243" y="739389"/>
                </a:moveTo>
                <a:lnTo>
                  <a:pt x="248611" y="740379"/>
                </a:lnTo>
                <a:lnTo>
                  <a:pt x="248137" y="748524"/>
                </a:lnTo>
                <a:lnTo>
                  <a:pt x="249662" y="742225"/>
                </a:lnTo>
                <a:lnTo>
                  <a:pt x="249243" y="739389"/>
                </a:lnTo>
                <a:close/>
              </a:path>
              <a:path w="2881629" h="3251200">
                <a:moveTo>
                  <a:pt x="251023" y="736600"/>
                </a:moveTo>
                <a:lnTo>
                  <a:pt x="248831" y="736600"/>
                </a:lnTo>
                <a:lnTo>
                  <a:pt x="249243" y="739389"/>
                </a:lnTo>
                <a:lnTo>
                  <a:pt x="251023" y="736600"/>
                </a:lnTo>
                <a:close/>
              </a:path>
              <a:path w="2881629" h="3251200">
                <a:moveTo>
                  <a:pt x="274550" y="711200"/>
                </a:moveTo>
                <a:lnTo>
                  <a:pt x="232351" y="711200"/>
                </a:lnTo>
                <a:lnTo>
                  <a:pt x="229738" y="723900"/>
                </a:lnTo>
                <a:lnTo>
                  <a:pt x="233472" y="736600"/>
                </a:lnTo>
                <a:lnTo>
                  <a:pt x="281441" y="736600"/>
                </a:lnTo>
                <a:lnTo>
                  <a:pt x="281287" y="734755"/>
                </a:lnTo>
                <a:lnTo>
                  <a:pt x="274088" y="723900"/>
                </a:lnTo>
                <a:lnTo>
                  <a:pt x="279001" y="723900"/>
                </a:lnTo>
                <a:lnTo>
                  <a:pt x="274550" y="711200"/>
                </a:lnTo>
                <a:close/>
              </a:path>
              <a:path w="2881629" h="3251200">
                <a:moveTo>
                  <a:pt x="281319" y="723900"/>
                </a:moveTo>
                <a:lnTo>
                  <a:pt x="280382" y="723900"/>
                </a:lnTo>
                <a:lnTo>
                  <a:pt x="281287" y="734755"/>
                </a:lnTo>
                <a:lnTo>
                  <a:pt x="282510" y="736600"/>
                </a:lnTo>
                <a:lnTo>
                  <a:pt x="284373" y="736600"/>
                </a:lnTo>
                <a:lnTo>
                  <a:pt x="281319" y="723900"/>
                </a:lnTo>
                <a:close/>
              </a:path>
              <a:path w="2881629" h="3251200">
                <a:moveTo>
                  <a:pt x="271932" y="700479"/>
                </a:moveTo>
                <a:lnTo>
                  <a:pt x="267760" y="711200"/>
                </a:lnTo>
                <a:lnTo>
                  <a:pt x="278637" y="711200"/>
                </a:lnTo>
                <a:lnTo>
                  <a:pt x="279001" y="723900"/>
                </a:lnTo>
                <a:lnTo>
                  <a:pt x="283846" y="723900"/>
                </a:lnTo>
                <a:lnTo>
                  <a:pt x="278707" y="711200"/>
                </a:lnTo>
                <a:lnTo>
                  <a:pt x="271932" y="700479"/>
                </a:lnTo>
                <a:close/>
              </a:path>
              <a:path w="2881629" h="3251200">
                <a:moveTo>
                  <a:pt x="230131" y="685800"/>
                </a:moveTo>
                <a:lnTo>
                  <a:pt x="218259" y="685800"/>
                </a:lnTo>
                <a:lnTo>
                  <a:pt x="222696" y="698500"/>
                </a:lnTo>
                <a:lnTo>
                  <a:pt x="228620" y="711200"/>
                </a:lnTo>
                <a:lnTo>
                  <a:pt x="232884" y="711200"/>
                </a:lnTo>
                <a:lnTo>
                  <a:pt x="227653" y="698500"/>
                </a:lnTo>
                <a:lnTo>
                  <a:pt x="225231" y="698500"/>
                </a:lnTo>
                <a:lnTo>
                  <a:pt x="230131" y="685800"/>
                </a:lnTo>
                <a:close/>
              </a:path>
              <a:path w="2881629" h="3251200">
                <a:moveTo>
                  <a:pt x="263249" y="698500"/>
                </a:moveTo>
                <a:lnTo>
                  <a:pt x="236405" y="698500"/>
                </a:lnTo>
                <a:lnTo>
                  <a:pt x="232884" y="711200"/>
                </a:lnTo>
                <a:lnTo>
                  <a:pt x="263105" y="711200"/>
                </a:lnTo>
                <a:lnTo>
                  <a:pt x="263249" y="698500"/>
                </a:lnTo>
                <a:close/>
              </a:path>
              <a:path w="2881629" h="3251200">
                <a:moveTo>
                  <a:pt x="272702" y="698500"/>
                </a:moveTo>
                <a:lnTo>
                  <a:pt x="270680" y="698500"/>
                </a:lnTo>
                <a:lnTo>
                  <a:pt x="271932" y="700479"/>
                </a:lnTo>
                <a:lnTo>
                  <a:pt x="272702" y="698500"/>
                </a:lnTo>
                <a:close/>
              </a:path>
              <a:path w="2881629" h="3251200">
                <a:moveTo>
                  <a:pt x="264802" y="685800"/>
                </a:moveTo>
                <a:lnTo>
                  <a:pt x="237197" y="685800"/>
                </a:lnTo>
                <a:lnTo>
                  <a:pt x="237809" y="698500"/>
                </a:lnTo>
                <a:lnTo>
                  <a:pt x="270680" y="698500"/>
                </a:lnTo>
                <a:lnTo>
                  <a:pt x="264802" y="685800"/>
                </a:lnTo>
                <a:close/>
              </a:path>
              <a:path w="2881629" h="3251200">
                <a:moveTo>
                  <a:pt x="257854" y="673100"/>
                </a:moveTo>
                <a:lnTo>
                  <a:pt x="215793" y="673100"/>
                </a:lnTo>
                <a:lnTo>
                  <a:pt x="215795" y="685800"/>
                </a:lnTo>
                <a:lnTo>
                  <a:pt x="259457" y="685800"/>
                </a:lnTo>
                <a:lnTo>
                  <a:pt x="257854" y="673100"/>
                </a:lnTo>
                <a:close/>
              </a:path>
              <a:path w="2881629" h="3251200">
                <a:moveTo>
                  <a:pt x="261179" y="673100"/>
                </a:moveTo>
                <a:lnTo>
                  <a:pt x="260494" y="685800"/>
                </a:lnTo>
                <a:lnTo>
                  <a:pt x="264675" y="685800"/>
                </a:lnTo>
                <a:lnTo>
                  <a:pt x="261179" y="673100"/>
                </a:lnTo>
                <a:close/>
              </a:path>
              <a:path w="2881629" h="3251200">
                <a:moveTo>
                  <a:pt x="258344" y="660400"/>
                </a:moveTo>
                <a:lnTo>
                  <a:pt x="205787" y="660400"/>
                </a:lnTo>
                <a:lnTo>
                  <a:pt x="210547" y="673100"/>
                </a:lnTo>
                <a:lnTo>
                  <a:pt x="258954" y="673100"/>
                </a:lnTo>
                <a:lnTo>
                  <a:pt x="258344" y="660400"/>
                </a:lnTo>
                <a:close/>
              </a:path>
              <a:path w="2881629" h="3251200">
                <a:moveTo>
                  <a:pt x="238101" y="635000"/>
                </a:moveTo>
                <a:lnTo>
                  <a:pt x="195570" y="635000"/>
                </a:lnTo>
                <a:lnTo>
                  <a:pt x="203373" y="647700"/>
                </a:lnTo>
                <a:lnTo>
                  <a:pt x="202925" y="660400"/>
                </a:lnTo>
                <a:lnTo>
                  <a:pt x="247841" y="660400"/>
                </a:lnTo>
                <a:lnTo>
                  <a:pt x="240742" y="647700"/>
                </a:lnTo>
                <a:lnTo>
                  <a:pt x="238101" y="635000"/>
                </a:lnTo>
                <a:close/>
              </a:path>
              <a:path w="2881629" h="3251200">
                <a:moveTo>
                  <a:pt x="246832" y="635000"/>
                </a:moveTo>
                <a:lnTo>
                  <a:pt x="243624" y="647700"/>
                </a:lnTo>
                <a:lnTo>
                  <a:pt x="250868" y="647700"/>
                </a:lnTo>
                <a:lnTo>
                  <a:pt x="246832" y="635000"/>
                </a:lnTo>
                <a:close/>
              </a:path>
              <a:path w="2881629" h="3251200">
                <a:moveTo>
                  <a:pt x="233073" y="596900"/>
                </a:moveTo>
                <a:lnTo>
                  <a:pt x="219574" y="596900"/>
                </a:lnTo>
                <a:lnTo>
                  <a:pt x="227693" y="609600"/>
                </a:lnTo>
                <a:lnTo>
                  <a:pt x="186877" y="609600"/>
                </a:lnTo>
                <a:lnTo>
                  <a:pt x="191249" y="622300"/>
                </a:lnTo>
                <a:lnTo>
                  <a:pt x="204573" y="622300"/>
                </a:lnTo>
                <a:lnTo>
                  <a:pt x="200874" y="635000"/>
                </a:lnTo>
                <a:lnTo>
                  <a:pt x="243047" y="635000"/>
                </a:lnTo>
                <a:lnTo>
                  <a:pt x="234166" y="622300"/>
                </a:lnTo>
                <a:lnTo>
                  <a:pt x="233073" y="596900"/>
                </a:lnTo>
                <a:close/>
              </a:path>
              <a:path w="2881629" h="3251200">
                <a:moveTo>
                  <a:pt x="243419" y="609600"/>
                </a:moveTo>
                <a:lnTo>
                  <a:pt x="243530" y="622300"/>
                </a:lnTo>
                <a:lnTo>
                  <a:pt x="246454" y="622300"/>
                </a:lnTo>
                <a:lnTo>
                  <a:pt x="243419" y="609600"/>
                </a:lnTo>
                <a:close/>
              </a:path>
              <a:path w="2881629" h="3251200">
                <a:moveTo>
                  <a:pt x="199999" y="543750"/>
                </a:moveTo>
                <a:lnTo>
                  <a:pt x="198469" y="546100"/>
                </a:lnTo>
                <a:lnTo>
                  <a:pt x="170784" y="546100"/>
                </a:lnTo>
                <a:lnTo>
                  <a:pt x="164268" y="558800"/>
                </a:lnTo>
                <a:lnTo>
                  <a:pt x="170310" y="571500"/>
                </a:lnTo>
                <a:lnTo>
                  <a:pt x="179887" y="584200"/>
                </a:lnTo>
                <a:lnTo>
                  <a:pt x="175181" y="584200"/>
                </a:lnTo>
                <a:lnTo>
                  <a:pt x="178103" y="596900"/>
                </a:lnTo>
                <a:lnTo>
                  <a:pt x="186201" y="609600"/>
                </a:lnTo>
                <a:lnTo>
                  <a:pt x="226007" y="609600"/>
                </a:lnTo>
                <a:lnTo>
                  <a:pt x="219574" y="596900"/>
                </a:lnTo>
                <a:lnTo>
                  <a:pt x="219807" y="596900"/>
                </a:lnTo>
                <a:lnTo>
                  <a:pt x="212874" y="571500"/>
                </a:lnTo>
                <a:lnTo>
                  <a:pt x="209010" y="558800"/>
                </a:lnTo>
                <a:lnTo>
                  <a:pt x="218143" y="558800"/>
                </a:lnTo>
                <a:lnTo>
                  <a:pt x="202395" y="546100"/>
                </a:lnTo>
                <a:lnTo>
                  <a:pt x="199999" y="543750"/>
                </a:lnTo>
                <a:close/>
              </a:path>
              <a:path w="2881629" h="3251200">
                <a:moveTo>
                  <a:pt x="228569" y="571500"/>
                </a:moveTo>
                <a:lnTo>
                  <a:pt x="219222" y="571500"/>
                </a:lnTo>
                <a:lnTo>
                  <a:pt x="224931" y="596900"/>
                </a:lnTo>
                <a:lnTo>
                  <a:pt x="229783" y="596900"/>
                </a:lnTo>
                <a:lnTo>
                  <a:pt x="226855" y="584200"/>
                </a:lnTo>
                <a:lnTo>
                  <a:pt x="228569" y="571500"/>
                </a:lnTo>
                <a:close/>
              </a:path>
              <a:path w="2881629" h="3251200">
                <a:moveTo>
                  <a:pt x="221240" y="558800"/>
                </a:moveTo>
                <a:lnTo>
                  <a:pt x="213812" y="558800"/>
                </a:lnTo>
                <a:lnTo>
                  <a:pt x="223767" y="571500"/>
                </a:lnTo>
                <a:lnTo>
                  <a:pt x="221240" y="558800"/>
                </a:lnTo>
                <a:close/>
              </a:path>
              <a:path w="2881629" h="3251200">
                <a:moveTo>
                  <a:pt x="176785" y="482600"/>
                </a:moveTo>
                <a:lnTo>
                  <a:pt x="154986" y="482600"/>
                </a:lnTo>
                <a:lnTo>
                  <a:pt x="158130" y="495300"/>
                </a:lnTo>
                <a:lnTo>
                  <a:pt x="145968" y="495300"/>
                </a:lnTo>
                <a:lnTo>
                  <a:pt x="147162" y="508000"/>
                </a:lnTo>
                <a:lnTo>
                  <a:pt x="158021" y="508000"/>
                </a:lnTo>
                <a:lnTo>
                  <a:pt x="156319" y="520700"/>
                </a:lnTo>
                <a:lnTo>
                  <a:pt x="152788" y="533400"/>
                </a:lnTo>
                <a:lnTo>
                  <a:pt x="164869" y="546100"/>
                </a:lnTo>
                <a:lnTo>
                  <a:pt x="179002" y="546100"/>
                </a:lnTo>
                <a:lnTo>
                  <a:pt x="189444" y="533400"/>
                </a:lnTo>
                <a:lnTo>
                  <a:pt x="197742" y="533400"/>
                </a:lnTo>
                <a:lnTo>
                  <a:pt x="191134" y="520700"/>
                </a:lnTo>
                <a:lnTo>
                  <a:pt x="182751" y="508000"/>
                </a:lnTo>
                <a:lnTo>
                  <a:pt x="176785" y="482600"/>
                </a:lnTo>
                <a:close/>
              </a:path>
              <a:path w="2881629" h="3251200">
                <a:moveTo>
                  <a:pt x="189444" y="533400"/>
                </a:moveTo>
                <a:lnTo>
                  <a:pt x="179002" y="546100"/>
                </a:lnTo>
                <a:lnTo>
                  <a:pt x="198469" y="546100"/>
                </a:lnTo>
                <a:lnTo>
                  <a:pt x="199999" y="543750"/>
                </a:lnTo>
                <a:lnTo>
                  <a:pt x="189444" y="533400"/>
                </a:lnTo>
                <a:close/>
              </a:path>
              <a:path w="2881629" h="3251200">
                <a:moveTo>
                  <a:pt x="196032" y="495300"/>
                </a:moveTo>
                <a:lnTo>
                  <a:pt x="188869" y="495300"/>
                </a:lnTo>
                <a:lnTo>
                  <a:pt x="198384" y="520700"/>
                </a:lnTo>
                <a:lnTo>
                  <a:pt x="197742" y="533400"/>
                </a:lnTo>
                <a:lnTo>
                  <a:pt x="189444" y="533400"/>
                </a:lnTo>
                <a:lnTo>
                  <a:pt x="199999" y="543750"/>
                </a:lnTo>
                <a:lnTo>
                  <a:pt x="206743" y="533400"/>
                </a:lnTo>
                <a:lnTo>
                  <a:pt x="209176" y="520700"/>
                </a:lnTo>
                <a:lnTo>
                  <a:pt x="206300" y="520700"/>
                </a:lnTo>
                <a:lnTo>
                  <a:pt x="206103" y="508000"/>
                </a:lnTo>
                <a:lnTo>
                  <a:pt x="197349" y="508000"/>
                </a:lnTo>
                <a:lnTo>
                  <a:pt x="198094" y="497900"/>
                </a:lnTo>
                <a:lnTo>
                  <a:pt x="196032" y="495300"/>
                </a:lnTo>
                <a:close/>
              </a:path>
              <a:path w="2881629" h="3251200">
                <a:moveTo>
                  <a:pt x="152763" y="508000"/>
                </a:moveTo>
                <a:lnTo>
                  <a:pt x="145321" y="520700"/>
                </a:lnTo>
                <a:lnTo>
                  <a:pt x="151658" y="520700"/>
                </a:lnTo>
                <a:lnTo>
                  <a:pt x="152763" y="508000"/>
                </a:lnTo>
                <a:close/>
              </a:path>
              <a:path w="2881629" h="3251200">
                <a:moveTo>
                  <a:pt x="200964" y="501518"/>
                </a:moveTo>
                <a:lnTo>
                  <a:pt x="201239" y="508000"/>
                </a:lnTo>
                <a:lnTo>
                  <a:pt x="206103" y="508000"/>
                </a:lnTo>
                <a:lnTo>
                  <a:pt x="200964" y="501518"/>
                </a:lnTo>
                <a:close/>
              </a:path>
              <a:path w="2881629" h="3251200">
                <a:moveTo>
                  <a:pt x="200700" y="495300"/>
                </a:moveTo>
                <a:lnTo>
                  <a:pt x="198286" y="495300"/>
                </a:lnTo>
                <a:lnTo>
                  <a:pt x="198094" y="497900"/>
                </a:lnTo>
                <a:lnTo>
                  <a:pt x="200964" y="501518"/>
                </a:lnTo>
                <a:lnTo>
                  <a:pt x="200700" y="495300"/>
                </a:lnTo>
                <a:close/>
              </a:path>
              <a:path w="2881629" h="3251200">
                <a:moveTo>
                  <a:pt x="186163" y="492296"/>
                </a:moveTo>
                <a:lnTo>
                  <a:pt x="186672" y="495300"/>
                </a:lnTo>
                <a:lnTo>
                  <a:pt x="188869" y="495300"/>
                </a:lnTo>
                <a:lnTo>
                  <a:pt x="186163" y="492296"/>
                </a:lnTo>
                <a:close/>
              </a:path>
              <a:path w="2881629" h="3251200">
                <a:moveTo>
                  <a:pt x="184521" y="482600"/>
                </a:moveTo>
                <a:lnTo>
                  <a:pt x="177427" y="482600"/>
                </a:lnTo>
                <a:lnTo>
                  <a:pt x="186163" y="492296"/>
                </a:lnTo>
                <a:lnTo>
                  <a:pt x="184521" y="482600"/>
                </a:lnTo>
                <a:close/>
              </a:path>
              <a:path w="2881629" h="3251200">
                <a:moveTo>
                  <a:pt x="159913" y="419100"/>
                </a:moveTo>
                <a:lnTo>
                  <a:pt x="123984" y="419100"/>
                </a:lnTo>
                <a:lnTo>
                  <a:pt x="122910" y="431800"/>
                </a:lnTo>
                <a:lnTo>
                  <a:pt x="124196" y="444500"/>
                </a:lnTo>
                <a:lnTo>
                  <a:pt x="126072" y="444500"/>
                </a:lnTo>
                <a:lnTo>
                  <a:pt x="128249" y="457200"/>
                </a:lnTo>
                <a:lnTo>
                  <a:pt x="133355" y="457200"/>
                </a:lnTo>
                <a:lnTo>
                  <a:pt x="137180" y="469900"/>
                </a:lnTo>
                <a:lnTo>
                  <a:pt x="136310" y="482600"/>
                </a:lnTo>
                <a:lnTo>
                  <a:pt x="159037" y="482600"/>
                </a:lnTo>
                <a:lnTo>
                  <a:pt x="159634" y="469900"/>
                </a:lnTo>
                <a:lnTo>
                  <a:pt x="173558" y="469900"/>
                </a:lnTo>
                <a:lnTo>
                  <a:pt x="166670" y="444500"/>
                </a:lnTo>
                <a:lnTo>
                  <a:pt x="171827" y="431800"/>
                </a:lnTo>
                <a:lnTo>
                  <a:pt x="165425" y="431800"/>
                </a:lnTo>
                <a:lnTo>
                  <a:pt x="165766" y="426536"/>
                </a:lnTo>
                <a:lnTo>
                  <a:pt x="159913" y="419100"/>
                </a:lnTo>
                <a:close/>
              </a:path>
              <a:path w="2881629" h="3251200">
                <a:moveTo>
                  <a:pt x="176008" y="469900"/>
                </a:moveTo>
                <a:lnTo>
                  <a:pt x="159634" y="469900"/>
                </a:lnTo>
                <a:lnTo>
                  <a:pt x="159037" y="482600"/>
                </a:lnTo>
                <a:lnTo>
                  <a:pt x="177131" y="482600"/>
                </a:lnTo>
                <a:lnTo>
                  <a:pt x="176008" y="469900"/>
                </a:lnTo>
                <a:close/>
              </a:path>
              <a:path w="2881629" h="3251200">
                <a:moveTo>
                  <a:pt x="181544" y="469900"/>
                </a:moveTo>
                <a:lnTo>
                  <a:pt x="176008" y="469900"/>
                </a:lnTo>
                <a:lnTo>
                  <a:pt x="179027" y="482600"/>
                </a:lnTo>
                <a:lnTo>
                  <a:pt x="183670" y="482600"/>
                </a:lnTo>
                <a:lnTo>
                  <a:pt x="181544" y="469900"/>
                </a:lnTo>
                <a:close/>
              </a:path>
              <a:path w="2881629" h="3251200">
                <a:moveTo>
                  <a:pt x="192146" y="469900"/>
                </a:moveTo>
                <a:lnTo>
                  <a:pt x="184132" y="469900"/>
                </a:lnTo>
                <a:lnTo>
                  <a:pt x="186027" y="482600"/>
                </a:lnTo>
                <a:lnTo>
                  <a:pt x="187154" y="482600"/>
                </a:lnTo>
                <a:lnTo>
                  <a:pt x="192146" y="469900"/>
                </a:lnTo>
                <a:close/>
              </a:path>
              <a:path w="2881629" h="3251200">
                <a:moveTo>
                  <a:pt x="169239" y="430950"/>
                </a:moveTo>
                <a:lnTo>
                  <a:pt x="169286" y="431800"/>
                </a:lnTo>
                <a:lnTo>
                  <a:pt x="169907" y="431800"/>
                </a:lnTo>
                <a:lnTo>
                  <a:pt x="169239" y="430950"/>
                </a:lnTo>
                <a:close/>
              </a:path>
              <a:path w="2881629" h="3251200">
                <a:moveTo>
                  <a:pt x="168589" y="419100"/>
                </a:moveTo>
                <a:lnTo>
                  <a:pt x="166247" y="419100"/>
                </a:lnTo>
                <a:lnTo>
                  <a:pt x="165766" y="426536"/>
                </a:lnTo>
                <a:lnTo>
                  <a:pt x="169239" y="430950"/>
                </a:lnTo>
                <a:lnTo>
                  <a:pt x="168589" y="419100"/>
                </a:lnTo>
                <a:close/>
              </a:path>
              <a:path w="2881629" h="3251200">
                <a:moveTo>
                  <a:pt x="144051" y="381000"/>
                </a:moveTo>
                <a:lnTo>
                  <a:pt x="110751" y="381000"/>
                </a:lnTo>
                <a:lnTo>
                  <a:pt x="111930" y="406400"/>
                </a:lnTo>
                <a:lnTo>
                  <a:pt x="114322" y="419100"/>
                </a:lnTo>
                <a:lnTo>
                  <a:pt x="171419" y="419100"/>
                </a:lnTo>
                <a:lnTo>
                  <a:pt x="164009" y="406400"/>
                </a:lnTo>
                <a:lnTo>
                  <a:pt x="150911" y="406400"/>
                </a:lnTo>
                <a:lnTo>
                  <a:pt x="144051" y="381000"/>
                </a:lnTo>
                <a:close/>
              </a:path>
              <a:path w="2881629" h="3251200">
                <a:moveTo>
                  <a:pt x="108465" y="393700"/>
                </a:moveTo>
                <a:lnTo>
                  <a:pt x="100807" y="393700"/>
                </a:lnTo>
                <a:lnTo>
                  <a:pt x="107081" y="406400"/>
                </a:lnTo>
                <a:lnTo>
                  <a:pt x="108465" y="393700"/>
                </a:lnTo>
                <a:close/>
              </a:path>
              <a:path w="2881629" h="3251200">
                <a:moveTo>
                  <a:pt x="152280" y="381000"/>
                </a:moveTo>
                <a:lnTo>
                  <a:pt x="147291" y="381000"/>
                </a:lnTo>
                <a:lnTo>
                  <a:pt x="149385" y="393700"/>
                </a:lnTo>
                <a:lnTo>
                  <a:pt x="152927" y="393700"/>
                </a:lnTo>
                <a:lnTo>
                  <a:pt x="152280" y="381000"/>
                </a:lnTo>
                <a:close/>
              </a:path>
              <a:path w="2881629" h="3251200">
                <a:moveTo>
                  <a:pt x="136190" y="355600"/>
                </a:moveTo>
                <a:lnTo>
                  <a:pt x="102122" y="355600"/>
                </a:lnTo>
                <a:lnTo>
                  <a:pt x="101928" y="368300"/>
                </a:lnTo>
                <a:lnTo>
                  <a:pt x="101530" y="381000"/>
                </a:lnTo>
                <a:lnTo>
                  <a:pt x="109629" y="381000"/>
                </a:lnTo>
                <a:lnTo>
                  <a:pt x="106861" y="368300"/>
                </a:lnTo>
                <a:lnTo>
                  <a:pt x="135364" y="368300"/>
                </a:lnTo>
                <a:lnTo>
                  <a:pt x="136190" y="355600"/>
                </a:lnTo>
                <a:close/>
              </a:path>
              <a:path w="2881629" h="3251200">
                <a:moveTo>
                  <a:pt x="106861" y="368300"/>
                </a:moveTo>
                <a:lnTo>
                  <a:pt x="109629" y="381000"/>
                </a:lnTo>
                <a:lnTo>
                  <a:pt x="110510" y="381000"/>
                </a:lnTo>
                <a:lnTo>
                  <a:pt x="106861" y="368300"/>
                </a:lnTo>
                <a:close/>
              </a:path>
              <a:path w="2881629" h="3251200">
                <a:moveTo>
                  <a:pt x="151564" y="368300"/>
                </a:moveTo>
                <a:lnTo>
                  <a:pt x="106861" y="368300"/>
                </a:lnTo>
                <a:lnTo>
                  <a:pt x="110510" y="381000"/>
                </a:lnTo>
                <a:lnTo>
                  <a:pt x="157062" y="381000"/>
                </a:lnTo>
                <a:lnTo>
                  <a:pt x="151564" y="368300"/>
                </a:lnTo>
                <a:close/>
              </a:path>
              <a:path w="2881629" h="3251200">
                <a:moveTo>
                  <a:pt x="152722" y="355600"/>
                </a:moveTo>
                <a:lnTo>
                  <a:pt x="136190" y="355600"/>
                </a:lnTo>
                <a:lnTo>
                  <a:pt x="140698" y="368300"/>
                </a:lnTo>
                <a:lnTo>
                  <a:pt x="151620" y="368300"/>
                </a:lnTo>
                <a:lnTo>
                  <a:pt x="152722" y="355600"/>
                </a:lnTo>
                <a:close/>
              </a:path>
              <a:path w="2881629" h="3251200">
                <a:moveTo>
                  <a:pt x="107041" y="330200"/>
                </a:moveTo>
                <a:lnTo>
                  <a:pt x="101306" y="330200"/>
                </a:lnTo>
                <a:lnTo>
                  <a:pt x="94223" y="342900"/>
                </a:lnTo>
                <a:lnTo>
                  <a:pt x="92286" y="355600"/>
                </a:lnTo>
                <a:lnTo>
                  <a:pt x="134723" y="355600"/>
                </a:lnTo>
                <a:lnTo>
                  <a:pt x="131056" y="342900"/>
                </a:lnTo>
                <a:lnTo>
                  <a:pt x="104935" y="342900"/>
                </a:lnTo>
                <a:lnTo>
                  <a:pt x="107041" y="330200"/>
                </a:lnTo>
                <a:close/>
              </a:path>
              <a:path w="2881629" h="3251200">
                <a:moveTo>
                  <a:pt x="140953" y="342900"/>
                </a:moveTo>
                <a:lnTo>
                  <a:pt x="139096" y="342900"/>
                </a:lnTo>
                <a:lnTo>
                  <a:pt x="134723" y="355600"/>
                </a:lnTo>
                <a:lnTo>
                  <a:pt x="140736" y="355600"/>
                </a:lnTo>
                <a:lnTo>
                  <a:pt x="140953" y="342900"/>
                </a:lnTo>
                <a:close/>
              </a:path>
              <a:path w="2881629" h="3251200">
                <a:moveTo>
                  <a:pt x="110847" y="330200"/>
                </a:moveTo>
                <a:lnTo>
                  <a:pt x="110226" y="330200"/>
                </a:lnTo>
                <a:lnTo>
                  <a:pt x="111436" y="342900"/>
                </a:lnTo>
                <a:lnTo>
                  <a:pt x="113888" y="342900"/>
                </a:lnTo>
                <a:lnTo>
                  <a:pt x="110847" y="330200"/>
                </a:lnTo>
                <a:close/>
              </a:path>
              <a:path w="2881629" h="3251200">
                <a:moveTo>
                  <a:pt x="132782" y="317500"/>
                </a:moveTo>
                <a:lnTo>
                  <a:pt x="110485" y="317500"/>
                </a:lnTo>
                <a:lnTo>
                  <a:pt x="116111" y="342900"/>
                </a:lnTo>
                <a:lnTo>
                  <a:pt x="131056" y="342900"/>
                </a:lnTo>
                <a:lnTo>
                  <a:pt x="127388" y="330200"/>
                </a:lnTo>
                <a:lnTo>
                  <a:pt x="133646" y="330200"/>
                </a:lnTo>
                <a:lnTo>
                  <a:pt x="132782" y="317500"/>
                </a:lnTo>
                <a:close/>
              </a:path>
              <a:path w="2881629" h="3251200">
                <a:moveTo>
                  <a:pt x="105224" y="279400"/>
                </a:moveTo>
                <a:lnTo>
                  <a:pt x="78709" y="279400"/>
                </a:lnTo>
                <a:lnTo>
                  <a:pt x="79279" y="292100"/>
                </a:lnTo>
                <a:lnTo>
                  <a:pt x="80779" y="304800"/>
                </a:lnTo>
                <a:lnTo>
                  <a:pt x="84887" y="330200"/>
                </a:lnTo>
                <a:lnTo>
                  <a:pt x="104656" y="330200"/>
                </a:lnTo>
                <a:lnTo>
                  <a:pt x="110485" y="317500"/>
                </a:lnTo>
                <a:lnTo>
                  <a:pt x="122724" y="317500"/>
                </a:lnTo>
                <a:lnTo>
                  <a:pt x="120784" y="304800"/>
                </a:lnTo>
                <a:lnTo>
                  <a:pt x="109862" y="304800"/>
                </a:lnTo>
                <a:lnTo>
                  <a:pt x="106891" y="292100"/>
                </a:lnTo>
                <a:lnTo>
                  <a:pt x="103802" y="292100"/>
                </a:lnTo>
                <a:lnTo>
                  <a:pt x="105224" y="279400"/>
                </a:lnTo>
                <a:close/>
              </a:path>
              <a:path w="2881629" h="3251200">
                <a:moveTo>
                  <a:pt x="127515" y="304800"/>
                </a:moveTo>
                <a:lnTo>
                  <a:pt x="120784" y="304800"/>
                </a:lnTo>
                <a:lnTo>
                  <a:pt x="123031" y="317500"/>
                </a:lnTo>
                <a:lnTo>
                  <a:pt x="133466" y="317500"/>
                </a:lnTo>
                <a:lnTo>
                  <a:pt x="127515" y="304800"/>
                </a:lnTo>
                <a:close/>
              </a:path>
              <a:path w="2881629" h="3251200">
                <a:moveTo>
                  <a:pt x="129166" y="292100"/>
                </a:moveTo>
                <a:lnTo>
                  <a:pt x="109266" y="292100"/>
                </a:lnTo>
                <a:lnTo>
                  <a:pt x="109862" y="304800"/>
                </a:lnTo>
                <a:lnTo>
                  <a:pt x="122258" y="304800"/>
                </a:lnTo>
                <a:lnTo>
                  <a:pt x="129166" y="292100"/>
                </a:lnTo>
                <a:close/>
              </a:path>
              <a:path w="2881629" h="3251200">
                <a:moveTo>
                  <a:pt x="73388" y="279400"/>
                </a:moveTo>
                <a:lnTo>
                  <a:pt x="72626" y="292100"/>
                </a:lnTo>
                <a:lnTo>
                  <a:pt x="77770" y="292100"/>
                </a:lnTo>
                <a:lnTo>
                  <a:pt x="73388" y="279400"/>
                </a:lnTo>
                <a:close/>
              </a:path>
              <a:path w="2881629" h="3251200">
                <a:moveTo>
                  <a:pt x="106992" y="266700"/>
                </a:moveTo>
                <a:lnTo>
                  <a:pt x="75382" y="266700"/>
                </a:lnTo>
                <a:lnTo>
                  <a:pt x="77825" y="279400"/>
                </a:lnTo>
                <a:lnTo>
                  <a:pt x="105224" y="279400"/>
                </a:lnTo>
                <a:lnTo>
                  <a:pt x="109069" y="292100"/>
                </a:lnTo>
                <a:lnTo>
                  <a:pt x="116530" y="292100"/>
                </a:lnTo>
                <a:lnTo>
                  <a:pt x="112096" y="279400"/>
                </a:lnTo>
                <a:lnTo>
                  <a:pt x="106992" y="266700"/>
                </a:lnTo>
                <a:close/>
              </a:path>
              <a:path w="2881629" h="3251200">
                <a:moveTo>
                  <a:pt x="121955" y="279400"/>
                </a:moveTo>
                <a:lnTo>
                  <a:pt x="116530" y="292100"/>
                </a:lnTo>
                <a:lnTo>
                  <a:pt x="130030" y="292100"/>
                </a:lnTo>
                <a:lnTo>
                  <a:pt x="121955" y="279400"/>
                </a:lnTo>
                <a:close/>
              </a:path>
              <a:path w="2881629" h="3251200">
                <a:moveTo>
                  <a:pt x="71263" y="215900"/>
                </a:moveTo>
                <a:lnTo>
                  <a:pt x="54476" y="215900"/>
                </a:lnTo>
                <a:lnTo>
                  <a:pt x="54656" y="228600"/>
                </a:lnTo>
                <a:lnTo>
                  <a:pt x="62250" y="241300"/>
                </a:lnTo>
                <a:lnTo>
                  <a:pt x="59984" y="254000"/>
                </a:lnTo>
                <a:lnTo>
                  <a:pt x="65978" y="266700"/>
                </a:lnTo>
                <a:lnTo>
                  <a:pt x="73391" y="279400"/>
                </a:lnTo>
                <a:lnTo>
                  <a:pt x="75382" y="266700"/>
                </a:lnTo>
                <a:lnTo>
                  <a:pt x="118067" y="266700"/>
                </a:lnTo>
                <a:lnTo>
                  <a:pt x="114790" y="254000"/>
                </a:lnTo>
                <a:lnTo>
                  <a:pt x="109253" y="241300"/>
                </a:lnTo>
                <a:lnTo>
                  <a:pt x="101328" y="241300"/>
                </a:lnTo>
                <a:lnTo>
                  <a:pt x="93727" y="228600"/>
                </a:lnTo>
                <a:lnTo>
                  <a:pt x="69392" y="228600"/>
                </a:lnTo>
                <a:lnTo>
                  <a:pt x="71263" y="215900"/>
                </a:lnTo>
                <a:close/>
              </a:path>
              <a:path w="2881629" h="3251200">
                <a:moveTo>
                  <a:pt x="114988" y="241300"/>
                </a:moveTo>
                <a:lnTo>
                  <a:pt x="115792" y="254000"/>
                </a:lnTo>
                <a:lnTo>
                  <a:pt x="116936" y="254000"/>
                </a:lnTo>
                <a:lnTo>
                  <a:pt x="114988" y="241300"/>
                </a:lnTo>
                <a:close/>
              </a:path>
              <a:path w="2881629" h="3251200">
                <a:moveTo>
                  <a:pt x="114473" y="228600"/>
                </a:moveTo>
                <a:lnTo>
                  <a:pt x="109951" y="228600"/>
                </a:lnTo>
                <a:lnTo>
                  <a:pt x="109875" y="241300"/>
                </a:lnTo>
                <a:lnTo>
                  <a:pt x="114473" y="228600"/>
                </a:lnTo>
                <a:close/>
              </a:path>
              <a:path w="2881629" h="3251200">
                <a:moveTo>
                  <a:pt x="82799" y="203200"/>
                </a:moveTo>
                <a:lnTo>
                  <a:pt x="59828" y="203200"/>
                </a:lnTo>
                <a:lnTo>
                  <a:pt x="60852" y="215900"/>
                </a:lnTo>
                <a:lnTo>
                  <a:pt x="71263" y="215900"/>
                </a:lnTo>
                <a:lnTo>
                  <a:pt x="71712" y="228600"/>
                </a:lnTo>
                <a:lnTo>
                  <a:pt x="89687" y="228600"/>
                </a:lnTo>
                <a:lnTo>
                  <a:pt x="86835" y="215900"/>
                </a:lnTo>
                <a:lnTo>
                  <a:pt x="82799" y="203200"/>
                </a:lnTo>
                <a:close/>
              </a:path>
              <a:path w="2881629" h="3251200">
                <a:moveTo>
                  <a:pt x="46121" y="203200"/>
                </a:moveTo>
                <a:lnTo>
                  <a:pt x="45842" y="203200"/>
                </a:lnTo>
                <a:lnTo>
                  <a:pt x="47658" y="215900"/>
                </a:lnTo>
                <a:lnTo>
                  <a:pt x="48195" y="215900"/>
                </a:lnTo>
                <a:lnTo>
                  <a:pt x="46949" y="204508"/>
                </a:lnTo>
                <a:lnTo>
                  <a:pt x="46121" y="203200"/>
                </a:lnTo>
                <a:close/>
              </a:path>
              <a:path w="2881629" h="3251200">
                <a:moveTo>
                  <a:pt x="55468" y="203200"/>
                </a:moveTo>
                <a:lnTo>
                  <a:pt x="46805" y="203200"/>
                </a:lnTo>
                <a:lnTo>
                  <a:pt x="46949" y="204508"/>
                </a:lnTo>
                <a:lnTo>
                  <a:pt x="54151" y="215900"/>
                </a:lnTo>
                <a:lnTo>
                  <a:pt x="60852" y="215900"/>
                </a:lnTo>
                <a:lnTo>
                  <a:pt x="55468" y="203200"/>
                </a:lnTo>
                <a:close/>
              </a:path>
              <a:path w="2881629" h="3251200">
                <a:moveTo>
                  <a:pt x="89415" y="165100"/>
                </a:moveTo>
                <a:lnTo>
                  <a:pt x="42732" y="165100"/>
                </a:lnTo>
                <a:lnTo>
                  <a:pt x="45994" y="177800"/>
                </a:lnTo>
                <a:lnTo>
                  <a:pt x="52167" y="190500"/>
                </a:lnTo>
                <a:lnTo>
                  <a:pt x="45457" y="190500"/>
                </a:lnTo>
                <a:lnTo>
                  <a:pt x="46121" y="203200"/>
                </a:lnTo>
                <a:lnTo>
                  <a:pt x="54555" y="203200"/>
                </a:lnTo>
                <a:lnTo>
                  <a:pt x="55675" y="190500"/>
                </a:lnTo>
                <a:lnTo>
                  <a:pt x="59276" y="177800"/>
                </a:lnTo>
                <a:lnTo>
                  <a:pt x="94531" y="177800"/>
                </a:lnTo>
                <a:lnTo>
                  <a:pt x="89415" y="165100"/>
                </a:lnTo>
                <a:close/>
              </a:path>
              <a:path w="2881629" h="3251200">
                <a:moveTo>
                  <a:pt x="86551" y="177800"/>
                </a:moveTo>
                <a:lnTo>
                  <a:pt x="59276" y="177800"/>
                </a:lnTo>
                <a:lnTo>
                  <a:pt x="65806" y="203200"/>
                </a:lnTo>
                <a:lnTo>
                  <a:pt x="87983" y="203200"/>
                </a:lnTo>
                <a:lnTo>
                  <a:pt x="87214" y="190500"/>
                </a:lnTo>
                <a:lnTo>
                  <a:pt x="86551" y="177800"/>
                </a:lnTo>
                <a:close/>
              </a:path>
              <a:path w="2881629" h="3251200">
                <a:moveTo>
                  <a:pt x="94531" y="177800"/>
                </a:moveTo>
                <a:lnTo>
                  <a:pt x="86551" y="177800"/>
                </a:lnTo>
                <a:lnTo>
                  <a:pt x="92057" y="190500"/>
                </a:lnTo>
                <a:lnTo>
                  <a:pt x="94531" y="177800"/>
                </a:lnTo>
                <a:close/>
              </a:path>
              <a:path w="2881629" h="3251200">
                <a:moveTo>
                  <a:pt x="37906" y="152400"/>
                </a:moveTo>
                <a:lnTo>
                  <a:pt x="34239" y="152400"/>
                </a:lnTo>
                <a:lnTo>
                  <a:pt x="35212" y="165100"/>
                </a:lnTo>
                <a:lnTo>
                  <a:pt x="38730" y="177800"/>
                </a:lnTo>
                <a:lnTo>
                  <a:pt x="38699" y="165100"/>
                </a:lnTo>
                <a:lnTo>
                  <a:pt x="40490" y="165100"/>
                </a:lnTo>
                <a:lnTo>
                  <a:pt x="37906" y="152400"/>
                </a:lnTo>
                <a:close/>
              </a:path>
              <a:path w="2881629" h="3251200">
                <a:moveTo>
                  <a:pt x="72994" y="152400"/>
                </a:moveTo>
                <a:lnTo>
                  <a:pt x="40520" y="152400"/>
                </a:lnTo>
                <a:lnTo>
                  <a:pt x="40490" y="165100"/>
                </a:lnTo>
                <a:lnTo>
                  <a:pt x="74810" y="165100"/>
                </a:lnTo>
                <a:lnTo>
                  <a:pt x="72994" y="152400"/>
                </a:lnTo>
                <a:close/>
              </a:path>
              <a:path w="2881629" h="3251200">
                <a:moveTo>
                  <a:pt x="68927" y="139700"/>
                </a:moveTo>
                <a:lnTo>
                  <a:pt x="33396" y="139700"/>
                </a:lnTo>
                <a:lnTo>
                  <a:pt x="34177" y="152400"/>
                </a:lnTo>
                <a:lnTo>
                  <a:pt x="71080" y="152400"/>
                </a:lnTo>
                <a:lnTo>
                  <a:pt x="68927" y="139700"/>
                </a:lnTo>
                <a:close/>
              </a:path>
              <a:path w="2881629" h="3251200">
                <a:moveTo>
                  <a:pt x="73393" y="127000"/>
                </a:moveTo>
                <a:lnTo>
                  <a:pt x="25773" y="127000"/>
                </a:lnTo>
                <a:lnTo>
                  <a:pt x="27185" y="139700"/>
                </a:lnTo>
                <a:lnTo>
                  <a:pt x="77681" y="139700"/>
                </a:lnTo>
                <a:lnTo>
                  <a:pt x="71080" y="152400"/>
                </a:lnTo>
                <a:lnTo>
                  <a:pt x="84793" y="152400"/>
                </a:lnTo>
                <a:lnTo>
                  <a:pt x="78229" y="139700"/>
                </a:lnTo>
                <a:lnTo>
                  <a:pt x="73393" y="127000"/>
                </a:lnTo>
                <a:close/>
              </a:path>
              <a:path w="2881629" h="3251200">
                <a:moveTo>
                  <a:pt x="74480" y="114300"/>
                </a:moveTo>
                <a:lnTo>
                  <a:pt x="37013" y="114300"/>
                </a:lnTo>
                <a:lnTo>
                  <a:pt x="28290" y="127000"/>
                </a:lnTo>
                <a:lnTo>
                  <a:pt x="71678" y="127000"/>
                </a:lnTo>
                <a:lnTo>
                  <a:pt x="74480" y="114300"/>
                </a:lnTo>
                <a:close/>
              </a:path>
              <a:path w="2881629" h="3251200">
                <a:moveTo>
                  <a:pt x="81808" y="114300"/>
                </a:moveTo>
                <a:lnTo>
                  <a:pt x="77325" y="114300"/>
                </a:lnTo>
                <a:lnTo>
                  <a:pt x="77071" y="127000"/>
                </a:lnTo>
                <a:lnTo>
                  <a:pt x="81808" y="114300"/>
                </a:lnTo>
                <a:close/>
              </a:path>
              <a:path w="2881629" h="3251200">
                <a:moveTo>
                  <a:pt x="59616" y="101600"/>
                </a:moveTo>
                <a:lnTo>
                  <a:pt x="17424" y="101600"/>
                </a:lnTo>
                <a:lnTo>
                  <a:pt x="21873" y="114300"/>
                </a:lnTo>
                <a:lnTo>
                  <a:pt x="48036" y="114300"/>
                </a:lnTo>
                <a:lnTo>
                  <a:pt x="59616" y="101600"/>
                </a:lnTo>
                <a:close/>
              </a:path>
              <a:path w="2881629" h="3251200">
                <a:moveTo>
                  <a:pt x="63038" y="101600"/>
                </a:moveTo>
                <a:lnTo>
                  <a:pt x="59616" y="101600"/>
                </a:lnTo>
                <a:lnTo>
                  <a:pt x="48036" y="114300"/>
                </a:lnTo>
                <a:lnTo>
                  <a:pt x="64029" y="114300"/>
                </a:lnTo>
                <a:lnTo>
                  <a:pt x="63038" y="101600"/>
                </a:lnTo>
                <a:close/>
              </a:path>
              <a:path w="2881629" h="3251200">
                <a:moveTo>
                  <a:pt x="70010" y="101600"/>
                </a:moveTo>
                <a:lnTo>
                  <a:pt x="63038" y="101600"/>
                </a:lnTo>
                <a:lnTo>
                  <a:pt x="64029" y="114300"/>
                </a:lnTo>
                <a:lnTo>
                  <a:pt x="73523" y="114300"/>
                </a:lnTo>
                <a:lnTo>
                  <a:pt x="70010" y="101600"/>
                </a:lnTo>
                <a:close/>
              </a:path>
              <a:path w="2881629" h="3251200">
                <a:moveTo>
                  <a:pt x="70282" y="81461"/>
                </a:moveTo>
                <a:lnTo>
                  <a:pt x="70073" y="88900"/>
                </a:lnTo>
                <a:lnTo>
                  <a:pt x="15638" y="88900"/>
                </a:lnTo>
                <a:lnTo>
                  <a:pt x="20447" y="101600"/>
                </a:lnTo>
                <a:lnTo>
                  <a:pt x="73134" y="101600"/>
                </a:lnTo>
                <a:lnTo>
                  <a:pt x="72717" y="88900"/>
                </a:lnTo>
                <a:lnTo>
                  <a:pt x="70282" y="81461"/>
                </a:lnTo>
                <a:close/>
              </a:path>
              <a:path w="2881629" h="3251200">
                <a:moveTo>
                  <a:pt x="16628" y="76572"/>
                </a:moveTo>
                <a:lnTo>
                  <a:pt x="11891" y="88900"/>
                </a:lnTo>
                <a:lnTo>
                  <a:pt x="19032" y="88900"/>
                </a:lnTo>
                <a:lnTo>
                  <a:pt x="16628" y="76572"/>
                </a:lnTo>
                <a:close/>
              </a:path>
              <a:path w="2881629" h="3251200">
                <a:moveTo>
                  <a:pt x="51808" y="76200"/>
                </a:moveTo>
                <a:lnTo>
                  <a:pt x="21305" y="76200"/>
                </a:lnTo>
                <a:lnTo>
                  <a:pt x="19032" y="88900"/>
                </a:lnTo>
                <a:lnTo>
                  <a:pt x="58656" y="88900"/>
                </a:lnTo>
                <a:lnTo>
                  <a:pt x="51808" y="76200"/>
                </a:lnTo>
                <a:close/>
              </a:path>
              <a:path w="2881629" h="3251200">
                <a:moveTo>
                  <a:pt x="67889" y="76200"/>
                </a:moveTo>
                <a:lnTo>
                  <a:pt x="63355" y="88900"/>
                </a:lnTo>
                <a:lnTo>
                  <a:pt x="70073" y="88900"/>
                </a:lnTo>
                <a:lnTo>
                  <a:pt x="67889" y="76200"/>
                </a:lnTo>
                <a:close/>
              </a:path>
              <a:path w="2881629" h="3251200">
                <a:moveTo>
                  <a:pt x="70429" y="76200"/>
                </a:moveTo>
                <a:lnTo>
                  <a:pt x="68559" y="76200"/>
                </a:lnTo>
                <a:lnTo>
                  <a:pt x="70282" y="81461"/>
                </a:lnTo>
                <a:lnTo>
                  <a:pt x="70429" y="76200"/>
                </a:lnTo>
                <a:close/>
              </a:path>
              <a:path w="2881629" h="3251200">
                <a:moveTo>
                  <a:pt x="16771" y="76200"/>
                </a:moveTo>
                <a:lnTo>
                  <a:pt x="16556" y="76200"/>
                </a:lnTo>
                <a:lnTo>
                  <a:pt x="16628" y="76572"/>
                </a:lnTo>
                <a:lnTo>
                  <a:pt x="16771" y="76200"/>
                </a:lnTo>
                <a:close/>
              </a:path>
              <a:path w="2881629" h="3251200">
                <a:moveTo>
                  <a:pt x="7793" y="63500"/>
                </a:moveTo>
                <a:lnTo>
                  <a:pt x="2446" y="63500"/>
                </a:lnTo>
                <a:lnTo>
                  <a:pt x="4465" y="76200"/>
                </a:lnTo>
                <a:lnTo>
                  <a:pt x="7793" y="63500"/>
                </a:lnTo>
                <a:close/>
              </a:path>
              <a:path w="2881629" h="3251200">
                <a:moveTo>
                  <a:pt x="54783" y="63500"/>
                </a:moveTo>
                <a:lnTo>
                  <a:pt x="11441" y="63500"/>
                </a:lnTo>
                <a:lnTo>
                  <a:pt x="12624" y="76200"/>
                </a:lnTo>
                <a:lnTo>
                  <a:pt x="62101" y="76200"/>
                </a:lnTo>
                <a:lnTo>
                  <a:pt x="54783" y="63500"/>
                </a:lnTo>
                <a:close/>
              </a:path>
              <a:path w="2881629" h="3251200">
                <a:moveTo>
                  <a:pt x="52863" y="50800"/>
                </a:moveTo>
                <a:lnTo>
                  <a:pt x="1824" y="50800"/>
                </a:lnTo>
                <a:lnTo>
                  <a:pt x="5062" y="63500"/>
                </a:lnTo>
                <a:lnTo>
                  <a:pt x="51913" y="63500"/>
                </a:lnTo>
                <a:lnTo>
                  <a:pt x="52863" y="50800"/>
                </a:lnTo>
                <a:close/>
              </a:path>
              <a:path w="2881629" h="3251200">
                <a:moveTo>
                  <a:pt x="54236" y="50800"/>
                </a:moveTo>
                <a:lnTo>
                  <a:pt x="52863" y="50800"/>
                </a:lnTo>
                <a:lnTo>
                  <a:pt x="54259" y="63500"/>
                </a:lnTo>
                <a:lnTo>
                  <a:pt x="58402" y="63500"/>
                </a:lnTo>
                <a:lnTo>
                  <a:pt x="54236" y="50800"/>
                </a:lnTo>
                <a:close/>
              </a:path>
              <a:path w="2881629" h="3251200">
                <a:moveTo>
                  <a:pt x="42319" y="38100"/>
                </a:moveTo>
                <a:lnTo>
                  <a:pt x="2495" y="38100"/>
                </a:lnTo>
                <a:lnTo>
                  <a:pt x="7205" y="50800"/>
                </a:lnTo>
                <a:lnTo>
                  <a:pt x="42697" y="50800"/>
                </a:lnTo>
                <a:lnTo>
                  <a:pt x="42319" y="38100"/>
                </a:lnTo>
                <a:close/>
              </a:path>
              <a:path w="2881629" h="3251200">
                <a:moveTo>
                  <a:pt x="51319" y="38100"/>
                </a:moveTo>
                <a:lnTo>
                  <a:pt x="43346" y="38100"/>
                </a:lnTo>
                <a:lnTo>
                  <a:pt x="51061" y="50800"/>
                </a:lnTo>
                <a:lnTo>
                  <a:pt x="51319" y="38100"/>
                </a:lnTo>
                <a:close/>
              </a:path>
              <a:path w="2881629" h="3251200">
                <a:moveTo>
                  <a:pt x="47137" y="12700"/>
                </a:moveTo>
                <a:lnTo>
                  <a:pt x="33662" y="12700"/>
                </a:lnTo>
                <a:lnTo>
                  <a:pt x="31708" y="25400"/>
                </a:lnTo>
                <a:lnTo>
                  <a:pt x="0" y="25400"/>
                </a:lnTo>
                <a:lnTo>
                  <a:pt x="1736" y="38100"/>
                </a:lnTo>
                <a:lnTo>
                  <a:pt x="56409" y="38100"/>
                </a:lnTo>
                <a:lnTo>
                  <a:pt x="53555" y="25400"/>
                </a:lnTo>
                <a:lnTo>
                  <a:pt x="47137" y="12700"/>
                </a:lnTo>
                <a:close/>
              </a:path>
              <a:path w="2881629" h="3251200">
                <a:moveTo>
                  <a:pt x="2009" y="0"/>
                </a:moveTo>
                <a:lnTo>
                  <a:pt x="788" y="12700"/>
                </a:lnTo>
                <a:lnTo>
                  <a:pt x="3264" y="25400"/>
                </a:lnTo>
                <a:lnTo>
                  <a:pt x="25395" y="25400"/>
                </a:lnTo>
                <a:lnTo>
                  <a:pt x="23337" y="12700"/>
                </a:lnTo>
                <a:lnTo>
                  <a:pt x="10333" y="12700"/>
                </a:lnTo>
                <a:lnTo>
                  <a:pt x="2009" y="0"/>
                </a:lnTo>
                <a:close/>
              </a:path>
              <a:path w="2881629" h="3251200">
                <a:moveTo>
                  <a:pt x="28990" y="12700"/>
                </a:moveTo>
                <a:lnTo>
                  <a:pt x="28684" y="12700"/>
                </a:lnTo>
                <a:lnTo>
                  <a:pt x="25395" y="25400"/>
                </a:lnTo>
                <a:lnTo>
                  <a:pt x="30564" y="25400"/>
                </a:lnTo>
                <a:lnTo>
                  <a:pt x="28990" y="12700"/>
                </a:lnTo>
                <a:close/>
              </a:path>
              <a:path w="2881629" h="3251200">
                <a:moveTo>
                  <a:pt x="22136" y="0"/>
                </a:moveTo>
                <a:lnTo>
                  <a:pt x="19808" y="0"/>
                </a:lnTo>
                <a:lnTo>
                  <a:pt x="16597" y="12700"/>
                </a:lnTo>
                <a:lnTo>
                  <a:pt x="25750" y="12700"/>
                </a:lnTo>
                <a:lnTo>
                  <a:pt x="22136" y="0"/>
                </a:lnTo>
                <a:close/>
              </a:path>
              <a:path w="2881629" h="3251200">
                <a:moveTo>
                  <a:pt x="38438" y="0"/>
                </a:moveTo>
                <a:lnTo>
                  <a:pt x="31378" y="0"/>
                </a:lnTo>
                <a:lnTo>
                  <a:pt x="32131" y="12700"/>
                </a:lnTo>
                <a:lnTo>
                  <a:pt x="37625" y="12700"/>
                </a:lnTo>
                <a:lnTo>
                  <a:pt x="38438" y="0"/>
                </a:lnTo>
                <a:close/>
              </a:path>
            </a:pathLst>
          </a:custGeom>
          <a:solidFill>
            <a:srgbClr val="DB2800"/>
          </a:solidFill>
        </p:spPr>
        <p:txBody>
          <a:bodyPr wrap="square" lIns="0" tIns="0" rIns="0" bIns="0" rtlCol="0"/>
          <a:lstStyle/>
          <a:p>
            <a:endParaRPr/>
          </a:p>
        </p:txBody>
      </p:sp>
      <p:sp>
        <p:nvSpPr>
          <p:cNvPr id="8" name="object 8"/>
          <p:cNvSpPr/>
          <p:nvPr/>
        </p:nvSpPr>
        <p:spPr>
          <a:xfrm>
            <a:off x="8993555" y="7688745"/>
            <a:ext cx="275856" cy="290830"/>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673100" y="8661400"/>
            <a:ext cx="6111240" cy="474489"/>
          </a:xfrm>
          <a:prstGeom prst="rect">
            <a:avLst/>
          </a:prstGeom>
        </p:spPr>
        <p:txBody>
          <a:bodyPr vert="horz" wrap="square" lIns="0" tIns="12700" rIns="0" bIns="0" rtlCol="0">
            <a:spAutoFit/>
          </a:bodyPr>
          <a:lstStyle/>
          <a:p>
            <a:pPr marL="12700">
              <a:lnSpc>
                <a:spcPct val="100000"/>
              </a:lnSpc>
              <a:spcBef>
                <a:spcPts val="100"/>
              </a:spcBef>
            </a:pPr>
            <a:r>
              <a:rPr sz="3000" spc="50" dirty="0" smtClean="0">
                <a:solidFill>
                  <a:srgbClr val="FFFFFF"/>
                </a:solidFill>
                <a:latin typeface="Arial"/>
                <a:cs typeface="Arial"/>
              </a:rPr>
              <a:t>ion-content </a:t>
            </a:r>
            <a:r>
              <a:rPr sz="3000" spc="-60" dirty="0">
                <a:solidFill>
                  <a:srgbClr val="FFFFFF"/>
                </a:solidFill>
                <a:latin typeface="Arial"/>
                <a:cs typeface="Arial"/>
              </a:rPr>
              <a:t>are</a:t>
            </a:r>
            <a:r>
              <a:rPr sz="3000" spc="-235" dirty="0">
                <a:solidFill>
                  <a:srgbClr val="FFFFFF"/>
                </a:solidFill>
                <a:latin typeface="Arial"/>
                <a:cs typeface="Arial"/>
              </a:rPr>
              <a:t> </a:t>
            </a:r>
            <a:r>
              <a:rPr sz="3000" spc="15" dirty="0">
                <a:solidFill>
                  <a:srgbClr val="FFFFFF"/>
                </a:solidFill>
                <a:latin typeface="Arial"/>
                <a:cs typeface="Arial"/>
              </a:rPr>
              <a:t>mandatory</a:t>
            </a:r>
            <a:endParaRPr sz="3000" dirty="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54</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1665605" cy="711200"/>
          </a:xfrm>
          <a:prstGeom prst="rect">
            <a:avLst/>
          </a:prstGeom>
        </p:spPr>
        <p:txBody>
          <a:bodyPr vert="horz" wrap="square" lIns="0" tIns="12700" rIns="0" bIns="0" rtlCol="0">
            <a:spAutoFit/>
          </a:bodyPr>
          <a:lstStyle/>
          <a:p>
            <a:pPr marL="12700">
              <a:lnSpc>
                <a:spcPct val="100000"/>
              </a:lnSpc>
              <a:spcBef>
                <a:spcPts val="100"/>
              </a:spcBef>
            </a:pPr>
            <a:r>
              <a:rPr spc="-335" dirty="0"/>
              <a:t>V </a:t>
            </a:r>
            <a:r>
              <a:rPr spc="-85" dirty="0"/>
              <a:t>I</a:t>
            </a:r>
            <a:r>
              <a:rPr spc="-1025" dirty="0"/>
              <a:t> </a:t>
            </a:r>
            <a:r>
              <a:rPr spc="-335" dirty="0"/>
              <a:t>E </a:t>
            </a:r>
            <a:r>
              <a:rPr dirty="0"/>
              <a:t>W</a:t>
            </a:r>
          </a:p>
        </p:txBody>
      </p:sp>
      <p:sp>
        <p:nvSpPr>
          <p:cNvPr id="7" name="object 7"/>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55</a:t>
            </a:fld>
            <a:r>
              <a:rPr sz="2700" spc="15" baseline="1543" dirty="0"/>
              <a:t>/64</a:t>
            </a:r>
            <a:endParaRPr sz="2700" baseline="1543"/>
          </a:p>
        </p:txBody>
      </p:sp>
      <p:sp>
        <p:nvSpPr>
          <p:cNvPr id="3" name="object 3"/>
          <p:cNvSpPr txBox="1"/>
          <p:nvPr/>
        </p:nvSpPr>
        <p:spPr>
          <a:xfrm>
            <a:off x="602086" y="1879085"/>
            <a:ext cx="8508365" cy="1120820"/>
          </a:xfrm>
          <a:prstGeom prst="rect">
            <a:avLst/>
          </a:prstGeom>
        </p:spPr>
        <p:txBody>
          <a:bodyPr vert="horz" wrap="square" lIns="0" tIns="12700" rIns="0" bIns="0" rtlCol="0">
            <a:spAutoFit/>
          </a:bodyPr>
          <a:lstStyle/>
          <a:p>
            <a:pPr marL="260985">
              <a:lnSpc>
                <a:spcPct val="100000"/>
              </a:lnSpc>
              <a:spcBef>
                <a:spcPts val="100"/>
              </a:spcBef>
            </a:pPr>
            <a:r>
              <a:rPr lang="en-US" sz="2400" spc="-5" dirty="0" err="1" smtClean="0">
                <a:solidFill>
                  <a:srgbClr val="55D7FF"/>
                </a:solidFill>
                <a:latin typeface="Courier New"/>
                <a:cs typeface="Courier New"/>
              </a:rPr>
              <a:t>src</a:t>
            </a:r>
            <a:r>
              <a:rPr lang="en-US" sz="2400" spc="-5" dirty="0" smtClean="0">
                <a:solidFill>
                  <a:srgbClr val="55D7FF"/>
                </a:solidFill>
                <a:latin typeface="Courier New"/>
                <a:cs typeface="Courier New"/>
              </a:rPr>
              <a:t>/app/home/home.page</a:t>
            </a:r>
            <a:r>
              <a:rPr sz="2400" spc="-5" dirty="0" smtClean="0">
                <a:solidFill>
                  <a:srgbClr val="55D7FF"/>
                </a:solidFill>
                <a:latin typeface="Courier New"/>
                <a:cs typeface="Courier New"/>
              </a:rPr>
              <a:t>.html</a:t>
            </a:r>
            <a:endParaRPr sz="2400" dirty="0">
              <a:latin typeface="Courier New"/>
              <a:cs typeface="Courier New"/>
            </a:endParaRPr>
          </a:p>
          <a:p>
            <a:pPr>
              <a:lnSpc>
                <a:spcPct val="100000"/>
              </a:lnSpc>
              <a:spcBef>
                <a:spcPts val="20"/>
              </a:spcBef>
            </a:pPr>
            <a:endParaRPr sz="2400" dirty="0">
              <a:latin typeface="Times New Roman"/>
              <a:cs typeface="Times New Roman"/>
            </a:endParaRPr>
          </a:p>
          <a:p>
            <a:pPr marL="12700">
              <a:lnSpc>
                <a:spcPct val="100000"/>
              </a:lnSpc>
              <a:tabLst>
                <a:tab pos="332105" algn="l"/>
                <a:tab pos="1932939" algn="l"/>
              </a:tabLst>
            </a:pPr>
            <a:endParaRPr sz="2400" dirty="0">
              <a:latin typeface="Courier New"/>
              <a:cs typeface="Courier New"/>
            </a:endParaRPr>
          </a:p>
        </p:txBody>
      </p:sp>
      <p:sp>
        <p:nvSpPr>
          <p:cNvPr id="8" name="Rectangle 7"/>
          <p:cNvSpPr/>
          <p:nvPr/>
        </p:nvSpPr>
        <p:spPr>
          <a:xfrm>
            <a:off x="811430" y="3292257"/>
            <a:ext cx="13463370" cy="3108543"/>
          </a:xfrm>
          <a:prstGeom prst="rect">
            <a:avLst/>
          </a:prstGeom>
        </p:spPr>
        <p:txBody>
          <a:bodyPr wrap="square">
            <a:spAutoFit/>
          </a:bodyPr>
          <a:lstStyle/>
          <a:p>
            <a:r>
              <a:rPr lang="en-US" sz="2800" dirty="0" smtClean="0">
                <a:solidFill>
                  <a:schemeClr val="accent1">
                    <a:lumMod val="40000"/>
                    <a:lumOff val="60000"/>
                  </a:schemeClr>
                </a:solidFill>
              </a:rPr>
              <a:t>&lt;</a:t>
            </a:r>
            <a:r>
              <a:rPr lang="en-US" sz="2800" dirty="0">
                <a:solidFill>
                  <a:schemeClr val="tx2">
                    <a:lumMod val="60000"/>
                    <a:lumOff val="40000"/>
                  </a:schemeClr>
                </a:solidFill>
              </a:rPr>
              <a:t>ion-content</a:t>
            </a:r>
            <a:r>
              <a:rPr lang="en-US" sz="2800" dirty="0">
                <a:solidFill>
                  <a:schemeClr val="accent1">
                    <a:lumMod val="40000"/>
                    <a:lumOff val="60000"/>
                  </a:schemeClr>
                </a:solidFill>
              </a:rPr>
              <a:t>&gt;</a:t>
            </a:r>
          </a:p>
          <a:p>
            <a:r>
              <a:rPr lang="en-US" sz="2800" dirty="0">
                <a:solidFill>
                  <a:schemeClr val="accent1">
                    <a:lumMod val="40000"/>
                    <a:lumOff val="60000"/>
                  </a:schemeClr>
                </a:solidFill>
              </a:rPr>
              <a:t>  &lt;</a:t>
            </a:r>
            <a:r>
              <a:rPr lang="en-US" sz="2800" dirty="0">
                <a:solidFill>
                  <a:schemeClr val="tx2">
                    <a:lumMod val="60000"/>
                    <a:lumOff val="40000"/>
                  </a:schemeClr>
                </a:solidFill>
              </a:rPr>
              <a:t>ion-list</a:t>
            </a:r>
            <a:r>
              <a:rPr lang="en-US" sz="2800" dirty="0">
                <a:solidFill>
                  <a:schemeClr val="accent1">
                    <a:lumMod val="40000"/>
                    <a:lumOff val="60000"/>
                  </a:schemeClr>
                </a:solidFill>
              </a:rPr>
              <a:t>&gt;</a:t>
            </a:r>
          </a:p>
          <a:p>
            <a:r>
              <a:rPr lang="en-US" sz="2800" dirty="0">
                <a:solidFill>
                  <a:schemeClr val="accent1">
                    <a:lumMod val="40000"/>
                    <a:lumOff val="60000"/>
                  </a:schemeClr>
                </a:solidFill>
              </a:rPr>
              <a:t>  	</a:t>
            </a:r>
            <a:r>
              <a:rPr lang="en-US" sz="2800" dirty="0" smtClean="0">
                <a:solidFill>
                  <a:schemeClr val="accent1">
                    <a:lumMod val="40000"/>
                    <a:lumOff val="60000"/>
                  </a:schemeClr>
                </a:solidFill>
              </a:rPr>
              <a:t>&lt;</a:t>
            </a:r>
            <a:r>
              <a:rPr lang="en-US" sz="2800" dirty="0" smtClean="0">
                <a:solidFill>
                  <a:schemeClr val="tx2">
                    <a:lumMod val="60000"/>
                    <a:lumOff val="40000"/>
                  </a:schemeClr>
                </a:solidFill>
              </a:rPr>
              <a:t>ion-item </a:t>
            </a:r>
            <a:r>
              <a:rPr lang="en-US" sz="2800" dirty="0">
                <a:solidFill>
                  <a:srgbClr val="92D050"/>
                </a:solidFill>
              </a:rPr>
              <a:t>*</a:t>
            </a:r>
            <a:r>
              <a:rPr lang="en-US" sz="2800" dirty="0" err="1">
                <a:solidFill>
                  <a:srgbClr val="92D050"/>
                </a:solidFill>
              </a:rPr>
              <a:t>ngFor</a:t>
            </a:r>
            <a:r>
              <a:rPr lang="en-US" sz="2800" dirty="0">
                <a:solidFill>
                  <a:schemeClr val="accent1">
                    <a:lumMod val="40000"/>
                    <a:lumOff val="60000"/>
                  </a:schemeClr>
                </a:solidFill>
              </a:rPr>
              <a:t>="let item of </a:t>
            </a:r>
            <a:r>
              <a:rPr lang="en-US" sz="2800" dirty="0" err="1">
                <a:solidFill>
                  <a:schemeClr val="accent1">
                    <a:lumMod val="40000"/>
                    <a:lumOff val="60000"/>
                  </a:schemeClr>
                </a:solidFill>
              </a:rPr>
              <a:t>listFilms</a:t>
            </a:r>
            <a:r>
              <a:rPr lang="en-US" sz="2800" dirty="0">
                <a:solidFill>
                  <a:schemeClr val="accent1">
                    <a:lumMod val="40000"/>
                    <a:lumOff val="60000"/>
                  </a:schemeClr>
                </a:solidFill>
              </a:rPr>
              <a:t>" (</a:t>
            </a:r>
            <a:r>
              <a:rPr lang="en-US" sz="2800" dirty="0">
                <a:solidFill>
                  <a:srgbClr val="92D050"/>
                </a:solidFill>
              </a:rPr>
              <a:t>click</a:t>
            </a:r>
            <a:r>
              <a:rPr lang="en-US" sz="2800" dirty="0" smtClean="0">
                <a:solidFill>
                  <a:schemeClr val="accent1">
                    <a:lumMod val="40000"/>
                    <a:lumOff val="60000"/>
                  </a:schemeClr>
                </a:solidFill>
              </a:rPr>
              <a:t>)= "</a:t>
            </a:r>
            <a:r>
              <a:rPr lang="en-US" sz="2800" dirty="0" err="1">
                <a:solidFill>
                  <a:schemeClr val="accent1">
                    <a:lumMod val="40000"/>
                    <a:lumOff val="60000"/>
                  </a:schemeClr>
                </a:solidFill>
              </a:rPr>
              <a:t>item_click</a:t>
            </a:r>
            <a:r>
              <a:rPr lang="en-US" sz="2800" dirty="0">
                <a:solidFill>
                  <a:schemeClr val="accent1">
                    <a:lumMod val="40000"/>
                    <a:lumOff val="60000"/>
                  </a:schemeClr>
                </a:solidFill>
              </a:rPr>
              <a:t>(</a:t>
            </a:r>
            <a:r>
              <a:rPr lang="en-US" sz="2800" dirty="0" err="1">
                <a:solidFill>
                  <a:srgbClr val="FFFF00"/>
                </a:solidFill>
              </a:rPr>
              <a:t>item.title</a:t>
            </a:r>
            <a:r>
              <a:rPr lang="en-US" sz="2800" dirty="0" smtClean="0">
                <a:solidFill>
                  <a:schemeClr val="accent1">
                    <a:lumMod val="40000"/>
                    <a:lumOff val="60000"/>
                  </a:schemeClr>
                </a:solidFill>
              </a:rPr>
              <a:t>)“ &gt;</a:t>
            </a:r>
            <a:endParaRPr lang="en-US" sz="2800" dirty="0">
              <a:solidFill>
                <a:schemeClr val="accent1">
                  <a:lumMod val="40000"/>
                  <a:lumOff val="60000"/>
                </a:schemeClr>
              </a:solidFill>
            </a:endParaRPr>
          </a:p>
          <a:p>
            <a:r>
              <a:rPr lang="en-US" sz="2800" dirty="0">
                <a:solidFill>
                  <a:schemeClr val="accent1">
                    <a:lumMod val="40000"/>
                    <a:lumOff val="60000"/>
                  </a:schemeClr>
                </a:solidFill>
              </a:rPr>
              <a:t>  		{{</a:t>
            </a:r>
            <a:r>
              <a:rPr lang="en-US" sz="2800" dirty="0" err="1">
                <a:solidFill>
                  <a:srgbClr val="FFFF00"/>
                </a:solidFill>
              </a:rPr>
              <a:t>item.title</a:t>
            </a:r>
            <a:r>
              <a:rPr lang="en-US" sz="2800" dirty="0">
                <a:solidFill>
                  <a:schemeClr val="accent1">
                    <a:lumMod val="40000"/>
                    <a:lumOff val="60000"/>
                  </a:schemeClr>
                </a:solidFill>
              </a:rPr>
              <a:t>}}</a:t>
            </a:r>
          </a:p>
          <a:p>
            <a:r>
              <a:rPr lang="en-US" sz="2800" dirty="0">
                <a:solidFill>
                  <a:schemeClr val="accent1">
                    <a:lumMod val="40000"/>
                    <a:lumOff val="60000"/>
                  </a:schemeClr>
                </a:solidFill>
              </a:rPr>
              <a:t>  	&lt;/</a:t>
            </a:r>
            <a:r>
              <a:rPr lang="en-US" sz="2800" dirty="0">
                <a:solidFill>
                  <a:schemeClr val="tx2">
                    <a:lumMod val="60000"/>
                    <a:lumOff val="40000"/>
                  </a:schemeClr>
                </a:solidFill>
              </a:rPr>
              <a:t>ion-item</a:t>
            </a:r>
            <a:r>
              <a:rPr lang="en-US" sz="2800" dirty="0">
                <a:solidFill>
                  <a:schemeClr val="accent1">
                    <a:lumMod val="40000"/>
                    <a:lumOff val="60000"/>
                  </a:schemeClr>
                </a:solidFill>
              </a:rPr>
              <a:t>&gt;</a:t>
            </a:r>
          </a:p>
          <a:p>
            <a:r>
              <a:rPr lang="en-US" sz="2800" dirty="0">
                <a:solidFill>
                  <a:schemeClr val="accent1">
                    <a:lumMod val="40000"/>
                    <a:lumOff val="60000"/>
                  </a:schemeClr>
                </a:solidFill>
              </a:rPr>
              <a:t>  &lt;/</a:t>
            </a:r>
            <a:r>
              <a:rPr lang="en-US" sz="2800" dirty="0">
                <a:solidFill>
                  <a:schemeClr val="tx2">
                    <a:lumMod val="60000"/>
                    <a:lumOff val="40000"/>
                  </a:schemeClr>
                </a:solidFill>
              </a:rPr>
              <a:t>ion-list</a:t>
            </a:r>
            <a:r>
              <a:rPr lang="en-US" sz="2800" dirty="0">
                <a:solidFill>
                  <a:schemeClr val="accent1">
                    <a:lumMod val="40000"/>
                    <a:lumOff val="60000"/>
                  </a:schemeClr>
                </a:solidFill>
              </a:rPr>
              <a:t>&gt;</a:t>
            </a:r>
          </a:p>
          <a:p>
            <a:r>
              <a:rPr lang="en-US" sz="2800" dirty="0">
                <a:solidFill>
                  <a:schemeClr val="accent1">
                    <a:lumMod val="40000"/>
                    <a:lumOff val="60000"/>
                  </a:schemeClr>
                </a:solidFill>
              </a:rPr>
              <a:t>&lt;/</a:t>
            </a:r>
            <a:r>
              <a:rPr lang="en-US" sz="2800" dirty="0">
                <a:solidFill>
                  <a:schemeClr val="tx2">
                    <a:lumMod val="60000"/>
                    <a:lumOff val="40000"/>
                  </a:schemeClr>
                </a:solidFill>
              </a:rPr>
              <a:t>ion-content</a:t>
            </a:r>
            <a:r>
              <a:rPr lang="en-US" sz="2800" dirty="0">
                <a:solidFill>
                  <a:schemeClr val="accent1">
                    <a:lumMod val="40000"/>
                    <a:lumOff val="60000"/>
                  </a:schemeClr>
                </a:solidFill>
              </a:rPr>
              <a:t>&gt;</a:t>
            </a:r>
          </a:p>
        </p:txBody>
      </p:sp>
      <p:sp>
        <p:nvSpPr>
          <p:cNvPr id="9" name="object 4"/>
          <p:cNvSpPr txBox="1"/>
          <p:nvPr/>
        </p:nvSpPr>
        <p:spPr>
          <a:xfrm>
            <a:off x="4165600" y="6905394"/>
            <a:ext cx="8839200" cy="1166986"/>
          </a:xfrm>
          <a:prstGeom prst="rect">
            <a:avLst/>
          </a:prstGeom>
        </p:spPr>
        <p:txBody>
          <a:bodyPr vert="horz" wrap="square" lIns="0" tIns="12700" rIns="0" bIns="0" rtlCol="0">
            <a:spAutoFit/>
          </a:bodyPr>
          <a:lstStyle/>
          <a:p>
            <a:pPr marL="6350">
              <a:lnSpc>
                <a:spcPct val="100000"/>
              </a:lnSpc>
              <a:spcBef>
                <a:spcPts val="100"/>
              </a:spcBef>
            </a:pPr>
            <a:r>
              <a:rPr sz="3000" spc="305" dirty="0">
                <a:solidFill>
                  <a:srgbClr val="FF2E00"/>
                </a:solidFill>
                <a:latin typeface="Verdana"/>
                <a:cs typeface="Verdana"/>
              </a:rPr>
              <a:t>For </a:t>
            </a:r>
            <a:r>
              <a:rPr sz="3000" spc="130" dirty="0">
                <a:solidFill>
                  <a:srgbClr val="FF2E00"/>
                </a:solidFill>
                <a:latin typeface="Verdana"/>
                <a:cs typeface="Verdana"/>
              </a:rPr>
              <a:t>each </a:t>
            </a:r>
            <a:r>
              <a:rPr sz="3000" spc="330" dirty="0">
                <a:solidFill>
                  <a:srgbClr val="FF2E00"/>
                </a:solidFill>
                <a:latin typeface="Verdana"/>
                <a:cs typeface="Verdana"/>
              </a:rPr>
              <a:t>in</a:t>
            </a:r>
            <a:r>
              <a:rPr sz="3000" spc="810" dirty="0">
                <a:solidFill>
                  <a:srgbClr val="FF2E00"/>
                </a:solidFill>
                <a:latin typeface="Verdana"/>
                <a:cs typeface="Verdana"/>
              </a:rPr>
              <a:t> </a:t>
            </a:r>
            <a:r>
              <a:rPr sz="3000" spc="135" dirty="0">
                <a:solidFill>
                  <a:srgbClr val="FF2E00"/>
                </a:solidFill>
                <a:latin typeface="Verdana"/>
                <a:cs typeface="Verdana"/>
              </a:rPr>
              <a:t>$scope.data.movies</a:t>
            </a:r>
            <a:endParaRPr sz="3000" dirty="0">
              <a:latin typeface="Verdana"/>
              <a:cs typeface="Verdana"/>
            </a:endParaRPr>
          </a:p>
          <a:p>
            <a:pPr>
              <a:lnSpc>
                <a:spcPct val="100000"/>
              </a:lnSpc>
              <a:spcBef>
                <a:spcPts val="25"/>
              </a:spcBef>
            </a:pPr>
            <a:endParaRPr sz="4500" dirty="0">
              <a:latin typeface="Times New Roman"/>
              <a:cs typeface="Times New Roman"/>
            </a:endParaRPr>
          </a:p>
        </p:txBody>
      </p:sp>
      <p:sp>
        <p:nvSpPr>
          <p:cNvPr id="10" name="object 5"/>
          <p:cNvSpPr/>
          <p:nvPr/>
        </p:nvSpPr>
        <p:spPr>
          <a:xfrm>
            <a:off x="4767954" y="4809894"/>
            <a:ext cx="770890" cy="2095500"/>
          </a:xfrm>
          <a:custGeom>
            <a:avLst/>
            <a:gdLst/>
            <a:ahLst/>
            <a:cxnLst/>
            <a:rect l="l" t="t" r="r" b="b"/>
            <a:pathLst>
              <a:path w="770890" h="2095500">
                <a:moveTo>
                  <a:pt x="717100" y="2082800"/>
                </a:moveTo>
                <a:lnTo>
                  <a:pt x="715842" y="2082800"/>
                </a:lnTo>
                <a:lnTo>
                  <a:pt x="717443" y="2095500"/>
                </a:lnTo>
                <a:lnTo>
                  <a:pt x="717100" y="2082800"/>
                </a:lnTo>
                <a:close/>
              </a:path>
              <a:path w="770890" h="2095500">
                <a:moveTo>
                  <a:pt x="730841" y="2082800"/>
                </a:moveTo>
                <a:lnTo>
                  <a:pt x="724237" y="2082800"/>
                </a:lnTo>
                <a:lnTo>
                  <a:pt x="726066" y="2095500"/>
                </a:lnTo>
                <a:lnTo>
                  <a:pt x="731312" y="2095500"/>
                </a:lnTo>
                <a:lnTo>
                  <a:pt x="730841" y="2082800"/>
                </a:lnTo>
                <a:close/>
              </a:path>
              <a:path w="770890" h="2095500">
                <a:moveTo>
                  <a:pt x="762305" y="2082800"/>
                </a:moveTo>
                <a:lnTo>
                  <a:pt x="736185" y="2082800"/>
                </a:lnTo>
                <a:lnTo>
                  <a:pt x="737305" y="2095500"/>
                </a:lnTo>
                <a:lnTo>
                  <a:pt x="762834" y="2095500"/>
                </a:lnTo>
                <a:lnTo>
                  <a:pt x="762305" y="2082800"/>
                </a:lnTo>
                <a:close/>
              </a:path>
              <a:path w="770890" h="2095500">
                <a:moveTo>
                  <a:pt x="721646" y="2070100"/>
                </a:moveTo>
                <a:lnTo>
                  <a:pt x="713323" y="2070100"/>
                </a:lnTo>
                <a:lnTo>
                  <a:pt x="717506" y="2082800"/>
                </a:lnTo>
                <a:lnTo>
                  <a:pt x="721062" y="2082800"/>
                </a:lnTo>
                <a:lnTo>
                  <a:pt x="721646" y="2070100"/>
                </a:lnTo>
                <a:close/>
              </a:path>
              <a:path w="770890" h="2095500">
                <a:moveTo>
                  <a:pt x="766036" y="2070100"/>
                </a:moveTo>
                <a:lnTo>
                  <a:pt x="725968" y="2070100"/>
                </a:lnTo>
                <a:lnTo>
                  <a:pt x="723702" y="2082800"/>
                </a:lnTo>
                <a:lnTo>
                  <a:pt x="766419" y="2082800"/>
                </a:lnTo>
                <a:lnTo>
                  <a:pt x="766036" y="2070100"/>
                </a:lnTo>
                <a:close/>
              </a:path>
              <a:path w="770890" h="2095500">
                <a:moveTo>
                  <a:pt x="717519" y="2057400"/>
                </a:moveTo>
                <a:lnTo>
                  <a:pt x="716274" y="2057400"/>
                </a:lnTo>
                <a:lnTo>
                  <a:pt x="717900" y="2070100"/>
                </a:lnTo>
                <a:lnTo>
                  <a:pt x="717519" y="2057400"/>
                </a:lnTo>
                <a:close/>
              </a:path>
              <a:path w="770890" h="2095500">
                <a:moveTo>
                  <a:pt x="726786" y="2057400"/>
                </a:moveTo>
                <a:lnTo>
                  <a:pt x="718731" y="2057400"/>
                </a:lnTo>
                <a:lnTo>
                  <a:pt x="723439" y="2070100"/>
                </a:lnTo>
                <a:lnTo>
                  <a:pt x="726786" y="2057400"/>
                </a:lnTo>
                <a:close/>
              </a:path>
              <a:path w="770890" h="2095500">
                <a:moveTo>
                  <a:pt x="763625" y="2044700"/>
                </a:moveTo>
                <a:lnTo>
                  <a:pt x="725257" y="2044700"/>
                </a:lnTo>
                <a:lnTo>
                  <a:pt x="728372" y="2057400"/>
                </a:lnTo>
                <a:lnTo>
                  <a:pt x="726823" y="2070100"/>
                </a:lnTo>
                <a:lnTo>
                  <a:pt x="767384" y="2070100"/>
                </a:lnTo>
                <a:lnTo>
                  <a:pt x="763559" y="2057400"/>
                </a:lnTo>
                <a:lnTo>
                  <a:pt x="765258" y="2057400"/>
                </a:lnTo>
                <a:lnTo>
                  <a:pt x="766610" y="2054218"/>
                </a:lnTo>
                <a:lnTo>
                  <a:pt x="763625" y="2044700"/>
                </a:lnTo>
                <a:close/>
              </a:path>
              <a:path w="770890" h="2095500">
                <a:moveTo>
                  <a:pt x="770656" y="2044700"/>
                </a:moveTo>
                <a:lnTo>
                  <a:pt x="766610" y="2054218"/>
                </a:lnTo>
                <a:lnTo>
                  <a:pt x="767608" y="2057400"/>
                </a:lnTo>
                <a:lnTo>
                  <a:pt x="770617" y="2057400"/>
                </a:lnTo>
                <a:lnTo>
                  <a:pt x="770656" y="2044700"/>
                </a:lnTo>
                <a:close/>
              </a:path>
              <a:path w="770890" h="2095500">
                <a:moveTo>
                  <a:pt x="714792" y="2032000"/>
                </a:moveTo>
                <a:lnTo>
                  <a:pt x="711823" y="2032000"/>
                </a:lnTo>
                <a:lnTo>
                  <a:pt x="709892" y="2044700"/>
                </a:lnTo>
                <a:lnTo>
                  <a:pt x="713899" y="2044700"/>
                </a:lnTo>
                <a:lnTo>
                  <a:pt x="714792" y="2032000"/>
                </a:lnTo>
                <a:close/>
              </a:path>
              <a:path w="770890" h="2095500">
                <a:moveTo>
                  <a:pt x="760076" y="2032000"/>
                </a:moveTo>
                <a:lnTo>
                  <a:pt x="721126" y="2032000"/>
                </a:lnTo>
                <a:lnTo>
                  <a:pt x="715461" y="2044700"/>
                </a:lnTo>
                <a:lnTo>
                  <a:pt x="763209" y="2044700"/>
                </a:lnTo>
                <a:lnTo>
                  <a:pt x="760076" y="2032000"/>
                </a:lnTo>
                <a:close/>
              </a:path>
              <a:path w="770890" h="2095500">
                <a:moveTo>
                  <a:pt x="708857" y="2019300"/>
                </a:moveTo>
                <a:lnTo>
                  <a:pt x="707651" y="2019300"/>
                </a:lnTo>
                <a:lnTo>
                  <a:pt x="709315" y="2032000"/>
                </a:lnTo>
                <a:lnTo>
                  <a:pt x="708857" y="2019300"/>
                </a:lnTo>
                <a:close/>
              </a:path>
              <a:path w="770890" h="2095500">
                <a:moveTo>
                  <a:pt x="717557" y="2006600"/>
                </a:moveTo>
                <a:lnTo>
                  <a:pt x="709276" y="2006600"/>
                </a:lnTo>
                <a:lnTo>
                  <a:pt x="707908" y="2019300"/>
                </a:lnTo>
                <a:lnTo>
                  <a:pt x="709919" y="2019300"/>
                </a:lnTo>
                <a:lnTo>
                  <a:pt x="714572" y="2032000"/>
                </a:lnTo>
                <a:lnTo>
                  <a:pt x="715538" y="2032000"/>
                </a:lnTo>
                <a:lnTo>
                  <a:pt x="710839" y="2019300"/>
                </a:lnTo>
                <a:lnTo>
                  <a:pt x="717557" y="2006600"/>
                </a:lnTo>
                <a:close/>
              </a:path>
              <a:path w="770890" h="2095500">
                <a:moveTo>
                  <a:pt x="756012" y="2006600"/>
                </a:moveTo>
                <a:lnTo>
                  <a:pt x="717557" y="2006600"/>
                </a:lnTo>
                <a:lnTo>
                  <a:pt x="721545" y="2019300"/>
                </a:lnTo>
                <a:lnTo>
                  <a:pt x="726157" y="2032000"/>
                </a:lnTo>
                <a:lnTo>
                  <a:pt x="765740" y="2032000"/>
                </a:lnTo>
                <a:lnTo>
                  <a:pt x="763607" y="2019300"/>
                </a:lnTo>
                <a:lnTo>
                  <a:pt x="750869" y="2019300"/>
                </a:lnTo>
                <a:lnTo>
                  <a:pt x="756012" y="2006600"/>
                </a:lnTo>
                <a:close/>
              </a:path>
              <a:path w="770890" h="2095500">
                <a:moveTo>
                  <a:pt x="764699" y="2006600"/>
                </a:moveTo>
                <a:lnTo>
                  <a:pt x="756012" y="2006600"/>
                </a:lnTo>
                <a:lnTo>
                  <a:pt x="759264" y="2019300"/>
                </a:lnTo>
                <a:lnTo>
                  <a:pt x="766114" y="2019300"/>
                </a:lnTo>
                <a:lnTo>
                  <a:pt x="764699" y="2006600"/>
                </a:lnTo>
                <a:close/>
              </a:path>
              <a:path w="770890" h="2095500">
                <a:moveTo>
                  <a:pt x="720806" y="1993900"/>
                </a:moveTo>
                <a:lnTo>
                  <a:pt x="710249" y="1993900"/>
                </a:lnTo>
                <a:lnTo>
                  <a:pt x="712312" y="2006600"/>
                </a:lnTo>
                <a:lnTo>
                  <a:pt x="719221" y="2006600"/>
                </a:lnTo>
                <a:lnTo>
                  <a:pt x="720806" y="1993900"/>
                </a:lnTo>
                <a:close/>
              </a:path>
              <a:path w="770890" h="2095500">
                <a:moveTo>
                  <a:pt x="765855" y="1981200"/>
                </a:moveTo>
                <a:lnTo>
                  <a:pt x="720757" y="1981200"/>
                </a:lnTo>
                <a:lnTo>
                  <a:pt x="719484" y="1993900"/>
                </a:lnTo>
                <a:lnTo>
                  <a:pt x="720806" y="1993900"/>
                </a:lnTo>
                <a:lnTo>
                  <a:pt x="719221" y="2006600"/>
                </a:lnTo>
                <a:lnTo>
                  <a:pt x="746827" y="2006600"/>
                </a:lnTo>
                <a:lnTo>
                  <a:pt x="757714" y="1993900"/>
                </a:lnTo>
                <a:lnTo>
                  <a:pt x="765855" y="1981200"/>
                </a:lnTo>
                <a:close/>
              </a:path>
              <a:path w="770890" h="2095500">
                <a:moveTo>
                  <a:pt x="760584" y="1993900"/>
                </a:moveTo>
                <a:lnTo>
                  <a:pt x="757714" y="1993900"/>
                </a:lnTo>
                <a:lnTo>
                  <a:pt x="746827" y="2006600"/>
                </a:lnTo>
                <a:lnTo>
                  <a:pt x="761732" y="2006600"/>
                </a:lnTo>
                <a:lnTo>
                  <a:pt x="760584" y="1993900"/>
                </a:lnTo>
                <a:close/>
              </a:path>
              <a:path w="770890" h="2095500">
                <a:moveTo>
                  <a:pt x="709848" y="1981200"/>
                </a:moveTo>
                <a:lnTo>
                  <a:pt x="703904" y="1993900"/>
                </a:lnTo>
                <a:lnTo>
                  <a:pt x="707638" y="1993900"/>
                </a:lnTo>
                <a:lnTo>
                  <a:pt x="709848" y="1981200"/>
                </a:lnTo>
                <a:close/>
              </a:path>
              <a:path w="770890" h="2095500">
                <a:moveTo>
                  <a:pt x="718674" y="1981200"/>
                </a:moveTo>
                <a:lnTo>
                  <a:pt x="714902" y="1981200"/>
                </a:lnTo>
                <a:lnTo>
                  <a:pt x="711181" y="1993900"/>
                </a:lnTo>
                <a:lnTo>
                  <a:pt x="717806" y="1993900"/>
                </a:lnTo>
                <a:lnTo>
                  <a:pt x="718674" y="1981200"/>
                </a:lnTo>
                <a:close/>
              </a:path>
              <a:path w="770890" h="2095500">
                <a:moveTo>
                  <a:pt x="711639" y="1955800"/>
                </a:moveTo>
                <a:lnTo>
                  <a:pt x="709149" y="1955800"/>
                </a:lnTo>
                <a:lnTo>
                  <a:pt x="711280" y="1968500"/>
                </a:lnTo>
                <a:lnTo>
                  <a:pt x="714066" y="1981200"/>
                </a:lnTo>
                <a:lnTo>
                  <a:pt x="717714" y="1981200"/>
                </a:lnTo>
                <a:lnTo>
                  <a:pt x="713315" y="1968500"/>
                </a:lnTo>
                <a:lnTo>
                  <a:pt x="719119" y="1968500"/>
                </a:lnTo>
                <a:lnTo>
                  <a:pt x="711639" y="1955800"/>
                </a:lnTo>
                <a:close/>
              </a:path>
              <a:path w="770890" h="2095500">
                <a:moveTo>
                  <a:pt x="756426" y="1968500"/>
                </a:moveTo>
                <a:lnTo>
                  <a:pt x="721026" y="1968500"/>
                </a:lnTo>
                <a:lnTo>
                  <a:pt x="717714" y="1981200"/>
                </a:lnTo>
                <a:lnTo>
                  <a:pt x="756139" y="1981200"/>
                </a:lnTo>
                <a:lnTo>
                  <a:pt x="756426" y="1968500"/>
                </a:lnTo>
                <a:close/>
              </a:path>
              <a:path w="770890" h="2095500">
                <a:moveTo>
                  <a:pt x="750534" y="1905000"/>
                </a:moveTo>
                <a:lnTo>
                  <a:pt x="744071" y="1905000"/>
                </a:lnTo>
                <a:lnTo>
                  <a:pt x="747694" y="1917700"/>
                </a:lnTo>
                <a:lnTo>
                  <a:pt x="746518" y="1930400"/>
                </a:lnTo>
                <a:lnTo>
                  <a:pt x="742789" y="1943100"/>
                </a:lnTo>
                <a:lnTo>
                  <a:pt x="714140" y="1943100"/>
                </a:lnTo>
                <a:lnTo>
                  <a:pt x="719271" y="1955800"/>
                </a:lnTo>
                <a:lnTo>
                  <a:pt x="719119" y="1968500"/>
                </a:lnTo>
                <a:lnTo>
                  <a:pt x="751783" y="1968500"/>
                </a:lnTo>
                <a:lnTo>
                  <a:pt x="753062" y="1955800"/>
                </a:lnTo>
                <a:lnTo>
                  <a:pt x="752156" y="1955800"/>
                </a:lnTo>
                <a:lnTo>
                  <a:pt x="750932" y="1943100"/>
                </a:lnTo>
                <a:lnTo>
                  <a:pt x="747131" y="1930400"/>
                </a:lnTo>
                <a:lnTo>
                  <a:pt x="755301" y="1930400"/>
                </a:lnTo>
                <a:lnTo>
                  <a:pt x="749826" y="1917700"/>
                </a:lnTo>
                <a:lnTo>
                  <a:pt x="750534" y="1905000"/>
                </a:lnTo>
                <a:close/>
              </a:path>
              <a:path w="770890" h="2095500">
                <a:moveTo>
                  <a:pt x="757473" y="1943100"/>
                </a:moveTo>
                <a:lnTo>
                  <a:pt x="756814" y="1955800"/>
                </a:lnTo>
                <a:lnTo>
                  <a:pt x="755089" y="1955800"/>
                </a:lnTo>
                <a:lnTo>
                  <a:pt x="755462" y="1968500"/>
                </a:lnTo>
                <a:lnTo>
                  <a:pt x="757721" y="1968500"/>
                </a:lnTo>
                <a:lnTo>
                  <a:pt x="758558" y="1955800"/>
                </a:lnTo>
                <a:lnTo>
                  <a:pt x="757473" y="1943100"/>
                </a:lnTo>
                <a:close/>
              </a:path>
              <a:path w="770890" h="2095500">
                <a:moveTo>
                  <a:pt x="716048" y="1905000"/>
                </a:moveTo>
                <a:lnTo>
                  <a:pt x="714066" y="1917700"/>
                </a:lnTo>
                <a:lnTo>
                  <a:pt x="712058" y="1930400"/>
                </a:lnTo>
                <a:lnTo>
                  <a:pt x="707727" y="1930400"/>
                </a:lnTo>
                <a:lnTo>
                  <a:pt x="702364" y="1943100"/>
                </a:lnTo>
                <a:lnTo>
                  <a:pt x="738550" y="1943100"/>
                </a:lnTo>
                <a:lnTo>
                  <a:pt x="735845" y="1917700"/>
                </a:lnTo>
                <a:lnTo>
                  <a:pt x="720300" y="1917700"/>
                </a:lnTo>
                <a:lnTo>
                  <a:pt x="716048" y="1905000"/>
                </a:lnTo>
                <a:close/>
              </a:path>
              <a:path w="770890" h="2095500">
                <a:moveTo>
                  <a:pt x="735578" y="1892300"/>
                </a:moveTo>
                <a:lnTo>
                  <a:pt x="717609" y="1892300"/>
                </a:lnTo>
                <a:lnTo>
                  <a:pt x="719608" y="1905000"/>
                </a:lnTo>
                <a:lnTo>
                  <a:pt x="720300" y="1917700"/>
                </a:lnTo>
                <a:lnTo>
                  <a:pt x="735845" y="1917700"/>
                </a:lnTo>
                <a:lnTo>
                  <a:pt x="741754" y="1930400"/>
                </a:lnTo>
                <a:lnTo>
                  <a:pt x="743293" y="1917700"/>
                </a:lnTo>
                <a:lnTo>
                  <a:pt x="744071" y="1905000"/>
                </a:lnTo>
                <a:lnTo>
                  <a:pt x="734708" y="1905000"/>
                </a:lnTo>
                <a:lnTo>
                  <a:pt x="735578" y="1892300"/>
                </a:lnTo>
                <a:close/>
              </a:path>
              <a:path w="770890" h="2095500">
                <a:moveTo>
                  <a:pt x="748024" y="1879600"/>
                </a:moveTo>
                <a:lnTo>
                  <a:pt x="708451" y="1879600"/>
                </a:lnTo>
                <a:lnTo>
                  <a:pt x="713994" y="1892300"/>
                </a:lnTo>
                <a:lnTo>
                  <a:pt x="738684" y="1892300"/>
                </a:lnTo>
                <a:lnTo>
                  <a:pt x="737069" y="1905000"/>
                </a:lnTo>
                <a:lnTo>
                  <a:pt x="751806" y="1905000"/>
                </a:lnTo>
                <a:lnTo>
                  <a:pt x="748024" y="1879600"/>
                </a:lnTo>
                <a:close/>
              </a:path>
              <a:path w="770890" h="2095500">
                <a:moveTo>
                  <a:pt x="700552" y="1879600"/>
                </a:moveTo>
                <a:lnTo>
                  <a:pt x="694773" y="1892300"/>
                </a:lnTo>
                <a:lnTo>
                  <a:pt x="698570" y="1892300"/>
                </a:lnTo>
                <a:lnTo>
                  <a:pt x="700552" y="1879600"/>
                </a:lnTo>
                <a:close/>
              </a:path>
              <a:path w="770890" h="2095500">
                <a:moveTo>
                  <a:pt x="696690" y="1866900"/>
                </a:moveTo>
                <a:lnTo>
                  <a:pt x="695256" y="1879600"/>
                </a:lnTo>
                <a:lnTo>
                  <a:pt x="696956" y="1879600"/>
                </a:lnTo>
                <a:lnTo>
                  <a:pt x="696690" y="1866900"/>
                </a:lnTo>
                <a:close/>
              </a:path>
              <a:path w="770890" h="2095500">
                <a:moveTo>
                  <a:pt x="700150" y="1854200"/>
                </a:moveTo>
                <a:lnTo>
                  <a:pt x="697254" y="1854200"/>
                </a:lnTo>
                <a:lnTo>
                  <a:pt x="698328" y="1866900"/>
                </a:lnTo>
                <a:lnTo>
                  <a:pt x="702609" y="1879600"/>
                </a:lnTo>
                <a:lnTo>
                  <a:pt x="726523" y="1879600"/>
                </a:lnTo>
                <a:lnTo>
                  <a:pt x="727310" y="1866900"/>
                </a:lnTo>
                <a:lnTo>
                  <a:pt x="707778" y="1866900"/>
                </a:lnTo>
                <a:lnTo>
                  <a:pt x="700150" y="1854200"/>
                </a:lnTo>
                <a:close/>
              </a:path>
              <a:path w="770890" h="2095500">
                <a:moveTo>
                  <a:pt x="743499" y="1854200"/>
                </a:moveTo>
                <a:lnTo>
                  <a:pt x="740315" y="1866900"/>
                </a:lnTo>
                <a:lnTo>
                  <a:pt x="727310" y="1866900"/>
                </a:lnTo>
                <a:lnTo>
                  <a:pt x="726523" y="1879600"/>
                </a:lnTo>
                <a:lnTo>
                  <a:pt x="751513" y="1879600"/>
                </a:lnTo>
                <a:lnTo>
                  <a:pt x="748618" y="1866900"/>
                </a:lnTo>
                <a:lnTo>
                  <a:pt x="743499" y="1854200"/>
                </a:lnTo>
                <a:close/>
              </a:path>
              <a:path w="770890" h="2095500">
                <a:moveTo>
                  <a:pt x="741065" y="1841500"/>
                </a:moveTo>
                <a:lnTo>
                  <a:pt x="706618" y="1841500"/>
                </a:lnTo>
                <a:lnTo>
                  <a:pt x="707778" y="1866900"/>
                </a:lnTo>
                <a:lnTo>
                  <a:pt x="740315" y="1866900"/>
                </a:lnTo>
                <a:lnTo>
                  <a:pt x="738932" y="1854200"/>
                </a:lnTo>
                <a:lnTo>
                  <a:pt x="739802" y="1854200"/>
                </a:lnTo>
                <a:lnTo>
                  <a:pt x="741119" y="1841720"/>
                </a:lnTo>
                <a:lnTo>
                  <a:pt x="741065" y="1841500"/>
                </a:lnTo>
                <a:close/>
              </a:path>
              <a:path w="770890" h="2095500">
                <a:moveTo>
                  <a:pt x="746068" y="1841500"/>
                </a:moveTo>
                <a:lnTo>
                  <a:pt x="741142" y="1841500"/>
                </a:lnTo>
                <a:lnTo>
                  <a:pt x="741119" y="1841720"/>
                </a:lnTo>
                <a:lnTo>
                  <a:pt x="744189" y="1854200"/>
                </a:lnTo>
                <a:lnTo>
                  <a:pt x="746068" y="1841500"/>
                </a:lnTo>
                <a:close/>
              </a:path>
              <a:path w="770890" h="2095500">
                <a:moveTo>
                  <a:pt x="708006" y="1828800"/>
                </a:moveTo>
                <a:lnTo>
                  <a:pt x="692662" y="1828800"/>
                </a:lnTo>
                <a:lnTo>
                  <a:pt x="690011" y="1841500"/>
                </a:lnTo>
                <a:lnTo>
                  <a:pt x="710684" y="1841500"/>
                </a:lnTo>
                <a:lnTo>
                  <a:pt x="708006" y="1828800"/>
                </a:lnTo>
                <a:close/>
              </a:path>
              <a:path w="770890" h="2095500">
                <a:moveTo>
                  <a:pt x="711994" y="1828800"/>
                </a:moveTo>
                <a:lnTo>
                  <a:pt x="708006" y="1828800"/>
                </a:lnTo>
                <a:lnTo>
                  <a:pt x="711118" y="1841500"/>
                </a:lnTo>
                <a:lnTo>
                  <a:pt x="711994" y="1828800"/>
                </a:lnTo>
                <a:close/>
              </a:path>
              <a:path w="770890" h="2095500">
                <a:moveTo>
                  <a:pt x="742206" y="1803400"/>
                </a:moveTo>
                <a:lnTo>
                  <a:pt x="722941" y="1803400"/>
                </a:lnTo>
                <a:lnTo>
                  <a:pt x="715944" y="1816100"/>
                </a:lnTo>
                <a:lnTo>
                  <a:pt x="691420" y="1816100"/>
                </a:lnTo>
                <a:lnTo>
                  <a:pt x="695370" y="1828800"/>
                </a:lnTo>
                <a:lnTo>
                  <a:pt x="714776" y="1828800"/>
                </a:lnTo>
                <a:lnTo>
                  <a:pt x="715548" y="1841500"/>
                </a:lnTo>
                <a:lnTo>
                  <a:pt x="741142" y="1841500"/>
                </a:lnTo>
                <a:lnTo>
                  <a:pt x="741166" y="1828800"/>
                </a:lnTo>
                <a:lnTo>
                  <a:pt x="742206" y="1803400"/>
                </a:lnTo>
                <a:close/>
              </a:path>
              <a:path w="770890" h="2095500">
                <a:moveTo>
                  <a:pt x="731265" y="1778000"/>
                </a:moveTo>
                <a:lnTo>
                  <a:pt x="697703" y="1778000"/>
                </a:lnTo>
                <a:lnTo>
                  <a:pt x="701745" y="1803400"/>
                </a:lnTo>
                <a:lnTo>
                  <a:pt x="693973" y="1803400"/>
                </a:lnTo>
                <a:lnTo>
                  <a:pt x="693662" y="1816100"/>
                </a:lnTo>
                <a:lnTo>
                  <a:pt x="715944" y="1816100"/>
                </a:lnTo>
                <a:lnTo>
                  <a:pt x="713339" y="1803400"/>
                </a:lnTo>
                <a:lnTo>
                  <a:pt x="716777" y="1790700"/>
                </a:lnTo>
                <a:lnTo>
                  <a:pt x="739439" y="1790700"/>
                </a:lnTo>
                <a:lnTo>
                  <a:pt x="731265" y="1778000"/>
                </a:lnTo>
                <a:close/>
              </a:path>
              <a:path w="770890" h="2095500">
                <a:moveTo>
                  <a:pt x="735819" y="1790700"/>
                </a:moveTo>
                <a:lnTo>
                  <a:pt x="725850" y="1790700"/>
                </a:lnTo>
                <a:lnTo>
                  <a:pt x="721426" y="1803400"/>
                </a:lnTo>
                <a:lnTo>
                  <a:pt x="727282" y="1803400"/>
                </a:lnTo>
                <a:lnTo>
                  <a:pt x="735819" y="1790700"/>
                </a:lnTo>
                <a:close/>
              </a:path>
              <a:path w="770890" h="2095500">
                <a:moveTo>
                  <a:pt x="697703" y="1778000"/>
                </a:moveTo>
                <a:lnTo>
                  <a:pt x="692868" y="1778000"/>
                </a:lnTo>
                <a:lnTo>
                  <a:pt x="690517" y="1790700"/>
                </a:lnTo>
                <a:lnTo>
                  <a:pt x="693044" y="1790700"/>
                </a:lnTo>
                <a:lnTo>
                  <a:pt x="697703" y="1778000"/>
                </a:lnTo>
                <a:close/>
              </a:path>
              <a:path w="770890" h="2095500">
                <a:moveTo>
                  <a:pt x="709569" y="1765300"/>
                </a:moveTo>
                <a:lnTo>
                  <a:pt x="684118" y="1765300"/>
                </a:lnTo>
                <a:lnTo>
                  <a:pt x="680724" y="1778000"/>
                </a:lnTo>
                <a:lnTo>
                  <a:pt x="710020" y="1778000"/>
                </a:lnTo>
                <a:lnTo>
                  <a:pt x="709569" y="1765300"/>
                </a:lnTo>
                <a:close/>
              </a:path>
              <a:path w="770890" h="2095500">
                <a:moveTo>
                  <a:pt x="729601" y="1727200"/>
                </a:moveTo>
                <a:lnTo>
                  <a:pt x="692496" y="1727200"/>
                </a:lnTo>
                <a:lnTo>
                  <a:pt x="694151" y="1752600"/>
                </a:lnTo>
                <a:lnTo>
                  <a:pt x="702338" y="1752600"/>
                </a:lnTo>
                <a:lnTo>
                  <a:pt x="698774" y="1765300"/>
                </a:lnTo>
                <a:lnTo>
                  <a:pt x="711078" y="1765300"/>
                </a:lnTo>
                <a:lnTo>
                  <a:pt x="710020" y="1778000"/>
                </a:lnTo>
                <a:lnTo>
                  <a:pt x="733208" y="1778000"/>
                </a:lnTo>
                <a:lnTo>
                  <a:pt x="735415" y="1765300"/>
                </a:lnTo>
                <a:lnTo>
                  <a:pt x="728034" y="1752600"/>
                </a:lnTo>
                <a:lnTo>
                  <a:pt x="730871" y="1739900"/>
                </a:lnTo>
                <a:lnTo>
                  <a:pt x="729601" y="1727200"/>
                </a:lnTo>
                <a:close/>
              </a:path>
              <a:path w="770890" h="2095500">
                <a:moveTo>
                  <a:pt x="696738" y="1752600"/>
                </a:moveTo>
                <a:lnTo>
                  <a:pt x="681160" y="1752600"/>
                </a:lnTo>
                <a:lnTo>
                  <a:pt x="685648" y="1765300"/>
                </a:lnTo>
                <a:lnTo>
                  <a:pt x="698774" y="1765300"/>
                </a:lnTo>
                <a:lnTo>
                  <a:pt x="696738" y="1752600"/>
                </a:lnTo>
                <a:close/>
              </a:path>
              <a:path w="770890" h="2095500">
                <a:moveTo>
                  <a:pt x="734245" y="1739900"/>
                </a:moveTo>
                <a:lnTo>
                  <a:pt x="731082" y="1752600"/>
                </a:lnTo>
                <a:lnTo>
                  <a:pt x="739896" y="1752600"/>
                </a:lnTo>
                <a:lnTo>
                  <a:pt x="734245" y="1739900"/>
                </a:lnTo>
                <a:close/>
              </a:path>
              <a:path w="770890" h="2095500">
                <a:moveTo>
                  <a:pt x="675698" y="1714500"/>
                </a:moveTo>
                <a:lnTo>
                  <a:pt x="674199" y="1727200"/>
                </a:lnTo>
                <a:lnTo>
                  <a:pt x="679939" y="1727200"/>
                </a:lnTo>
                <a:lnTo>
                  <a:pt x="675698" y="1714500"/>
                </a:lnTo>
                <a:close/>
              </a:path>
              <a:path w="770890" h="2095500">
                <a:moveTo>
                  <a:pt x="725215" y="1701800"/>
                </a:moveTo>
                <a:lnTo>
                  <a:pt x="679315" y="1701800"/>
                </a:lnTo>
                <a:lnTo>
                  <a:pt x="685870" y="1727200"/>
                </a:lnTo>
                <a:lnTo>
                  <a:pt x="722178" y="1727200"/>
                </a:lnTo>
                <a:lnTo>
                  <a:pt x="724913" y="1714500"/>
                </a:lnTo>
                <a:lnTo>
                  <a:pt x="725215" y="1701800"/>
                </a:lnTo>
                <a:close/>
              </a:path>
              <a:path w="770890" h="2095500">
                <a:moveTo>
                  <a:pt x="716434" y="1663700"/>
                </a:moveTo>
                <a:lnTo>
                  <a:pt x="680541" y="1663700"/>
                </a:lnTo>
                <a:lnTo>
                  <a:pt x="680580" y="1676400"/>
                </a:lnTo>
                <a:lnTo>
                  <a:pt x="681440" y="1676400"/>
                </a:lnTo>
                <a:lnTo>
                  <a:pt x="684689" y="1701800"/>
                </a:lnTo>
                <a:lnTo>
                  <a:pt x="724748" y="1701800"/>
                </a:lnTo>
                <a:lnTo>
                  <a:pt x="723788" y="1689100"/>
                </a:lnTo>
                <a:lnTo>
                  <a:pt x="717163" y="1689100"/>
                </a:lnTo>
                <a:lnTo>
                  <a:pt x="720645" y="1676400"/>
                </a:lnTo>
                <a:lnTo>
                  <a:pt x="716434" y="1663700"/>
                </a:lnTo>
                <a:close/>
              </a:path>
              <a:path w="770890" h="2095500">
                <a:moveTo>
                  <a:pt x="678619" y="1676400"/>
                </a:moveTo>
                <a:lnTo>
                  <a:pt x="677795" y="1689100"/>
                </a:lnTo>
                <a:lnTo>
                  <a:pt x="680692" y="1689100"/>
                </a:lnTo>
                <a:lnTo>
                  <a:pt x="678619" y="1676400"/>
                </a:lnTo>
                <a:close/>
              </a:path>
              <a:path w="770890" h="2095500">
                <a:moveTo>
                  <a:pt x="671279" y="1663700"/>
                </a:moveTo>
                <a:lnTo>
                  <a:pt x="670469" y="1663700"/>
                </a:lnTo>
                <a:lnTo>
                  <a:pt x="664547" y="1676400"/>
                </a:lnTo>
                <a:lnTo>
                  <a:pt x="672485" y="1676400"/>
                </a:lnTo>
                <a:lnTo>
                  <a:pt x="671279" y="1663700"/>
                </a:lnTo>
                <a:close/>
              </a:path>
              <a:path w="770890" h="2095500">
                <a:moveTo>
                  <a:pt x="678517" y="1663700"/>
                </a:moveTo>
                <a:lnTo>
                  <a:pt x="675540" y="1663700"/>
                </a:lnTo>
                <a:lnTo>
                  <a:pt x="672485" y="1676400"/>
                </a:lnTo>
                <a:lnTo>
                  <a:pt x="680580" y="1676400"/>
                </a:lnTo>
                <a:lnTo>
                  <a:pt x="678517" y="1663700"/>
                </a:lnTo>
                <a:close/>
              </a:path>
              <a:path w="770890" h="2095500">
                <a:moveTo>
                  <a:pt x="665842" y="1651000"/>
                </a:moveTo>
                <a:lnTo>
                  <a:pt x="666030" y="1663700"/>
                </a:lnTo>
                <a:lnTo>
                  <a:pt x="673634" y="1663700"/>
                </a:lnTo>
                <a:lnTo>
                  <a:pt x="665842" y="1651000"/>
                </a:lnTo>
                <a:close/>
              </a:path>
              <a:path w="770890" h="2095500">
                <a:moveTo>
                  <a:pt x="673756" y="1652105"/>
                </a:moveTo>
                <a:lnTo>
                  <a:pt x="674534" y="1663700"/>
                </a:lnTo>
                <a:lnTo>
                  <a:pt x="682035" y="1663700"/>
                </a:lnTo>
                <a:lnTo>
                  <a:pt x="673756" y="1652105"/>
                </a:lnTo>
                <a:close/>
              </a:path>
              <a:path w="770890" h="2095500">
                <a:moveTo>
                  <a:pt x="704300" y="1612900"/>
                </a:moveTo>
                <a:lnTo>
                  <a:pt x="661185" y="1612900"/>
                </a:lnTo>
                <a:lnTo>
                  <a:pt x="657055" y="1625600"/>
                </a:lnTo>
                <a:lnTo>
                  <a:pt x="670856" y="1625600"/>
                </a:lnTo>
                <a:lnTo>
                  <a:pt x="676825" y="1638300"/>
                </a:lnTo>
                <a:lnTo>
                  <a:pt x="681936" y="1651000"/>
                </a:lnTo>
                <a:lnTo>
                  <a:pt x="682035" y="1663700"/>
                </a:lnTo>
                <a:lnTo>
                  <a:pt x="703180" y="1663700"/>
                </a:lnTo>
                <a:lnTo>
                  <a:pt x="702989" y="1651000"/>
                </a:lnTo>
                <a:lnTo>
                  <a:pt x="709708" y="1651000"/>
                </a:lnTo>
                <a:lnTo>
                  <a:pt x="712591" y="1638300"/>
                </a:lnTo>
                <a:lnTo>
                  <a:pt x="707778" y="1638300"/>
                </a:lnTo>
                <a:lnTo>
                  <a:pt x="714364" y="1625600"/>
                </a:lnTo>
                <a:lnTo>
                  <a:pt x="704300" y="1612900"/>
                </a:lnTo>
                <a:close/>
              </a:path>
              <a:path w="770890" h="2095500">
                <a:moveTo>
                  <a:pt x="673682" y="1651000"/>
                </a:moveTo>
                <a:lnTo>
                  <a:pt x="672967" y="1651000"/>
                </a:lnTo>
                <a:lnTo>
                  <a:pt x="673756" y="1652105"/>
                </a:lnTo>
                <a:lnTo>
                  <a:pt x="673682" y="1651000"/>
                </a:lnTo>
                <a:close/>
              </a:path>
              <a:path w="770890" h="2095500">
                <a:moveTo>
                  <a:pt x="661704" y="1645585"/>
                </a:moveTo>
                <a:lnTo>
                  <a:pt x="661470" y="1651000"/>
                </a:lnTo>
                <a:lnTo>
                  <a:pt x="663953" y="1651000"/>
                </a:lnTo>
                <a:lnTo>
                  <a:pt x="664106" y="1649717"/>
                </a:lnTo>
                <a:lnTo>
                  <a:pt x="661704" y="1645585"/>
                </a:lnTo>
                <a:close/>
              </a:path>
              <a:path w="770890" h="2095500">
                <a:moveTo>
                  <a:pt x="670576" y="1638300"/>
                </a:moveTo>
                <a:lnTo>
                  <a:pt x="665470" y="1638300"/>
                </a:lnTo>
                <a:lnTo>
                  <a:pt x="664106" y="1649717"/>
                </a:lnTo>
                <a:lnTo>
                  <a:pt x="664852" y="1651000"/>
                </a:lnTo>
                <a:lnTo>
                  <a:pt x="672967" y="1651000"/>
                </a:lnTo>
                <a:lnTo>
                  <a:pt x="670576" y="1638300"/>
                </a:lnTo>
                <a:close/>
              </a:path>
              <a:path w="770890" h="2095500">
                <a:moveTo>
                  <a:pt x="714273" y="1644326"/>
                </a:moveTo>
                <a:lnTo>
                  <a:pt x="709708" y="1651000"/>
                </a:lnTo>
                <a:lnTo>
                  <a:pt x="714941" y="1651000"/>
                </a:lnTo>
                <a:lnTo>
                  <a:pt x="714273" y="1644326"/>
                </a:lnTo>
                <a:close/>
              </a:path>
              <a:path w="770890" h="2095500">
                <a:moveTo>
                  <a:pt x="668185" y="1625600"/>
                </a:moveTo>
                <a:lnTo>
                  <a:pt x="658892" y="1625600"/>
                </a:lnTo>
                <a:lnTo>
                  <a:pt x="657469" y="1638300"/>
                </a:lnTo>
                <a:lnTo>
                  <a:pt x="661704" y="1645585"/>
                </a:lnTo>
                <a:lnTo>
                  <a:pt x="662020" y="1638300"/>
                </a:lnTo>
                <a:lnTo>
                  <a:pt x="670576" y="1638300"/>
                </a:lnTo>
                <a:lnTo>
                  <a:pt x="668185" y="1625600"/>
                </a:lnTo>
                <a:close/>
              </a:path>
              <a:path w="770890" h="2095500">
                <a:moveTo>
                  <a:pt x="718395" y="1638300"/>
                </a:moveTo>
                <a:lnTo>
                  <a:pt x="713671" y="1638300"/>
                </a:lnTo>
                <a:lnTo>
                  <a:pt x="714273" y="1644326"/>
                </a:lnTo>
                <a:lnTo>
                  <a:pt x="718395" y="1638300"/>
                </a:lnTo>
                <a:close/>
              </a:path>
              <a:path w="770890" h="2095500">
                <a:moveTo>
                  <a:pt x="695474" y="1549400"/>
                </a:moveTo>
                <a:lnTo>
                  <a:pt x="651338" y="1549400"/>
                </a:lnTo>
                <a:lnTo>
                  <a:pt x="654714" y="1562100"/>
                </a:lnTo>
                <a:lnTo>
                  <a:pt x="659561" y="1562100"/>
                </a:lnTo>
                <a:lnTo>
                  <a:pt x="663593" y="1574800"/>
                </a:lnTo>
                <a:lnTo>
                  <a:pt x="664766" y="1587500"/>
                </a:lnTo>
                <a:lnTo>
                  <a:pt x="656923" y="1587500"/>
                </a:lnTo>
                <a:lnTo>
                  <a:pt x="654171" y="1600200"/>
                </a:lnTo>
                <a:lnTo>
                  <a:pt x="667471" y="1612900"/>
                </a:lnTo>
                <a:lnTo>
                  <a:pt x="690452" y="1612900"/>
                </a:lnTo>
                <a:lnTo>
                  <a:pt x="700374" y="1600200"/>
                </a:lnTo>
                <a:lnTo>
                  <a:pt x="707740" y="1600200"/>
                </a:lnTo>
                <a:lnTo>
                  <a:pt x="703684" y="1587500"/>
                </a:lnTo>
                <a:lnTo>
                  <a:pt x="696354" y="1574800"/>
                </a:lnTo>
                <a:lnTo>
                  <a:pt x="702041" y="1574800"/>
                </a:lnTo>
                <a:lnTo>
                  <a:pt x="701194" y="1562100"/>
                </a:lnTo>
                <a:lnTo>
                  <a:pt x="695474" y="1549400"/>
                </a:lnTo>
                <a:close/>
              </a:path>
              <a:path w="770890" h="2095500">
                <a:moveTo>
                  <a:pt x="654714" y="1562100"/>
                </a:moveTo>
                <a:lnTo>
                  <a:pt x="651103" y="1562100"/>
                </a:lnTo>
                <a:lnTo>
                  <a:pt x="650869" y="1574800"/>
                </a:lnTo>
                <a:lnTo>
                  <a:pt x="657495" y="1574800"/>
                </a:lnTo>
                <a:lnTo>
                  <a:pt x="654714" y="1562100"/>
                </a:lnTo>
                <a:close/>
              </a:path>
              <a:path w="770890" h="2095500">
                <a:moveTo>
                  <a:pt x="688798" y="1498600"/>
                </a:moveTo>
                <a:lnTo>
                  <a:pt x="645227" y="1498600"/>
                </a:lnTo>
                <a:lnTo>
                  <a:pt x="650171" y="1511300"/>
                </a:lnTo>
                <a:lnTo>
                  <a:pt x="650276" y="1524000"/>
                </a:lnTo>
                <a:lnTo>
                  <a:pt x="644773" y="1524000"/>
                </a:lnTo>
                <a:lnTo>
                  <a:pt x="651387" y="1536700"/>
                </a:lnTo>
                <a:lnTo>
                  <a:pt x="648764" y="1549400"/>
                </a:lnTo>
                <a:lnTo>
                  <a:pt x="646784" y="1562100"/>
                </a:lnTo>
                <a:lnTo>
                  <a:pt x="651103" y="1562100"/>
                </a:lnTo>
                <a:lnTo>
                  <a:pt x="651338" y="1549400"/>
                </a:lnTo>
                <a:lnTo>
                  <a:pt x="696110" y="1549400"/>
                </a:lnTo>
                <a:lnTo>
                  <a:pt x="692481" y="1536700"/>
                </a:lnTo>
                <a:lnTo>
                  <a:pt x="685219" y="1536700"/>
                </a:lnTo>
                <a:lnTo>
                  <a:pt x="692073" y="1524000"/>
                </a:lnTo>
                <a:lnTo>
                  <a:pt x="686797" y="1511300"/>
                </a:lnTo>
                <a:lnTo>
                  <a:pt x="688798" y="1498600"/>
                </a:lnTo>
                <a:close/>
              </a:path>
              <a:path w="770890" h="2095500">
                <a:moveTo>
                  <a:pt x="638638" y="1524000"/>
                </a:moveTo>
                <a:lnTo>
                  <a:pt x="639055" y="1536700"/>
                </a:lnTo>
                <a:lnTo>
                  <a:pt x="642246" y="1536700"/>
                </a:lnTo>
                <a:lnTo>
                  <a:pt x="638638" y="1524000"/>
                </a:lnTo>
                <a:close/>
              </a:path>
              <a:path w="770890" h="2095500">
                <a:moveTo>
                  <a:pt x="679406" y="1485900"/>
                </a:moveTo>
                <a:lnTo>
                  <a:pt x="635628" y="1485900"/>
                </a:lnTo>
                <a:lnTo>
                  <a:pt x="635282" y="1498600"/>
                </a:lnTo>
                <a:lnTo>
                  <a:pt x="683242" y="1498600"/>
                </a:lnTo>
                <a:lnTo>
                  <a:pt x="679406" y="1485900"/>
                </a:lnTo>
                <a:close/>
              </a:path>
              <a:path w="770890" h="2095500">
                <a:moveTo>
                  <a:pt x="628365" y="1473200"/>
                </a:moveTo>
                <a:lnTo>
                  <a:pt x="634011" y="1485900"/>
                </a:lnTo>
                <a:lnTo>
                  <a:pt x="634304" y="1485900"/>
                </a:lnTo>
                <a:lnTo>
                  <a:pt x="628365" y="1473200"/>
                </a:lnTo>
                <a:close/>
              </a:path>
              <a:path w="770890" h="2095500">
                <a:moveTo>
                  <a:pt x="636264" y="1473200"/>
                </a:moveTo>
                <a:lnTo>
                  <a:pt x="633330" y="1473200"/>
                </a:lnTo>
                <a:lnTo>
                  <a:pt x="635038" y="1485900"/>
                </a:lnTo>
                <a:lnTo>
                  <a:pt x="636264" y="1473200"/>
                </a:lnTo>
                <a:close/>
              </a:path>
              <a:path w="770890" h="2095500">
                <a:moveTo>
                  <a:pt x="660069" y="1473200"/>
                </a:moveTo>
                <a:lnTo>
                  <a:pt x="638479" y="1473200"/>
                </a:lnTo>
                <a:lnTo>
                  <a:pt x="637948" y="1485900"/>
                </a:lnTo>
                <a:lnTo>
                  <a:pt x="661741" y="1485900"/>
                </a:lnTo>
                <a:lnTo>
                  <a:pt x="660069" y="1473200"/>
                </a:lnTo>
                <a:close/>
              </a:path>
              <a:path w="770890" h="2095500">
                <a:moveTo>
                  <a:pt x="673462" y="1447800"/>
                </a:moveTo>
                <a:lnTo>
                  <a:pt x="638696" y="1447800"/>
                </a:lnTo>
                <a:lnTo>
                  <a:pt x="637303" y="1460500"/>
                </a:lnTo>
                <a:lnTo>
                  <a:pt x="672084" y="1460500"/>
                </a:lnTo>
                <a:lnTo>
                  <a:pt x="672876" y="1473200"/>
                </a:lnTo>
                <a:lnTo>
                  <a:pt x="666846" y="1473200"/>
                </a:lnTo>
                <a:lnTo>
                  <a:pt x="661741" y="1485900"/>
                </a:lnTo>
                <a:lnTo>
                  <a:pt x="679960" y="1485900"/>
                </a:lnTo>
                <a:lnTo>
                  <a:pt x="678939" y="1473200"/>
                </a:lnTo>
                <a:lnTo>
                  <a:pt x="676666" y="1460500"/>
                </a:lnTo>
                <a:lnTo>
                  <a:pt x="673462" y="1447800"/>
                </a:lnTo>
                <a:close/>
              </a:path>
              <a:path w="770890" h="2095500">
                <a:moveTo>
                  <a:pt x="664064" y="1460500"/>
                </a:moveTo>
                <a:lnTo>
                  <a:pt x="628559" y="1460500"/>
                </a:lnTo>
                <a:lnTo>
                  <a:pt x="633902" y="1473200"/>
                </a:lnTo>
                <a:lnTo>
                  <a:pt x="661090" y="1473200"/>
                </a:lnTo>
                <a:lnTo>
                  <a:pt x="664064" y="1460500"/>
                </a:lnTo>
                <a:close/>
              </a:path>
              <a:path w="770890" h="2095500">
                <a:moveTo>
                  <a:pt x="628360" y="1460050"/>
                </a:moveTo>
                <a:lnTo>
                  <a:pt x="628123" y="1460500"/>
                </a:lnTo>
                <a:lnTo>
                  <a:pt x="628559" y="1460500"/>
                </a:lnTo>
                <a:lnTo>
                  <a:pt x="628360" y="1460050"/>
                </a:lnTo>
                <a:close/>
              </a:path>
              <a:path w="770890" h="2095500">
                <a:moveTo>
                  <a:pt x="658426" y="1435100"/>
                </a:moveTo>
                <a:lnTo>
                  <a:pt x="620382" y="1435100"/>
                </a:lnTo>
                <a:lnTo>
                  <a:pt x="622942" y="1447800"/>
                </a:lnTo>
                <a:lnTo>
                  <a:pt x="628360" y="1460050"/>
                </a:lnTo>
                <a:lnTo>
                  <a:pt x="634803" y="1447800"/>
                </a:lnTo>
                <a:lnTo>
                  <a:pt x="659200" y="1447800"/>
                </a:lnTo>
                <a:lnTo>
                  <a:pt x="658426" y="1435100"/>
                </a:lnTo>
                <a:close/>
              </a:path>
              <a:path w="770890" h="2095500">
                <a:moveTo>
                  <a:pt x="672624" y="1435100"/>
                </a:moveTo>
                <a:lnTo>
                  <a:pt x="658426" y="1435100"/>
                </a:lnTo>
                <a:lnTo>
                  <a:pt x="659200" y="1447800"/>
                </a:lnTo>
                <a:lnTo>
                  <a:pt x="673673" y="1447800"/>
                </a:lnTo>
                <a:lnTo>
                  <a:pt x="672624" y="1435100"/>
                </a:lnTo>
                <a:close/>
              </a:path>
              <a:path w="770890" h="2095500">
                <a:moveTo>
                  <a:pt x="622726" y="1422400"/>
                </a:moveTo>
                <a:lnTo>
                  <a:pt x="624449" y="1435100"/>
                </a:lnTo>
                <a:lnTo>
                  <a:pt x="625010" y="1435100"/>
                </a:lnTo>
                <a:lnTo>
                  <a:pt x="622726" y="1422400"/>
                </a:lnTo>
                <a:close/>
              </a:path>
              <a:path w="770890" h="2095500">
                <a:moveTo>
                  <a:pt x="659848" y="1422400"/>
                </a:moveTo>
                <a:lnTo>
                  <a:pt x="624987" y="1422400"/>
                </a:lnTo>
                <a:lnTo>
                  <a:pt x="631756" y="1435100"/>
                </a:lnTo>
                <a:lnTo>
                  <a:pt x="655378" y="1435100"/>
                </a:lnTo>
                <a:lnTo>
                  <a:pt x="659848" y="1422400"/>
                </a:lnTo>
                <a:close/>
              </a:path>
              <a:path w="770890" h="2095500">
                <a:moveTo>
                  <a:pt x="666972" y="1409700"/>
                </a:moveTo>
                <a:lnTo>
                  <a:pt x="663518" y="1409700"/>
                </a:lnTo>
                <a:lnTo>
                  <a:pt x="658952" y="1422400"/>
                </a:lnTo>
                <a:lnTo>
                  <a:pt x="664890" y="1422400"/>
                </a:lnTo>
                <a:lnTo>
                  <a:pt x="655378" y="1435100"/>
                </a:lnTo>
                <a:lnTo>
                  <a:pt x="669478" y="1435100"/>
                </a:lnTo>
                <a:lnTo>
                  <a:pt x="668276" y="1422400"/>
                </a:lnTo>
                <a:lnTo>
                  <a:pt x="666972" y="1409700"/>
                </a:lnTo>
                <a:close/>
              </a:path>
              <a:path w="770890" h="2095500">
                <a:moveTo>
                  <a:pt x="657625" y="1409700"/>
                </a:moveTo>
                <a:lnTo>
                  <a:pt x="621382" y="1409700"/>
                </a:lnTo>
                <a:lnTo>
                  <a:pt x="624402" y="1422400"/>
                </a:lnTo>
                <a:lnTo>
                  <a:pt x="657343" y="1422400"/>
                </a:lnTo>
                <a:lnTo>
                  <a:pt x="657625" y="1409700"/>
                </a:lnTo>
                <a:close/>
              </a:path>
              <a:path w="770890" h="2095500">
                <a:moveTo>
                  <a:pt x="622044" y="1397000"/>
                </a:moveTo>
                <a:lnTo>
                  <a:pt x="618217" y="1397000"/>
                </a:lnTo>
                <a:lnTo>
                  <a:pt x="613494" y="1409700"/>
                </a:lnTo>
                <a:lnTo>
                  <a:pt x="631210" y="1409700"/>
                </a:lnTo>
                <a:lnTo>
                  <a:pt x="622044" y="1397000"/>
                </a:lnTo>
                <a:close/>
              </a:path>
              <a:path w="770890" h="2095500">
                <a:moveTo>
                  <a:pt x="657566" y="1397000"/>
                </a:moveTo>
                <a:lnTo>
                  <a:pt x="635374" y="1397000"/>
                </a:lnTo>
                <a:lnTo>
                  <a:pt x="631210" y="1409700"/>
                </a:lnTo>
                <a:lnTo>
                  <a:pt x="658730" y="1409700"/>
                </a:lnTo>
                <a:lnTo>
                  <a:pt x="657566" y="1397000"/>
                </a:lnTo>
                <a:close/>
              </a:path>
              <a:path w="770890" h="2095500">
                <a:moveTo>
                  <a:pt x="663402" y="1384300"/>
                </a:moveTo>
                <a:lnTo>
                  <a:pt x="610715" y="1384300"/>
                </a:lnTo>
                <a:lnTo>
                  <a:pt x="614608" y="1397000"/>
                </a:lnTo>
                <a:lnTo>
                  <a:pt x="663087" y="1397000"/>
                </a:lnTo>
                <a:lnTo>
                  <a:pt x="663402" y="1384300"/>
                </a:lnTo>
                <a:close/>
              </a:path>
              <a:path w="770890" h="2095500">
                <a:moveTo>
                  <a:pt x="616129" y="1371600"/>
                </a:moveTo>
                <a:lnTo>
                  <a:pt x="610179" y="1371600"/>
                </a:lnTo>
                <a:lnTo>
                  <a:pt x="612833" y="1384300"/>
                </a:lnTo>
                <a:lnTo>
                  <a:pt x="616129" y="1371600"/>
                </a:lnTo>
                <a:close/>
              </a:path>
              <a:path w="770890" h="2095500">
                <a:moveTo>
                  <a:pt x="599739" y="1333500"/>
                </a:moveTo>
                <a:lnTo>
                  <a:pt x="596494" y="1346200"/>
                </a:lnTo>
                <a:lnTo>
                  <a:pt x="598586" y="1358900"/>
                </a:lnTo>
                <a:lnTo>
                  <a:pt x="602979" y="1371600"/>
                </a:lnTo>
                <a:lnTo>
                  <a:pt x="616160" y="1371600"/>
                </a:lnTo>
                <a:lnTo>
                  <a:pt x="616035" y="1384300"/>
                </a:lnTo>
                <a:lnTo>
                  <a:pt x="658564" y="1384300"/>
                </a:lnTo>
                <a:lnTo>
                  <a:pt x="653866" y="1371600"/>
                </a:lnTo>
                <a:lnTo>
                  <a:pt x="654603" y="1358900"/>
                </a:lnTo>
                <a:lnTo>
                  <a:pt x="608013" y="1358900"/>
                </a:lnTo>
                <a:lnTo>
                  <a:pt x="599282" y="1346200"/>
                </a:lnTo>
                <a:lnTo>
                  <a:pt x="609756" y="1346200"/>
                </a:lnTo>
                <a:lnTo>
                  <a:pt x="599739" y="1333500"/>
                </a:lnTo>
                <a:close/>
              </a:path>
              <a:path w="770890" h="2095500">
                <a:moveTo>
                  <a:pt x="645236" y="1320800"/>
                </a:moveTo>
                <a:lnTo>
                  <a:pt x="601550" y="1320800"/>
                </a:lnTo>
                <a:lnTo>
                  <a:pt x="607984" y="1333500"/>
                </a:lnTo>
                <a:lnTo>
                  <a:pt x="609756" y="1346200"/>
                </a:lnTo>
                <a:lnTo>
                  <a:pt x="608754" y="1346200"/>
                </a:lnTo>
                <a:lnTo>
                  <a:pt x="608013" y="1358900"/>
                </a:lnTo>
                <a:lnTo>
                  <a:pt x="646000" y="1358900"/>
                </a:lnTo>
                <a:lnTo>
                  <a:pt x="642296" y="1346200"/>
                </a:lnTo>
                <a:lnTo>
                  <a:pt x="641789" y="1333500"/>
                </a:lnTo>
                <a:lnTo>
                  <a:pt x="649126" y="1333500"/>
                </a:lnTo>
                <a:lnTo>
                  <a:pt x="645236" y="1320800"/>
                </a:lnTo>
                <a:close/>
              </a:path>
              <a:path w="770890" h="2095500">
                <a:moveTo>
                  <a:pt x="649126" y="1333500"/>
                </a:moveTo>
                <a:lnTo>
                  <a:pt x="641789" y="1333500"/>
                </a:lnTo>
                <a:lnTo>
                  <a:pt x="649097" y="1346200"/>
                </a:lnTo>
                <a:lnTo>
                  <a:pt x="649126" y="1333500"/>
                </a:lnTo>
                <a:close/>
              </a:path>
              <a:path w="770890" h="2095500">
                <a:moveTo>
                  <a:pt x="603214" y="1295400"/>
                </a:moveTo>
                <a:lnTo>
                  <a:pt x="596329" y="1295400"/>
                </a:lnTo>
                <a:lnTo>
                  <a:pt x="592221" y="1308100"/>
                </a:lnTo>
                <a:lnTo>
                  <a:pt x="591833" y="1320800"/>
                </a:lnTo>
                <a:lnTo>
                  <a:pt x="640785" y="1320800"/>
                </a:lnTo>
                <a:lnTo>
                  <a:pt x="638278" y="1308100"/>
                </a:lnTo>
                <a:lnTo>
                  <a:pt x="603952" y="1308100"/>
                </a:lnTo>
                <a:lnTo>
                  <a:pt x="603214" y="1295400"/>
                </a:lnTo>
                <a:close/>
              </a:path>
              <a:path w="770890" h="2095500">
                <a:moveTo>
                  <a:pt x="638146" y="1295400"/>
                </a:moveTo>
                <a:lnTo>
                  <a:pt x="610483" y="1295400"/>
                </a:lnTo>
                <a:lnTo>
                  <a:pt x="615855" y="1308100"/>
                </a:lnTo>
                <a:lnTo>
                  <a:pt x="638741" y="1308100"/>
                </a:lnTo>
                <a:lnTo>
                  <a:pt x="638146" y="1295400"/>
                </a:lnTo>
                <a:close/>
              </a:path>
              <a:path w="770890" h="2095500">
                <a:moveTo>
                  <a:pt x="594846" y="1282700"/>
                </a:moveTo>
                <a:lnTo>
                  <a:pt x="582934" y="1282700"/>
                </a:lnTo>
                <a:lnTo>
                  <a:pt x="588411" y="1295400"/>
                </a:lnTo>
                <a:lnTo>
                  <a:pt x="594846" y="1282700"/>
                </a:lnTo>
                <a:close/>
              </a:path>
              <a:path w="770890" h="2095500">
                <a:moveTo>
                  <a:pt x="631352" y="1282700"/>
                </a:moveTo>
                <a:lnTo>
                  <a:pt x="594846" y="1282700"/>
                </a:lnTo>
                <a:lnTo>
                  <a:pt x="597345" y="1295400"/>
                </a:lnTo>
                <a:lnTo>
                  <a:pt x="634029" y="1295400"/>
                </a:lnTo>
                <a:lnTo>
                  <a:pt x="631352" y="1282700"/>
                </a:lnTo>
                <a:close/>
              </a:path>
              <a:path w="770890" h="2095500">
                <a:moveTo>
                  <a:pt x="632188" y="1270000"/>
                </a:moveTo>
                <a:lnTo>
                  <a:pt x="592275" y="1270000"/>
                </a:lnTo>
                <a:lnTo>
                  <a:pt x="588598" y="1282700"/>
                </a:lnTo>
                <a:lnTo>
                  <a:pt x="634905" y="1282700"/>
                </a:lnTo>
                <a:lnTo>
                  <a:pt x="632188" y="1270000"/>
                </a:lnTo>
                <a:close/>
              </a:path>
              <a:path w="770890" h="2095500">
                <a:moveTo>
                  <a:pt x="622624" y="1244600"/>
                </a:moveTo>
                <a:lnTo>
                  <a:pt x="574509" y="1244600"/>
                </a:lnTo>
                <a:lnTo>
                  <a:pt x="575408" y="1257300"/>
                </a:lnTo>
                <a:lnTo>
                  <a:pt x="580841" y="1270000"/>
                </a:lnTo>
                <a:lnTo>
                  <a:pt x="629122" y="1270000"/>
                </a:lnTo>
                <a:lnTo>
                  <a:pt x="622624" y="1244600"/>
                </a:lnTo>
                <a:close/>
              </a:path>
              <a:path w="770890" h="2095500">
                <a:moveTo>
                  <a:pt x="599955" y="1219200"/>
                </a:moveTo>
                <a:lnTo>
                  <a:pt x="580208" y="1219200"/>
                </a:lnTo>
                <a:lnTo>
                  <a:pt x="572175" y="1231900"/>
                </a:lnTo>
                <a:lnTo>
                  <a:pt x="565538" y="1244600"/>
                </a:lnTo>
                <a:lnTo>
                  <a:pt x="615100" y="1244600"/>
                </a:lnTo>
                <a:lnTo>
                  <a:pt x="611182" y="1231900"/>
                </a:lnTo>
                <a:lnTo>
                  <a:pt x="601331" y="1231900"/>
                </a:lnTo>
                <a:lnTo>
                  <a:pt x="599955" y="1219200"/>
                </a:lnTo>
                <a:close/>
              </a:path>
              <a:path w="770890" h="2095500">
                <a:moveTo>
                  <a:pt x="578236" y="1219200"/>
                </a:moveTo>
                <a:lnTo>
                  <a:pt x="564502" y="1219200"/>
                </a:lnTo>
                <a:lnTo>
                  <a:pt x="567798" y="1231900"/>
                </a:lnTo>
                <a:lnTo>
                  <a:pt x="578236" y="1219200"/>
                </a:lnTo>
                <a:close/>
              </a:path>
              <a:path w="770890" h="2095500">
                <a:moveTo>
                  <a:pt x="617698" y="1219200"/>
                </a:moveTo>
                <a:lnTo>
                  <a:pt x="609087" y="1219200"/>
                </a:lnTo>
                <a:lnTo>
                  <a:pt x="604717" y="1231900"/>
                </a:lnTo>
                <a:lnTo>
                  <a:pt x="621436" y="1231900"/>
                </a:lnTo>
                <a:lnTo>
                  <a:pt x="617698" y="1219200"/>
                </a:lnTo>
                <a:close/>
              </a:path>
              <a:path w="770890" h="2095500">
                <a:moveTo>
                  <a:pt x="561385" y="1206500"/>
                </a:moveTo>
                <a:lnTo>
                  <a:pt x="556534" y="1219200"/>
                </a:lnTo>
                <a:lnTo>
                  <a:pt x="560877" y="1219200"/>
                </a:lnTo>
                <a:lnTo>
                  <a:pt x="561385" y="1206500"/>
                </a:lnTo>
                <a:close/>
              </a:path>
              <a:path w="770890" h="2095500">
                <a:moveTo>
                  <a:pt x="569718" y="1206500"/>
                </a:moveTo>
                <a:lnTo>
                  <a:pt x="566697" y="1206500"/>
                </a:lnTo>
                <a:lnTo>
                  <a:pt x="563798" y="1219200"/>
                </a:lnTo>
                <a:lnTo>
                  <a:pt x="571547" y="1219200"/>
                </a:lnTo>
                <a:lnTo>
                  <a:pt x="569718" y="1206500"/>
                </a:lnTo>
                <a:close/>
              </a:path>
              <a:path w="770890" h="2095500">
                <a:moveTo>
                  <a:pt x="609658" y="1206500"/>
                </a:moveTo>
                <a:lnTo>
                  <a:pt x="572358" y="1206500"/>
                </a:lnTo>
                <a:lnTo>
                  <a:pt x="571547" y="1219200"/>
                </a:lnTo>
                <a:lnTo>
                  <a:pt x="600735" y="1219200"/>
                </a:lnTo>
                <a:lnTo>
                  <a:pt x="609658" y="1206500"/>
                </a:lnTo>
                <a:close/>
              </a:path>
              <a:path w="770890" h="2095500">
                <a:moveTo>
                  <a:pt x="557156" y="1181100"/>
                </a:moveTo>
                <a:lnTo>
                  <a:pt x="554578" y="1181100"/>
                </a:lnTo>
                <a:lnTo>
                  <a:pt x="560565" y="1206500"/>
                </a:lnTo>
                <a:lnTo>
                  <a:pt x="567502" y="1206500"/>
                </a:lnTo>
                <a:lnTo>
                  <a:pt x="561283" y="1193800"/>
                </a:lnTo>
                <a:lnTo>
                  <a:pt x="566071" y="1193800"/>
                </a:lnTo>
                <a:lnTo>
                  <a:pt x="557156" y="1181100"/>
                </a:lnTo>
                <a:close/>
              </a:path>
              <a:path w="770890" h="2095500">
                <a:moveTo>
                  <a:pt x="607753" y="1193800"/>
                </a:moveTo>
                <a:lnTo>
                  <a:pt x="569837" y="1193800"/>
                </a:lnTo>
                <a:lnTo>
                  <a:pt x="567502" y="1206500"/>
                </a:lnTo>
                <a:lnTo>
                  <a:pt x="616668" y="1206500"/>
                </a:lnTo>
                <a:lnTo>
                  <a:pt x="607753" y="1193800"/>
                </a:lnTo>
                <a:close/>
              </a:path>
              <a:path w="770890" h="2095500">
                <a:moveTo>
                  <a:pt x="551891" y="1181100"/>
                </a:moveTo>
                <a:lnTo>
                  <a:pt x="549028" y="1181100"/>
                </a:lnTo>
                <a:lnTo>
                  <a:pt x="549658" y="1193800"/>
                </a:lnTo>
                <a:lnTo>
                  <a:pt x="551357" y="1193800"/>
                </a:lnTo>
                <a:lnTo>
                  <a:pt x="551891" y="1181100"/>
                </a:lnTo>
                <a:close/>
              </a:path>
              <a:path w="770890" h="2095500">
                <a:moveTo>
                  <a:pt x="600514" y="1168400"/>
                </a:moveTo>
                <a:lnTo>
                  <a:pt x="558212" y="1168400"/>
                </a:lnTo>
                <a:lnTo>
                  <a:pt x="564496" y="1181100"/>
                </a:lnTo>
                <a:lnTo>
                  <a:pt x="566071" y="1193800"/>
                </a:lnTo>
                <a:lnTo>
                  <a:pt x="604384" y="1193800"/>
                </a:lnTo>
                <a:lnTo>
                  <a:pt x="604487" y="1181100"/>
                </a:lnTo>
                <a:lnTo>
                  <a:pt x="603731" y="1181100"/>
                </a:lnTo>
                <a:lnTo>
                  <a:pt x="600514" y="1168400"/>
                </a:lnTo>
                <a:close/>
              </a:path>
              <a:path w="770890" h="2095500">
                <a:moveTo>
                  <a:pt x="587537" y="1155700"/>
                </a:moveTo>
                <a:lnTo>
                  <a:pt x="548037" y="1155700"/>
                </a:lnTo>
                <a:lnTo>
                  <a:pt x="545271" y="1168400"/>
                </a:lnTo>
                <a:lnTo>
                  <a:pt x="593389" y="1168400"/>
                </a:lnTo>
                <a:lnTo>
                  <a:pt x="587537" y="1155700"/>
                </a:lnTo>
                <a:close/>
              </a:path>
              <a:path w="770890" h="2095500">
                <a:moveTo>
                  <a:pt x="552536" y="1130300"/>
                </a:moveTo>
                <a:lnTo>
                  <a:pt x="553001" y="1143000"/>
                </a:lnTo>
                <a:lnTo>
                  <a:pt x="553369" y="1155700"/>
                </a:lnTo>
                <a:lnTo>
                  <a:pt x="580331" y="1155700"/>
                </a:lnTo>
                <a:lnTo>
                  <a:pt x="574263" y="1143000"/>
                </a:lnTo>
                <a:lnTo>
                  <a:pt x="557575" y="1143000"/>
                </a:lnTo>
                <a:lnTo>
                  <a:pt x="552536" y="1130300"/>
                </a:lnTo>
                <a:close/>
              </a:path>
              <a:path w="770890" h="2095500">
                <a:moveTo>
                  <a:pt x="586063" y="1130300"/>
                </a:moveTo>
                <a:lnTo>
                  <a:pt x="584664" y="1130300"/>
                </a:lnTo>
                <a:lnTo>
                  <a:pt x="585353" y="1143000"/>
                </a:lnTo>
                <a:lnTo>
                  <a:pt x="583969" y="1155700"/>
                </a:lnTo>
                <a:lnTo>
                  <a:pt x="594210" y="1155700"/>
                </a:lnTo>
                <a:lnTo>
                  <a:pt x="593745" y="1143000"/>
                </a:lnTo>
                <a:lnTo>
                  <a:pt x="593200" y="1143000"/>
                </a:lnTo>
                <a:lnTo>
                  <a:pt x="593088" y="1141914"/>
                </a:lnTo>
                <a:lnTo>
                  <a:pt x="586063" y="1130300"/>
                </a:lnTo>
                <a:close/>
              </a:path>
              <a:path w="770890" h="2095500">
                <a:moveTo>
                  <a:pt x="568992" y="1117600"/>
                </a:moveTo>
                <a:lnTo>
                  <a:pt x="551198" y="1117600"/>
                </a:lnTo>
                <a:lnTo>
                  <a:pt x="553932" y="1130300"/>
                </a:lnTo>
                <a:lnTo>
                  <a:pt x="557575" y="1143000"/>
                </a:lnTo>
                <a:lnTo>
                  <a:pt x="580728" y="1143000"/>
                </a:lnTo>
                <a:lnTo>
                  <a:pt x="580340" y="1130300"/>
                </a:lnTo>
                <a:lnTo>
                  <a:pt x="569307" y="1130300"/>
                </a:lnTo>
                <a:lnTo>
                  <a:pt x="568992" y="1117600"/>
                </a:lnTo>
                <a:close/>
              </a:path>
              <a:path w="770890" h="2095500">
                <a:moveTo>
                  <a:pt x="592462" y="1130300"/>
                </a:moveTo>
                <a:lnTo>
                  <a:pt x="591889" y="1130300"/>
                </a:lnTo>
                <a:lnTo>
                  <a:pt x="593088" y="1141914"/>
                </a:lnTo>
                <a:lnTo>
                  <a:pt x="593745" y="1143000"/>
                </a:lnTo>
                <a:lnTo>
                  <a:pt x="594142" y="1143000"/>
                </a:lnTo>
                <a:lnTo>
                  <a:pt x="592462" y="1130300"/>
                </a:lnTo>
                <a:close/>
              </a:path>
              <a:path w="770890" h="2095500">
                <a:moveTo>
                  <a:pt x="578670" y="1104900"/>
                </a:moveTo>
                <a:lnTo>
                  <a:pt x="544435" y="1104900"/>
                </a:lnTo>
                <a:lnTo>
                  <a:pt x="539897" y="1117600"/>
                </a:lnTo>
                <a:lnTo>
                  <a:pt x="571212" y="1117600"/>
                </a:lnTo>
                <a:lnTo>
                  <a:pt x="569307" y="1130300"/>
                </a:lnTo>
                <a:lnTo>
                  <a:pt x="585855" y="1130300"/>
                </a:lnTo>
                <a:lnTo>
                  <a:pt x="585822" y="1117600"/>
                </a:lnTo>
                <a:lnTo>
                  <a:pt x="578670" y="1104900"/>
                </a:lnTo>
                <a:close/>
              </a:path>
              <a:path w="770890" h="2095500">
                <a:moveTo>
                  <a:pt x="531422" y="1105117"/>
                </a:moveTo>
                <a:lnTo>
                  <a:pt x="526816" y="1117600"/>
                </a:lnTo>
                <a:lnTo>
                  <a:pt x="531235" y="1117600"/>
                </a:lnTo>
                <a:lnTo>
                  <a:pt x="531495" y="1105246"/>
                </a:lnTo>
                <a:lnTo>
                  <a:pt x="531422" y="1105117"/>
                </a:lnTo>
                <a:close/>
              </a:path>
              <a:path w="770890" h="2095500">
                <a:moveTo>
                  <a:pt x="544435" y="1104900"/>
                </a:moveTo>
                <a:lnTo>
                  <a:pt x="531502" y="1104900"/>
                </a:lnTo>
                <a:lnTo>
                  <a:pt x="531495" y="1105246"/>
                </a:lnTo>
                <a:lnTo>
                  <a:pt x="538465" y="1117600"/>
                </a:lnTo>
                <a:lnTo>
                  <a:pt x="544435" y="1104900"/>
                </a:lnTo>
                <a:close/>
              </a:path>
              <a:path w="770890" h="2095500">
                <a:moveTo>
                  <a:pt x="531502" y="1104900"/>
                </a:moveTo>
                <a:lnTo>
                  <a:pt x="531299" y="1104900"/>
                </a:lnTo>
                <a:lnTo>
                  <a:pt x="531422" y="1105117"/>
                </a:lnTo>
                <a:lnTo>
                  <a:pt x="531502" y="1104900"/>
                </a:lnTo>
                <a:close/>
              </a:path>
              <a:path w="770890" h="2095500">
                <a:moveTo>
                  <a:pt x="562701" y="1054100"/>
                </a:moveTo>
                <a:lnTo>
                  <a:pt x="535464" y="1054100"/>
                </a:lnTo>
                <a:lnTo>
                  <a:pt x="538332" y="1066800"/>
                </a:lnTo>
                <a:lnTo>
                  <a:pt x="525752" y="1066800"/>
                </a:lnTo>
                <a:lnTo>
                  <a:pt x="530070" y="1079500"/>
                </a:lnTo>
                <a:lnTo>
                  <a:pt x="534766" y="1092200"/>
                </a:lnTo>
                <a:lnTo>
                  <a:pt x="523841" y="1092200"/>
                </a:lnTo>
                <a:lnTo>
                  <a:pt x="526883" y="1104900"/>
                </a:lnTo>
                <a:lnTo>
                  <a:pt x="581023" y="1104900"/>
                </a:lnTo>
                <a:lnTo>
                  <a:pt x="578195" y="1092200"/>
                </a:lnTo>
                <a:lnTo>
                  <a:pt x="534766" y="1092200"/>
                </a:lnTo>
                <a:lnTo>
                  <a:pt x="525632" y="1079500"/>
                </a:lnTo>
                <a:lnTo>
                  <a:pt x="563828" y="1079500"/>
                </a:lnTo>
                <a:lnTo>
                  <a:pt x="563101" y="1066800"/>
                </a:lnTo>
                <a:lnTo>
                  <a:pt x="562701" y="1054100"/>
                </a:lnTo>
                <a:close/>
              </a:path>
              <a:path w="770890" h="2095500">
                <a:moveTo>
                  <a:pt x="580110" y="1079500"/>
                </a:moveTo>
                <a:lnTo>
                  <a:pt x="578085" y="1079500"/>
                </a:lnTo>
                <a:lnTo>
                  <a:pt x="579980" y="1092200"/>
                </a:lnTo>
                <a:lnTo>
                  <a:pt x="580110" y="1079500"/>
                </a:lnTo>
                <a:close/>
              </a:path>
              <a:path w="770890" h="2095500">
                <a:moveTo>
                  <a:pt x="532543" y="1054100"/>
                </a:moveTo>
                <a:lnTo>
                  <a:pt x="520304" y="1054100"/>
                </a:lnTo>
                <a:lnTo>
                  <a:pt x="513423" y="1066800"/>
                </a:lnTo>
                <a:lnTo>
                  <a:pt x="533013" y="1066800"/>
                </a:lnTo>
                <a:lnTo>
                  <a:pt x="532543" y="1054100"/>
                </a:lnTo>
                <a:close/>
              </a:path>
              <a:path w="770890" h="2095500">
                <a:moveTo>
                  <a:pt x="519756" y="1041400"/>
                </a:moveTo>
                <a:lnTo>
                  <a:pt x="511271" y="1041400"/>
                </a:lnTo>
                <a:lnTo>
                  <a:pt x="509418" y="1054100"/>
                </a:lnTo>
                <a:lnTo>
                  <a:pt x="521926" y="1054100"/>
                </a:lnTo>
                <a:lnTo>
                  <a:pt x="519756" y="1041400"/>
                </a:lnTo>
                <a:close/>
              </a:path>
              <a:path w="770890" h="2095500">
                <a:moveTo>
                  <a:pt x="557696" y="1028700"/>
                </a:moveTo>
                <a:lnTo>
                  <a:pt x="538149" y="1028700"/>
                </a:lnTo>
                <a:lnTo>
                  <a:pt x="532277" y="1041400"/>
                </a:lnTo>
                <a:lnTo>
                  <a:pt x="520117" y="1041400"/>
                </a:lnTo>
                <a:lnTo>
                  <a:pt x="521926" y="1054100"/>
                </a:lnTo>
                <a:lnTo>
                  <a:pt x="561347" y="1054100"/>
                </a:lnTo>
                <a:lnTo>
                  <a:pt x="557696" y="1028700"/>
                </a:lnTo>
                <a:close/>
              </a:path>
              <a:path w="770890" h="2095500">
                <a:moveTo>
                  <a:pt x="529381" y="1016000"/>
                </a:moveTo>
                <a:lnTo>
                  <a:pt x="508739" y="1016000"/>
                </a:lnTo>
                <a:lnTo>
                  <a:pt x="515754" y="1028700"/>
                </a:lnTo>
                <a:lnTo>
                  <a:pt x="508841" y="1028700"/>
                </a:lnTo>
                <a:lnTo>
                  <a:pt x="509447" y="1041400"/>
                </a:lnTo>
                <a:lnTo>
                  <a:pt x="532277" y="1041400"/>
                </a:lnTo>
                <a:lnTo>
                  <a:pt x="526940" y="1028700"/>
                </a:lnTo>
                <a:lnTo>
                  <a:pt x="529381" y="1016000"/>
                </a:lnTo>
                <a:close/>
              </a:path>
              <a:path w="770890" h="2095500">
                <a:moveTo>
                  <a:pt x="548652" y="1016000"/>
                </a:moveTo>
                <a:lnTo>
                  <a:pt x="538106" y="1016000"/>
                </a:lnTo>
                <a:lnTo>
                  <a:pt x="535852" y="1028700"/>
                </a:lnTo>
                <a:lnTo>
                  <a:pt x="541536" y="1028700"/>
                </a:lnTo>
                <a:lnTo>
                  <a:pt x="548652" y="1016000"/>
                </a:lnTo>
                <a:close/>
              </a:path>
              <a:path w="770890" h="2095500">
                <a:moveTo>
                  <a:pt x="502863" y="1003300"/>
                </a:moveTo>
                <a:lnTo>
                  <a:pt x="492233" y="1003300"/>
                </a:lnTo>
                <a:lnTo>
                  <a:pt x="490990" y="1016000"/>
                </a:lnTo>
                <a:lnTo>
                  <a:pt x="501463" y="1016000"/>
                </a:lnTo>
                <a:lnTo>
                  <a:pt x="502863" y="1003300"/>
                </a:lnTo>
                <a:close/>
              </a:path>
              <a:path w="770890" h="2095500">
                <a:moveTo>
                  <a:pt x="541371" y="990600"/>
                </a:moveTo>
                <a:lnTo>
                  <a:pt x="518970" y="990600"/>
                </a:lnTo>
                <a:lnTo>
                  <a:pt x="518519" y="1003300"/>
                </a:lnTo>
                <a:lnTo>
                  <a:pt x="502863" y="1003300"/>
                </a:lnTo>
                <a:lnTo>
                  <a:pt x="502506" y="1016000"/>
                </a:lnTo>
                <a:lnTo>
                  <a:pt x="550692" y="1016000"/>
                </a:lnTo>
                <a:lnTo>
                  <a:pt x="541067" y="1003300"/>
                </a:lnTo>
                <a:lnTo>
                  <a:pt x="541371" y="990600"/>
                </a:lnTo>
                <a:close/>
              </a:path>
              <a:path w="770890" h="2095500">
                <a:moveTo>
                  <a:pt x="517151" y="990600"/>
                </a:moveTo>
                <a:lnTo>
                  <a:pt x="492379" y="990600"/>
                </a:lnTo>
                <a:lnTo>
                  <a:pt x="499593" y="1003300"/>
                </a:lnTo>
                <a:lnTo>
                  <a:pt x="518519" y="1003300"/>
                </a:lnTo>
                <a:lnTo>
                  <a:pt x="517151" y="990600"/>
                </a:lnTo>
                <a:close/>
              </a:path>
              <a:path w="770890" h="2095500">
                <a:moveTo>
                  <a:pt x="496645" y="977900"/>
                </a:moveTo>
                <a:lnTo>
                  <a:pt x="491214" y="977900"/>
                </a:lnTo>
                <a:lnTo>
                  <a:pt x="491776" y="990600"/>
                </a:lnTo>
                <a:lnTo>
                  <a:pt x="496674" y="978012"/>
                </a:lnTo>
                <a:close/>
              </a:path>
              <a:path w="770890" h="2095500">
                <a:moveTo>
                  <a:pt x="529633" y="952500"/>
                </a:moveTo>
                <a:lnTo>
                  <a:pt x="473222" y="952500"/>
                </a:lnTo>
                <a:lnTo>
                  <a:pt x="480453" y="965200"/>
                </a:lnTo>
                <a:lnTo>
                  <a:pt x="493412" y="965200"/>
                </a:lnTo>
                <a:lnTo>
                  <a:pt x="499879" y="990600"/>
                </a:lnTo>
                <a:lnTo>
                  <a:pt x="541878" y="990600"/>
                </a:lnTo>
                <a:lnTo>
                  <a:pt x="532861" y="977900"/>
                </a:lnTo>
                <a:lnTo>
                  <a:pt x="531936" y="965200"/>
                </a:lnTo>
                <a:lnTo>
                  <a:pt x="529633" y="952500"/>
                </a:lnTo>
                <a:close/>
              </a:path>
              <a:path w="770890" h="2095500">
                <a:moveTo>
                  <a:pt x="542818" y="965200"/>
                </a:moveTo>
                <a:lnTo>
                  <a:pt x="536645" y="965200"/>
                </a:lnTo>
                <a:lnTo>
                  <a:pt x="535172" y="977900"/>
                </a:lnTo>
                <a:lnTo>
                  <a:pt x="542818" y="965200"/>
                </a:lnTo>
                <a:close/>
              </a:path>
              <a:path w="770890" h="2095500">
                <a:moveTo>
                  <a:pt x="475482" y="940552"/>
                </a:moveTo>
                <a:lnTo>
                  <a:pt x="476082" y="952500"/>
                </a:lnTo>
                <a:lnTo>
                  <a:pt x="479243" y="952500"/>
                </a:lnTo>
                <a:lnTo>
                  <a:pt x="475790" y="940955"/>
                </a:lnTo>
                <a:lnTo>
                  <a:pt x="475482" y="940552"/>
                </a:lnTo>
                <a:close/>
              </a:path>
              <a:path w="770890" h="2095500">
                <a:moveTo>
                  <a:pt x="520177" y="939800"/>
                </a:moveTo>
                <a:lnTo>
                  <a:pt x="475444" y="939800"/>
                </a:lnTo>
                <a:lnTo>
                  <a:pt x="475790" y="940955"/>
                </a:lnTo>
                <a:lnTo>
                  <a:pt x="484613" y="952500"/>
                </a:lnTo>
                <a:lnTo>
                  <a:pt x="519843" y="952500"/>
                </a:lnTo>
                <a:lnTo>
                  <a:pt x="520177" y="939800"/>
                </a:lnTo>
                <a:close/>
              </a:path>
              <a:path w="770890" h="2095500">
                <a:moveTo>
                  <a:pt x="475444" y="939800"/>
                </a:moveTo>
                <a:lnTo>
                  <a:pt x="474907" y="939800"/>
                </a:lnTo>
                <a:lnTo>
                  <a:pt x="475482" y="940552"/>
                </a:lnTo>
                <a:lnTo>
                  <a:pt x="475444" y="939800"/>
                </a:lnTo>
                <a:close/>
              </a:path>
              <a:path w="770890" h="2095500">
                <a:moveTo>
                  <a:pt x="516225" y="914400"/>
                </a:moveTo>
                <a:lnTo>
                  <a:pt x="471539" y="914400"/>
                </a:lnTo>
                <a:lnTo>
                  <a:pt x="478200" y="927100"/>
                </a:lnTo>
                <a:lnTo>
                  <a:pt x="473019" y="939800"/>
                </a:lnTo>
                <a:lnTo>
                  <a:pt x="521323" y="939800"/>
                </a:lnTo>
                <a:lnTo>
                  <a:pt x="520125" y="927100"/>
                </a:lnTo>
                <a:lnTo>
                  <a:pt x="518329" y="927100"/>
                </a:lnTo>
                <a:lnTo>
                  <a:pt x="516225" y="914400"/>
                </a:lnTo>
                <a:close/>
              </a:path>
              <a:path w="770890" h="2095500">
                <a:moveTo>
                  <a:pt x="503525" y="889000"/>
                </a:moveTo>
                <a:lnTo>
                  <a:pt x="466081" y="889000"/>
                </a:lnTo>
                <a:lnTo>
                  <a:pt x="468092" y="901700"/>
                </a:lnTo>
                <a:lnTo>
                  <a:pt x="453219" y="901700"/>
                </a:lnTo>
                <a:lnTo>
                  <a:pt x="459094" y="914400"/>
                </a:lnTo>
                <a:lnTo>
                  <a:pt x="507486" y="914400"/>
                </a:lnTo>
                <a:lnTo>
                  <a:pt x="508447" y="901700"/>
                </a:lnTo>
                <a:lnTo>
                  <a:pt x="503525" y="889000"/>
                </a:lnTo>
                <a:close/>
              </a:path>
              <a:path w="770890" h="2095500">
                <a:moveTo>
                  <a:pt x="457623" y="889000"/>
                </a:moveTo>
                <a:lnTo>
                  <a:pt x="451517" y="889000"/>
                </a:lnTo>
                <a:lnTo>
                  <a:pt x="452614" y="901700"/>
                </a:lnTo>
                <a:lnTo>
                  <a:pt x="457623" y="889000"/>
                </a:lnTo>
                <a:close/>
              </a:path>
              <a:path w="770890" h="2095500">
                <a:moveTo>
                  <a:pt x="466081" y="889000"/>
                </a:moveTo>
                <a:lnTo>
                  <a:pt x="460833" y="889000"/>
                </a:lnTo>
                <a:lnTo>
                  <a:pt x="458183" y="901700"/>
                </a:lnTo>
                <a:lnTo>
                  <a:pt x="466211" y="901700"/>
                </a:lnTo>
                <a:lnTo>
                  <a:pt x="466081" y="889000"/>
                </a:lnTo>
                <a:close/>
              </a:path>
              <a:path w="770890" h="2095500">
                <a:moveTo>
                  <a:pt x="445783" y="840545"/>
                </a:moveTo>
                <a:lnTo>
                  <a:pt x="439084" y="850900"/>
                </a:lnTo>
                <a:lnTo>
                  <a:pt x="436650" y="863600"/>
                </a:lnTo>
                <a:lnTo>
                  <a:pt x="439474" y="863600"/>
                </a:lnTo>
                <a:lnTo>
                  <a:pt x="439628" y="876300"/>
                </a:lnTo>
                <a:lnTo>
                  <a:pt x="449511" y="889000"/>
                </a:lnTo>
                <a:lnTo>
                  <a:pt x="467073" y="889000"/>
                </a:lnTo>
                <a:lnTo>
                  <a:pt x="463429" y="883528"/>
                </a:lnTo>
                <a:lnTo>
                  <a:pt x="456623" y="876300"/>
                </a:lnTo>
                <a:lnTo>
                  <a:pt x="446877" y="850900"/>
                </a:lnTo>
                <a:lnTo>
                  <a:pt x="456215" y="850900"/>
                </a:lnTo>
                <a:lnTo>
                  <a:pt x="445783" y="840545"/>
                </a:lnTo>
                <a:close/>
              </a:path>
              <a:path w="770890" h="2095500">
                <a:moveTo>
                  <a:pt x="463429" y="883528"/>
                </a:moveTo>
                <a:lnTo>
                  <a:pt x="467073" y="889000"/>
                </a:lnTo>
                <a:lnTo>
                  <a:pt x="468580" y="889000"/>
                </a:lnTo>
                <a:lnTo>
                  <a:pt x="463429" y="883528"/>
                </a:lnTo>
                <a:close/>
              </a:path>
              <a:path w="770890" h="2095500">
                <a:moveTo>
                  <a:pt x="480524" y="838200"/>
                </a:moveTo>
                <a:lnTo>
                  <a:pt x="466550" y="838200"/>
                </a:lnTo>
                <a:lnTo>
                  <a:pt x="456215" y="850900"/>
                </a:lnTo>
                <a:lnTo>
                  <a:pt x="449711" y="850900"/>
                </a:lnTo>
                <a:lnTo>
                  <a:pt x="458613" y="876300"/>
                </a:lnTo>
                <a:lnTo>
                  <a:pt x="463429" y="883528"/>
                </a:lnTo>
                <a:lnTo>
                  <a:pt x="468580" y="889000"/>
                </a:lnTo>
                <a:lnTo>
                  <a:pt x="490011" y="889000"/>
                </a:lnTo>
                <a:lnTo>
                  <a:pt x="487003" y="876300"/>
                </a:lnTo>
                <a:lnTo>
                  <a:pt x="492335" y="876300"/>
                </a:lnTo>
                <a:lnTo>
                  <a:pt x="493465" y="863600"/>
                </a:lnTo>
                <a:lnTo>
                  <a:pt x="488868" y="863600"/>
                </a:lnTo>
                <a:lnTo>
                  <a:pt x="492431" y="850900"/>
                </a:lnTo>
                <a:lnTo>
                  <a:pt x="480524" y="838200"/>
                </a:lnTo>
                <a:close/>
              </a:path>
              <a:path w="770890" h="2095500">
                <a:moveTo>
                  <a:pt x="496727" y="868752"/>
                </a:moveTo>
                <a:lnTo>
                  <a:pt x="492335" y="876300"/>
                </a:lnTo>
                <a:lnTo>
                  <a:pt x="492683" y="876300"/>
                </a:lnTo>
                <a:lnTo>
                  <a:pt x="498989" y="889000"/>
                </a:lnTo>
                <a:lnTo>
                  <a:pt x="497860" y="876300"/>
                </a:lnTo>
                <a:lnTo>
                  <a:pt x="496727" y="868752"/>
                </a:lnTo>
                <a:close/>
              </a:path>
              <a:path w="770890" h="2095500">
                <a:moveTo>
                  <a:pt x="499726" y="863600"/>
                </a:moveTo>
                <a:lnTo>
                  <a:pt x="495955" y="863600"/>
                </a:lnTo>
                <a:lnTo>
                  <a:pt x="496727" y="868752"/>
                </a:lnTo>
                <a:lnTo>
                  <a:pt x="499726" y="863600"/>
                </a:lnTo>
                <a:close/>
              </a:path>
              <a:path w="770890" h="2095500">
                <a:moveTo>
                  <a:pt x="474707" y="825500"/>
                </a:moveTo>
                <a:lnTo>
                  <a:pt x="440024" y="825500"/>
                </a:lnTo>
                <a:lnTo>
                  <a:pt x="441218" y="838200"/>
                </a:lnTo>
                <a:lnTo>
                  <a:pt x="447300" y="838200"/>
                </a:lnTo>
                <a:lnTo>
                  <a:pt x="445783" y="840545"/>
                </a:lnTo>
                <a:lnTo>
                  <a:pt x="456215" y="850900"/>
                </a:lnTo>
                <a:lnTo>
                  <a:pt x="466550" y="838200"/>
                </a:lnTo>
                <a:lnTo>
                  <a:pt x="474707" y="825500"/>
                </a:lnTo>
                <a:close/>
              </a:path>
              <a:path w="770890" h="2095500">
                <a:moveTo>
                  <a:pt x="447300" y="838200"/>
                </a:moveTo>
                <a:lnTo>
                  <a:pt x="443420" y="838200"/>
                </a:lnTo>
                <a:lnTo>
                  <a:pt x="445783" y="840545"/>
                </a:lnTo>
                <a:lnTo>
                  <a:pt x="447300" y="838200"/>
                </a:lnTo>
                <a:close/>
              </a:path>
              <a:path w="770890" h="2095500">
                <a:moveTo>
                  <a:pt x="440024" y="825500"/>
                </a:moveTo>
                <a:lnTo>
                  <a:pt x="429927" y="825500"/>
                </a:lnTo>
                <a:lnTo>
                  <a:pt x="427883" y="838200"/>
                </a:lnTo>
                <a:lnTo>
                  <a:pt x="441218" y="838200"/>
                </a:lnTo>
                <a:lnTo>
                  <a:pt x="440024" y="825500"/>
                </a:lnTo>
                <a:close/>
              </a:path>
              <a:path w="770890" h="2095500">
                <a:moveTo>
                  <a:pt x="461715" y="800100"/>
                </a:moveTo>
                <a:lnTo>
                  <a:pt x="426293" y="800100"/>
                </a:lnTo>
                <a:lnTo>
                  <a:pt x="433124" y="812800"/>
                </a:lnTo>
                <a:lnTo>
                  <a:pt x="436932" y="825500"/>
                </a:lnTo>
                <a:lnTo>
                  <a:pt x="481155" y="825500"/>
                </a:lnTo>
                <a:lnTo>
                  <a:pt x="475198" y="812800"/>
                </a:lnTo>
                <a:lnTo>
                  <a:pt x="465747" y="812800"/>
                </a:lnTo>
                <a:lnTo>
                  <a:pt x="461715" y="800100"/>
                </a:lnTo>
                <a:close/>
              </a:path>
              <a:path w="770890" h="2095500">
                <a:moveTo>
                  <a:pt x="421229" y="800100"/>
                </a:moveTo>
                <a:lnTo>
                  <a:pt x="417882" y="800100"/>
                </a:lnTo>
                <a:lnTo>
                  <a:pt x="419323" y="812800"/>
                </a:lnTo>
                <a:lnTo>
                  <a:pt x="426858" y="812800"/>
                </a:lnTo>
                <a:lnTo>
                  <a:pt x="421229" y="800100"/>
                </a:lnTo>
                <a:close/>
              </a:path>
              <a:path w="770890" h="2095500">
                <a:moveTo>
                  <a:pt x="453829" y="762000"/>
                </a:moveTo>
                <a:lnTo>
                  <a:pt x="403283" y="762000"/>
                </a:lnTo>
                <a:lnTo>
                  <a:pt x="412072" y="774700"/>
                </a:lnTo>
                <a:lnTo>
                  <a:pt x="413177" y="800100"/>
                </a:lnTo>
                <a:lnTo>
                  <a:pt x="417882" y="800100"/>
                </a:lnTo>
                <a:lnTo>
                  <a:pt x="416442" y="787400"/>
                </a:lnTo>
                <a:lnTo>
                  <a:pt x="452863" y="787400"/>
                </a:lnTo>
                <a:lnTo>
                  <a:pt x="460422" y="774700"/>
                </a:lnTo>
                <a:lnTo>
                  <a:pt x="454528" y="774700"/>
                </a:lnTo>
                <a:lnTo>
                  <a:pt x="453829" y="762000"/>
                </a:lnTo>
                <a:close/>
              </a:path>
              <a:path w="770890" h="2095500">
                <a:moveTo>
                  <a:pt x="467519" y="787400"/>
                </a:moveTo>
                <a:lnTo>
                  <a:pt x="416442" y="787400"/>
                </a:lnTo>
                <a:lnTo>
                  <a:pt x="421229" y="800100"/>
                </a:lnTo>
                <a:lnTo>
                  <a:pt x="470408" y="800100"/>
                </a:lnTo>
                <a:lnTo>
                  <a:pt x="467519" y="787400"/>
                </a:lnTo>
                <a:close/>
              </a:path>
              <a:path w="770890" h="2095500">
                <a:moveTo>
                  <a:pt x="398375" y="762000"/>
                </a:moveTo>
                <a:lnTo>
                  <a:pt x="399939" y="774700"/>
                </a:lnTo>
                <a:lnTo>
                  <a:pt x="402825" y="774700"/>
                </a:lnTo>
                <a:lnTo>
                  <a:pt x="398375" y="762000"/>
                </a:lnTo>
                <a:close/>
              </a:path>
              <a:path w="770890" h="2095500">
                <a:moveTo>
                  <a:pt x="442475" y="736600"/>
                </a:moveTo>
                <a:lnTo>
                  <a:pt x="398461" y="736600"/>
                </a:lnTo>
                <a:lnTo>
                  <a:pt x="405508" y="749300"/>
                </a:lnTo>
                <a:lnTo>
                  <a:pt x="408160" y="762000"/>
                </a:lnTo>
                <a:lnTo>
                  <a:pt x="444999" y="762000"/>
                </a:lnTo>
                <a:lnTo>
                  <a:pt x="450225" y="749300"/>
                </a:lnTo>
                <a:lnTo>
                  <a:pt x="442475" y="736600"/>
                </a:lnTo>
                <a:close/>
              </a:path>
              <a:path w="770890" h="2095500">
                <a:moveTo>
                  <a:pt x="440052" y="723900"/>
                </a:moveTo>
                <a:lnTo>
                  <a:pt x="387446" y="723900"/>
                </a:lnTo>
                <a:lnTo>
                  <a:pt x="388070" y="736600"/>
                </a:lnTo>
                <a:lnTo>
                  <a:pt x="442899" y="736600"/>
                </a:lnTo>
                <a:lnTo>
                  <a:pt x="440052" y="723900"/>
                </a:lnTo>
                <a:close/>
              </a:path>
              <a:path w="770890" h="2095500">
                <a:moveTo>
                  <a:pt x="385873" y="711200"/>
                </a:moveTo>
                <a:lnTo>
                  <a:pt x="381705" y="711200"/>
                </a:lnTo>
                <a:lnTo>
                  <a:pt x="385211" y="723900"/>
                </a:lnTo>
                <a:lnTo>
                  <a:pt x="385873" y="711200"/>
                </a:lnTo>
                <a:close/>
              </a:path>
              <a:path w="770890" h="2095500">
                <a:moveTo>
                  <a:pt x="430105" y="711200"/>
                </a:moveTo>
                <a:lnTo>
                  <a:pt x="386861" y="711200"/>
                </a:lnTo>
                <a:lnTo>
                  <a:pt x="388505" y="723900"/>
                </a:lnTo>
                <a:lnTo>
                  <a:pt x="435324" y="723900"/>
                </a:lnTo>
                <a:lnTo>
                  <a:pt x="430105" y="711200"/>
                </a:lnTo>
                <a:close/>
              </a:path>
              <a:path w="770890" h="2095500">
                <a:moveTo>
                  <a:pt x="407982" y="673100"/>
                </a:moveTo>
                <a:lnTo>
                  <a:pt x="365259" y="673100"/>
                </a:lnTo>
                <a:lnTo>
                  <a:pt x="362538" y="685800"/>
                </a:lnTo>
                <a:lnTo>
                  <a:pt x="367705" y="698500"/>
                </a:lnTo>
                <a:lnTo>
                  <a:pt x="375723" y="711200"/>
                </a:lnTo>
                <a:lnTo>
                  <a:pt x="408887" y="711200"/>
                </a:lnTo>
                <a:lnTo>
                  <a:pt x="408234" y="698500"/>
                </a:lnTo>
                <a:lnTo>
                  <a:pt x="373679" y="698500"/>
                </a:lnTo>
                <a:lnTo>
                  <a:pt x="378512" y="685800"/>
                </a:lnTo>
                <a:lnTo>
                  <a:pt x="408134" y="685800"/>
                </a:lnTo>
                <a:lnTo>
                  <a:pt x="407982" y="673100"/>
                </a:lnTo>
                <a:close/>
              </a:path>
              <a:path w="770890" h="2095500">
                <a:moveTo>
                  <a:pt x="417215" y="685800"/>
                </a:moveTo>
                <a:lnTo>
                  <a:pt x="413041" y="685800"/>
                </a:lnTo>
                <a:lnTo>
                  <a:pt x="418250" y="698500"/>
                </a:lnTo>
                <a:lnTo>
                  <a:pt x="420696" y="698500"/>
                </a:lnTo>
                <a:lnTo>
                  <a:pt x="415881" y="711200"/>
                </a:lnTo>
                <a:lnTo>
                  <a:pt x="427617" y="711200"/>
                </a:lnTo>
                <a:lnTo>
                  <a:pt x="423167" y="698500"/>
                </a:lnTo>
                <a:lnTo>
                  <a:pt x="417215" y="685800"/>
                </a:lnTo>
                <a:close/>
              </a:path>
              <a:path w="770890" h="2095500">
                <a:moveTo>
                  <a:pt x="413041" y="685800"/>
                </a:moveTo>
                <a:lnTo>
                  <a:pt x="383137" y="685800"/>
                </a:lnTo>
                <a:lnTo>
                  <a:pt x="383034" y="698500"/>
                </a:lnTo>
                <a:lnTo>
                  <a:pt x="409569" y="698500"/>
                </a:lnTo>
                <a:lnTo>
                  <a:pt x="413041" y="685800"/>
                </a:lnTo>
                <a:close/>
              </a:path>
              <a:path w="770890" h="2095500">
                <a:moveTo>
                  <a:pt x="412287" y="660400"/>
                </a:moveTo>
                <a:lnTo>
                  <a:pt x="363728" y="660400"/>
                </a:lnTo>
                <a:lnTo>
                  <a:pt x="372128" y="673100"/>
                </a:lnTo>
                <a:lnTo>
                  <a:pt x="407982" y="673100"/>
                </a:lnTo>
                <a:lnTo>
                  <a:pt x="408134" y="685800"/>
                </a:lnTo>
                <a:lnTo>
                  <a:pt x="413517" y="685800"/>
                </a:lnTo>
                <a:lnTo>
                  <a:pt x="416080" y="673100"/>
                </a:lnTo>
                <a:lnTo>
                  <a:pt x="412287" y="660400"/>
                </a:lnTo>
                <a:close/>
              </a:path>
              <a:path w="770890" h="2095500">
                <a:moveTo>
                  <a:pt x="356445" y="660400"/>
                </a:moveTo>
                <a:lnTo>
                  <a:pt x="352730" y="660400"/>
                </a:lnTo>
                <a:lnTo>
                  <a:pt x="355663" y="673100"/>
                </a:lnTo>
                <a:lnTo>
                  <a:pt x="356445" y="660400"/>
                </a:lnTo>
                <a:close/>
              </a:path>
              <a:path w="770890" h="2095500">
                <a:moveTo>
                  <a:pt x="361906" y="660400"/>
                </a:moveTo>
                <a:lnTo>
                  <a:pt x="364831" y="673100"/>
                </a:lnTo>
                <a:lnTo>
                  <a:pt x="364981" y="673100"/>
                </a:lnTo>
                <a:lnTo>
                  <a:pt x="361906" y="660400"/>
                </a:lnTo>
                <a:close/>
              </a:path>
              <a:path w="770890" h="2095500">
                <a:moveTo>
                  <a:pt x="392653" y="635000"/>
                </a:moveTo>
                <a:lnTo>
                  <a:pt x="369295" y="635000"/>
                </a:lnTo>
                <a:lnTo>
                  <a:pt x="365487" y="647700"/>
                </a:lnTo>
                <a:lnTo>
                  <a:pt x="356531" y="647700"/>
                </a:lnTo>
                <a:lnTo>
                  <a:pt x="361423" y="660400"/>
                </a:lnTo>
                <a:lnTo>
                  <a:pt x="395164" y="660400"/>
                </a:lnTo>
                <a:lnTo>
                  <a:pt x="393467" y="647700"/>
                </a:lnTo>
                <a:lnTo>
                  <a:pt x="392653" y="635000"/>
                </a:lnTo>
                <a:close/>
              </a:path>
              <a:path w="770890" h="2095500">
                <a:moveTo>
                  <a:pt x="398342" y="635000"/>
                </a:moveTo>
                <a:lnTo>
                  <a:pt x="397028" y="660400"/>
                </a:lnTo>
                <a:lnTo>
                  <a:pt x="408526" y="660400"/>
                </a:lnTo>
                <a:lnTo>
                  <a:pt x="405448" y="647700"/>
                </a:lnTo>
                <a:lnTo>
                  <a:pt x="402304" y="647700"/>
                </a:lnTo>
                <a:lnTo>
                  <a:pt x="398342" y="635000"/>
                </a:lnTo>
                <a:close/>
              </a:path>
              <a:path w="770890" h="2095500">
                <a:moveTo>
                  <a:pt x="380477" y="596900"/>
                </a:moveTo>
                <a:lnTo>
                  <a:pt x="338621" y="596900"/>
                </a:lnTo>
                <a:lnTo>
                  <a:pt x="332556" y="609600"/>
                </a:lnTo>
                <a:lnTo>
                  <a:pt x="343698" y="609600"/>
                </a:lnTo>
                <a:lnTo>
                  <a:pt x="345574" y="622300"/>
                </a:lnTo>
                <a:lnTo>
                  <a:pt x="344310" y="627597"/>
                </a:lnTo>
                <a:lnTo>
                  <a:pt x="347699" y="635000"/>
                </a:lnTo>
                <a:lnTo>
                  <a:pt x="352660" y="647700"/>
                </a:lnTo>
                <a:lnTo>
                  <a:pt x="365487" y="647700"/>
                </a:lnTo>
                <a:lnTo>
                  <a:pt x="355736" y="635000"/>
                </a:lnTo>
                <a:lnTo>
                  <a:pt x="387593" y="635000"/>
                </a:lnTo>
                <a:lnTo>
                  <a:pt x="385050" y="622300"/>
                </a:lnTo>
                <a:lnTo>
                  <a:pt x="394460" y="622300"/>
                </a:lnTo>
                <a:lnTo>
                  <a:pt x="387336" y="609600"/>
                </a:lnTo>
                <a:lnTo>
                  <a:pt x="380477" y="596900"/>
                </a:lnTo>
                <a:close/>
              </a:path>
              <a:path w="770890" h="2095500">
                <a:moveTo>
                  <a:pt x="341884" y="622300"/>
                </a:moveTo>
                <a:lnTo>
                  <a:pt x="337794" y="622300"/>
                </a:lnTo>
                <a:lnTo>
                  <a:pt x="338005" y="635000"/>
                </a:lnTo>
                <a:lnTo>
                  <a:pt x="342544" y="635000"/>
                </a:lnTo>
                <a:lnTo>
                  <a:pt x="344310" y="627597"/>
                </a:lnTo>
                <a:lnTo>
                  <a:pt x="341884" y="622300"/>
                </a:lnTo>
                <a:close/>
              </a:path>
              <a:path w="770890" h="2095500">
                <a:moveTo>
                  <a:pt x="394460" y="622300"/>
                </a:moveTo>
                <a:lnTo>
                  <a:pt x="390456" y="622300"/>
                </a:lnTo>
                <a:lnTo>
                  <a:pt x="393516" y="635000"/>
                </a:lnTo>
                <a:lnTo>
                  <a:pt x="396374" y="635000"/>
                </a:lnTo>
                <a:lnTo>
                  <a:pt x="394460" y="622300"/>
                </a:lnTo>
                <a:close/>
              </a:path>
              <a:path w="770890" h="2095500">
                <a:moveTo>
                  <a:pt x="321152" y="584200"/>
                </a:moveTo>
                <a:lnTo>
                  <a:pt x="319038" y="584200"/>
                </a:lnTo>
                <a:lnTo>
                  <a:pt x="324860" y="609600"/>
                </a:lnTo>
                <a:lnTo>
                  <a:pt x="331921" y="622300"/>
                </a:lnTo>
                <a:lnTo>
                  <a:pt x="333522" y="609600"/>
                </a:lnTo>
                <a:lnTo>
                  <a:pt x="332556" y="609600"/>
                </a:lnTo>
                <a:lnTo>
                  <a:pt x="337078" y="596900"/>
                </a:lnTo>
                <a:lnTo>
                  <a:pt x="323031" y="596900"/>
                </a:lnTo>
                <a:lnTo>
                  <a:pt x="325722" y="588891"/>
                </a:lnTo>
                <a:lnTo>
                  <a:pt x="321152" y="584200"/>
                </a:lnTo>
                <a:close/>
              </a:path>
              <a:path w="770890" h="2095500">
                <a:moveTo>
                  <a:pt x="341361" y="609600"/>
                </a:moveTo>
                <a:lnTo>
                  <a:pt x="338035" y="609600"/>
                </a:lnTo>
                <a:lnTo>
                  <a:pt x="342475" y="622300"/>
                </a:lnTo>
                <a:lnTo>
                  <a:pt x="345243" y="622300"/>
                </a:lnTo>
                <a:lnTo>
                  <a:pt x="341361" y="609600"/>
                </a:lnTo>
                <a:close/>
              </a:path>
              <a:path w="770890" h="2095500">
                <a:moveTo>
                  <a:pt x="331750" y="595079"/>
                </a:moveTo>
                <a:lnTo>
                  <a:pt x="332494" y="596900"/>
                </a:lnTo>
                <a:lnTo>
                  <a:pt x="333523" y="596900"/>
                </a:lnTo>
                <a:lnTo>
                  <a:pt x="331750" y="595079"/>
                </a:lnTo>
                <a:close/>
              </a:path>
              <a:path w="770890" h="2095500">
                <a:moveTo>
                  <a:pt x="361903" y="558800"/>
                </a:moveTo>
                <a:lnTo>
                  <a:pt x="318046" y="558800"/>
                </a:lnTo>
                <a:lnTo>
                  <a:pt x="328186" y="571500"/>
                </a:lnTo>
                <a:lnTo>
                  <a:pt x="333523" y="596900"/>
                </a:lnTo>
                <a:lnTo>
                  <a:pt x="379356" y="596900"/>
                </a:lnTo>
                <a:lnTo>
                  <a:pt x="375063" y="584200"/>
                </a:lnTo>
                <a:lnTo>
                  <a:pt x="365440" y="584200"/>
                </a:lnTo>
                <a:lnTo>
                  <a:pt x="362719" y="571500"/>
                </a:lnTo>
                <a:lnTo>
                  <a:pt x="369591" y="571500"/>
                </a:lnTo>
                <a:lnTo>
                  <a:pt x="361903" y="558800"/>
                </a:lnTo>
                <a:close/>
              </a:path>
              <a:path w="770890" h="2095500">
                <a:moveTo>
                  <a:pt x="327298" y="584200"/>
                </a:moveTo>
                <a:lnTo>
                  <a:pt x="325722" y="588891"/>
                </a:lnTo>
                <a:lnTo>
                  <a:pt x="331750" y="595079"/>
                </a:lnTo>
                <a:lnTo>
                  <a:pt x="327298" y="584200"/>
                </a:lnTo>
                <a:close/>
              </a:path>
              <a:path w="770890" h="2095500">
                <a:moveTo>
                  <a:pt x="313621" y="571500"/>
                </a:moveTo>
                <a:lnTo>
                  <a:pt x="311115" y="571500"/>
                </a:lnTo>
                <a:lnTo>
                  <a:pt x="314129" y="584200"/>
                </a:lnTo>
                <a:lnTo>
                  <a:pt x="314751" y="584200"/>
                </a:lnTo>
                <a:lnTo>
                  <a:pt x="313621" y="571500"/>
                </a:lnTo>
                <a:close/>
              </a:path>
              <a:path w="770890" h="2095500">
                <a:moveTo>
                  <a:pt x="369591" y="571500"/>
                </a:moveTo>
                <a:lnTo>
                  <a:pt x="362719" y="571500"/>
                </a:lnTo>
                <a:lnTo>
                  <a:pt x="372481" y="584200"/>
                </a:lnTo>
                <a:lnTo>
                  <a:pt x="369591" y="571500"/>
                </a:lnTo>
                <a:close/>
              </a:path>
              <a:path w="770890" h="2095500">
                <a:moveTo>
                  <a:pt x="318046" y="558800"/>
                </a:moveTo>
                <a:lnTo>
                  <a:pt x="306848" y="558800"/>
                </a:lnTo>
                <a:lnTo>
                  <a:pt x="316008" y="571500"/>
                </a:lnTo>
                <a:lnTo>
                  <a:pt x="318046" y="558800"/>
                </a:lnTo>
                <a:close/>
              </a:path>
              <a:path w="770890" h="2095500">
                <a:moveTo>
                  <a:pt x="305351" y="546100"/>
                </a:moveTo>
                <a:lnTo>
                  <a:pt x="301479" y="546100"/>
                </a:lnTo>
                <a:lnTo>
                  <a:pt x="303380" y="558800"/>
                </a:lnTo>
                <a:lnTo>
                  <a:pt x="305328" y="558800"/>
                </a:lnTo>
                <a:lnTo>
                  <a:pt x="305351" y="546100"/>
                </a:lnTo>
                <a:close/>
              </a:path>
              <a:path w="770890" h="2095500">
                <a:moveTo>
                  <a:pt x="352208" y="533400"/>
                </a:moveTo>
                <a:lnTo>
                  <a:pt x="322904" y="533400"/>
                </a:lnTo>
                <a:lnTo>
                  <a:pt x="330448" y="546100"/>
                </a:lnTo>
                <a:lnTo>
                  <a:pt x="306255" y="546100"/>
                </a:lnTo>
                <a:lnTo>
                  <a:pt x="308572" y="558800"/>
                </a:lnTo>
                <a:lnTo>
                  <a:pt x="357271" y="558800"/>
                </a:lnTo>
                <a:lnTo>
                  <a:pt x="353852" y="546100"/>
                </a:lnTo>
                <a:lnTo>
                  <a:pt x="352208" y="533400"/>
                </a:lnTo>
                <a:close/>
              </a:path>
              <a:path w="770890" h="2095500">
                <a:moveTo>
                  <a:pt x="316108" y="533400"/>
                </a:moveTo>
                <a:lnTo>
                  <a:pt x="309460" y="533400"/>
                </a:lnTo>
                <a:lnTo>
                  <a:pt x="309819" y="546100"/>
                </a:lnTo>
                <a:lnTo>
                  <a:pt x="318447" y="546100"/>
                </a:lnTo>
                <a:lnTo>
                  <a:pt x="316108" y="533400"/>
                </a:lnTo>
                <a:close/>
              </a:path>
              <a:path w="770890" h="2095500">
                <a:moveTo>
                  <a:pt x="345102" y="520700"/>
                </a:moveTo>
                <a:lnTo>
                  <a:pt x="298277" y="520700"/>
                </a:lnTo>
                <a:lnTo>
                  <a:pt x="293975" y="533400"/>
                </a:lnTo>
                <a:lnTo>
                  <a:pt x="348019" y="533400"/>
                </a:lnTo>
                <a:lnTo>
                  <a:pt x="345102" y="520700"/>
                </a:lnTo>
                <a:close/>
              </a:path>
              <a:path w="770890" h="2095500">
                <a:moveTo>
                  <a:pt x="339030" y="508000"/>
                </a:moveTo>
                <a:lnTo>
                  <a:pt x="287205" y="508000"/>
                </a:lnTo>
                <a:lnTo>
                  <a:pt x="300196" y="520700"/>
                </a:lnTo>
                <a:lnTo>
                  <a:pt x="338449" y="520700"/>
                </a:lnTo>
                <a:lnTo>
                  <a:pt x="339217" y="508515"/>
                </a:lnTo>
                <a:lnTo>
                  <a:pt x="339030" y="508000"/>
                </a:lnTo>
                <a:close/>
              </a:path>
              <a:path w="770890" h="2095500">
                <a:moveTo>
                  <a:pt x="339217" y="508515"/>
                </a:moveTo>
                <a:lnTo>
                  <a:pt x="338449" y="520700"/>
                </a:lnTo>
                <a:lnTo>
                  <a:pt x="343631" y="520700"/>
                </a:lnTo>
                <a:lnTo>
                  <a:pt x="339217" y="508515"/>
                </a:lnTo>
                <a:close/>
              </a:path>
              <a:path w="770890" h="2095500">
                <a:moveTo>
                  <a:pt x="325343" y="482600"/>
                </a:moveTo>
                <a:lnTo>
                  <a:pt x="275641" y="482600"/>
                </a:lnTo>
                <a:lnTo>
                  <a:pt x="277637" y="495300"/>
                </a:lnTo>
                <a:lnTo>
                  <a:pt x="280769" y="508000"/>
                </a:lnTo>
                <a:lnTo>
                  <a:pt x="283435" y="508000"/>
                </a:lnTo>
                <a:lnTo>
                  <a:pt x="285604" y="495300"/>
                </a:lnTo>
                <a:lnTo>
                  <a:pt x="331158" y="495300"/>
                </a:lnTo>
                <a:lnTo>
                  <a:pt x="325343" y="482600"/>
                </a:lnTo>
                <a:close/>
              </a:path>
              <a:path w="770890" h="2095500">
                <a:moveTo>
                  <a:pt x="331158" y="495300"/>
                </a:moveTo>
                <a:lnTo>
                  <a:pt x="286781" y="495300"/>
                </a:lnTo>
                <a:lnTo>
                  <a:pt x="283435" y="508000"/>
                </a:lnTo>
                <a:lnTo>
                  <a:pt x="335296" y="508000"/>
                </a:lnTo>
                <a:lnTo>
                  <a:pt x="331158" y="495300"/>
                </a:lnTo>
                <a:close/>
              </a:path>
              <a:path w="770890" h="2095500">
                <a:moveTo>
                  <a:pt x="275641" y="482600"/>
                </a:moveTo>
                <a:lnTo>
                  <a:pt x="267355" y="482600"/>
                </a:lnTo>
                <a:lnTo>
                  <a:pt x="271723" y="495300"/>
                </a:lnTo>
                <a:lnTo>
                  <a:pt x="272612" y="495300"/>
                </a:lnTo>
                <a:lnTo>
                  <a:pt x="275641" y="482600"/>
                </a:lnTo>
                <a:close/>
              </a:path>
              <a:path w="770890" h="2095500">
                <a:moveTo>
                  <a:pt x="310801" y="469900"/>
                </a:moveTo>
                <a:lnTo>
                  <a:pt x="271248" y="469900"/>
                </a:lnTo>
                <a:lnTo>
                  <a:pt x="267037" y="482600"/>
                </a:lnTo>
                <a:lnTo>
                  <a:pt x="316788" y="482600"/>
                </a:lnTo>
                <a:lnTo>
                  <a:pt x="310801" y="469900"/>
                </a:lnTo>
                <a:close/>
              </a:path>
              <a:path w="770890" h="2095500">
                <a:moveTo>
                  <a:pt x="286556" y="457200"/>
                </a:moveTo>
                <a:lnTo>
                  <a:pt x="257383" y="457200"/>
                </a:lnTo>
                <a:lnTo>
                  <a:pt x="264521" y="469900"/>
                </a:lnTo>
                <a:lnTo>
                  <a:pt x="277853" y="469900"/>
                </a:lnTo>
                <a:lnTo>
                  <a:pt x="286556" y="457200"/>
                </a:lnTo>
                <a:close/>
              </a:path>
              <a:path w="770890" h="2095500">
                <a:moveTo>
                  <a:pt x="289111" y="457200"/>
                </a:moveTo>
                <a:lnTo>
                  <a:pt x="286556" y="457200"/>
                </a:lnTo>
                <a:lnTo>
                  <a:pt x="277853" y="469900"/>
                </a:lnTo>
                <a:lnTo>
                  <a:pt x="285617" y="469900"/>
                </a:lnTo>
                <a:lnTo>
                  <a:pt x="289111" y="457200"/>
                </a:lnTo>
                <a:close/>
              </a:path>
              <a:path w="770890" h="2095500">
                <a:moveTo>
                  <a:pt x="297060" y="457200"/>
                </a:moveTo>
                <a:lnTo>
                  <a:pt x="289111" y="457200"/>
                </a:lnTo>
                <a:lnTo>
                  <a:pt x="285617" y="469900"/>
                </a:lnTo>
                <a:lnTo>
                  <a:pt x="299293" y="469900"/>
                </a:lnTo>
                <a:lnTo>
                  <a:pt x="297060" y="457200"/>
                </a:lnTo>
                <a:close/>
              </a:path>
              <a:path w="770890" h="2095500">
                <a:moveTo>
                  <a:pt x="314611" y="457200"/>
                </a:moveTo>
                <a:lnTo>
                  <a:pt x="305858" y="457200"/>
                </a:lnTo>
                <a:lnTo>
                  <a:pt x="303181" y="469900"/>
                </a:lnTo>
                <a:lnTo>
                  <a:pt x="319555" y="469900"/>
                </a:lnTo>
                <a:lnTo>
                  <a:pt x="314611" y="457200"/>
                </a:lnTo>
                <a:close/>
              </a:path>
              <a:path w="770890" h="2095500">
                <a:moveTo>
                  <a:pt x="285838" y="406400"/>
                </a:moveTo>
                <a:lnTo>
                  <a:pt x="281909" y="406400"/>
                </a:lnTo>
                <a:lnTo>
                  <a:pt x="285724" y="419100"/>
                </a:lnTo>
                <a:lnTo>
                  <a:pt x="253323" y="419100"/>
                </a:lnTo>
                <a:lnTo>
                  <a:pt x="249308" y="431800"/>
                </a:lnTo>
                <a:lnTo>
                  <a:pt x="254734" y="431800"/>
                </a:lnTo>
                <a:lnTo>
                  <a:pt x="259047" y="444500"/>
                </a:lnTo>
                <a:lnTo>
                  <a:pt x="262215" y="457200"/>
                </a:lnTo>
                <a:lnTo>
                  <a:pt x="308534" y="457200"/>
                </a:lnTo>
                <a:lnTo>
                  <a:pt x="298584" y="431800"/>
                </a:lnTo>
                <a:lnTo>
                  <a:pt x="290479" y="419100"/>
                </a:lnTo>
                <a:lnTo>
                  <a:pt x="285838" y="406400"/>
                </a:lnTo>
                <a:close/>
              </a:path>
              <a:path w="770890" h="2095500">
                <a:moveTo>
                  <a:pt x="254734" y="431800"/>
                </a:moveTo>
                <a:lnTo>
                  <a:pt x="246118" y="431800"/>
                </a:lnTo>
                <a:lnTo>
                  <a:pt x="246704" y="444500"/>
                </a:lnTo>
                <a:lnTo>
                  <a:pt x="254734" y="431800"/>
                </a:lnTo>
                <a:close/>
              </a:path>
              <a:path w="770890" h="2095500">
                <a:moveTo>
                  <a:pt x="233776" y="406400"/>
                </a:moveTo>
                <a:lnTo>
                  <a:pt x="237998" y="431800"/>
                </a:lnTo>
                <a:lnTo>
                  <a:pt x="246336" y="431800"/>
                </a:lnTo>
                <a:lnTo>
                  <a:pt x="245864" y="425245"/>
                </a:lnTo>
                <a:lnTo>
                  <a:pt x="242636" y="419100"/>
                </a:lnTo>
                <a:lnTo>
                  <a:pt x="247918" y="419100"/>
                </a:lnTo>
                <a:lnTo>
                  <a:pt x="233776" y="406400"/>
                </a:lnTo>
                <a:close/>
              </a:path>
              <a:path w="770890" h="2095500">
                <a:moveTo>
                  <a:pt x="245864" y="425245"/>
                </a:moveTo>
                <a:lnTo>
                  <a:pt x="246336" y="431800"/>
                </a:lnTo>
                <a:lnTo>
                  <a:pt x="249308" y="431800"/>
                </a:lnTo>
                <a:lnTo>
                  <a:pt x="245864" y="425245"/>
                </a:lnTo>
                <a:close/>
              </a:path>
              <a:path w="770890" h="2095500">
                <a:moveTo>
                  <a:pt x="281566" y="393700"/>
                </a:moveTo>
                <a:lnTo>
                  <a:pt x="229229" y="393700"/>
                </a:lnTo>
                <a:lnTo>
                  <a:pt x="241078" y="406400"/>
                </a:lnTo>
                <a:lnTo>
                  <a:pt x="247918" y="419100"/>
                </a:lnTo>
                <a:lnTo>
                  <a:pt x="282480" y="419100"/>
                </a:lnTo>
                <a:lnTo>
                  <a:pt x="281909" y="406400"/>
                </a:lnTo>
                <a:lnTo>
                  <a:pt x="285838" y="406400"/>
                </a:lnTo>
                <a:lnTo>
                  <a:pt x="281566" y="393700"/>
                </a:lnTo>
                <a:close/>
              </a:path>
              <a:path w="770890" h="2095500">
                <a:moveTo>
                  <a:pt x="229229" y="393700"/>
                </a:moveTo>
                <a:lnTo>
                  <a:pt x="218071" y="393700"/>
                </a:lnTo>
                <a:lnTo>
                  <a:pt x="222245" y="406400"/>
                </a:lnTo>
                <a:lnTo>
                  <a:pt x="228340" y="406400"/>
                </a:lnTo>
                <a:lnTo>
                  <a:pt x="229229" y="393700"/>
                </a:lnTo>
                <a:close/>
              </a:path>
              <a:path w="770890" h="2095500">
                <a:moveTo>
                  <a:pt x="276138" y="381000"/>
                </a:moveTo>
                <a:lnTo>
                  <a:pt x="221271" y="381000"/>
                </a:lnTo>
                <a:lnTo>
                  <a:pt x="226898" y="393700"/>
                </a:lnTo>
                <a:lnTo>
                  <a:pt x="275656" y="393700"/>
                </a:lnTo>
                <a:lnTo>
                  <a:pt x="276138" y="381000"/>
                </a:lnTo>
                <a:close/>
              </a:path>
              <a:path w="770890" h="2095500">
                <a:moveTo>
                  <a:pt x="225741" y="355600"/>
                </a:moveTo>
                <a:lnTo>
                  <a:pt x="219559" y="355600"/>
                </a:lnTo>
                <a:lnTo>
                  <a:pt x="227807" y="381000"/>
                </a:lnTo>
                <a:lnTo>
                  <a:pt x="266640" y="381000"/>
                </a:lnTo>
                <a:lnTo>
                  <a:pt x="267243" y="368300"/>
                </a:lnTo>
                <a:lnTo>
                  <a:pt x="227581" y="368300"/>
                </a:lnTo>
                <a:lnTo>
                  <a:pt x="225741" y="355600"/>
                </a:lnTo>
                <a:close/>
              </a:path>
              <a:path w="770890" h="2095500">
                <a:moveTo>
                  <a:pt x="205474" y="355600"/>
                </a:moveTo>
                <a:lnTo>
                  <a:pt x="202445" y="368300"/>
                </a:lnTo>
                <a:lnTo>
                  <a:pt x="208112" y="368300"/>
                </a:lnTo>
                <a:lnTo>
                  <a:pt x="205474" y="355600"/>
                </a:lnTo>
                <a:close/>
              </a:path>
              <a:path w="770890" h="2095500">
                <a:moveTo>
                  <a:pt x="211512" y="355600"/>
                </a:moveTo>
                <a:lnTo>
                  <a:pt x="214311" y="368300"/>
                </a:lnTo>
                <a:lnTo>
                  <a:pt x="215564" y="368300"/>
                </a:lnTo>
                <a:lnTo>
                  <a:pt x="211512" y="355600"/>
                </a:lnTo>
                <a:close/>
              </a:path>
              <a:path w="770890" h="2095500">
                <a:moveTo>
                  <a:pt x="255467" y="355600"/>
                </a:moveTo>
                <a:lnTo>
                  <a:pt x="225741" y="355600"/>
                </a:lnTo>
                <a:lnTo>
                  <a:pt x="234449" y="368300"/>
                </a:lnTo>
                <a:lnTo>
                  <a:pt x="266270" y="368300"/>
                </a:lnTo>
                <a:lnTo>
                  <a:pt x="255467" y="355600"/>
                </a:lnTo>
                <a:close/>
              </a:path>
              <a:path w="770890" h="2095500">
                <a:moveTo>
                  <a:pt x="213176" y="342900"/>
                </a:moveTo>
                <a:lnTo>
                  <a:pt x="205545" y="342900"/>
                </a:lnTo>
                <a:lnTo>
                  <a:pt x="203783" y="355600"/>
                </a:lnTo>
                <a:lnTo>
                  <a:pt x="213176" y="342900"/>
                </a:lnTo>
                <a:close/>
              </a:path>
              <a:path w="770890" h="2095500">
                <a:moveTo>
                  <a:pt x="185338" y="304800"/>
                </a:moveTo>
                <a:lnTo>
                  <a:pt x="173000" y="304800"/>
                </a:lnTo>
                <a:lnTo>
                  <a:pt x="183598" y="317500"/>
                </a:lnTo>
                <a:lnTo>
                  <a:pt x="182502" y="330200"/>
                </a:lnTo>
                <a:lnTo>
                  <a:pt x="194483" y="330200"/>
                </a:lnTo>
                <a:lnTo>
                  <a:pt x="205925" y="342900"/>
                </a:lnTo>
                <a:lnTo>
                  <a:pt x="213176" y="342900"/>
                </a:lnTo>
                <a:lnTo>
                  <a:pt x="219466" y="355600"/>
                </a:lnTo>
                <a:lnTo>
                  <a:pt x="246330" y="355600"/>
                </a:lnTo>
                <a:lnTo>
                  <a:pt x="245773" y="342900"/>
                </a:lnTo>
                <a:lnTo>
                  <a:pt x="246793" y="330200"/>
                </a:lnTo>
                <a:lnTo>
                  <a:pt x="237176" y="317500"/>
                </a:lnTo>
                <a:lnTo>
                  <a:pt x="188144" y="317500"/>
                </a:lnTo>
                <a:lnTo>
                  <a:pt x="185338" y="304800"/>
                </a:lnTo>
                <a:close/>
              </a:path>
              <a:path w="770890" h="2095500">
                <a:moveTo>
                  <a:pt x="190337" y="330200"/>
                </a:moveTo>
                <a:lnTo>
                  <a:pt x="189083" y="342900"/>
                </a:lnTo>
                <a:lnTo>
                  <a:pt x="193936" y="342900"/>
                </a:lnTo>
                <a:lnTo>
                  <a:pt x="190337" y="330200"/>
                </a:lnTo>
                <a:close/>
              </a:path>
              <a:path w="770890" h="2095500">
                <a:moveTo>
                  <a:pt x="200665" y="304800"/>
                </a:moveTo>
                <a:lnTo>
                  <a:pt x="185338" y="304800"/>
                </a:lnTo>
                <a:lnTo>
                  <a:pt x="193569" y="317500"/>
                </a:lnTo>
                <a:lnTo>
                  <a:pt x="197563" y="317500"/>
                </a:lnTo>
                <a:lnTo>
                  <a:pt x="200665" y="304800"/>
                </a:lnTo>
                <a:close/>
              </a:path>
              <a:path w="770890" h="2095500">
                <a:moveTo>
                  <a:pt x="226796" y="292100"/>
                </a:moveTo>
                <a:lnTo>
                  <a:pt x="191320" y="292100"/>
                </a:lnTo>
                <a:lnTo>
                  <a:pt x="194150" y="304800"/>
                </a:lnTo>
                <a:lnTo>
                  <a:pt x="205394" y="304800"/>
                </a:lnTo>
                <a:lnTo>
                  <a:pt x="203423" y="317500"/>
                </a:lnTo>
                <a:lnTo>
                  <a:pt x="237176" y="317500"/>
                </a:lnTo>
                <a:lnTo>
                  <a:pt x="230723" y="304800"/>
                </a:lnTo>
                <a:lnTo>
                  <a:pt x="226796" y="292100"/>
                </a:lnTo>
                <a:close/>
              </a:path>
              <a:path w="770890" h="2095500">
                <a:moveTo>
                  <a:pt x="187682" y="292100"/>
                </a:moveTo>
                <a:lnTo>
                  <a:pt x="182912" y="292100"/>
                </a:lnTo>
                <a:lnTo>
                  <a:pt x="175737" y="304800"/>
                </a:lnTo>
                <a:lnTo>
                  <a:pt x="190781" y="304800"/>
                </a:lnTo>
                <a:lnTo>
                  <a:pt x="187682" y="292100"/>
                </a:lnTo>
                <a:close/>
              </a:path>
              <a:path w="770890" h="2095500">
                <a:moveTo>
                  <a:pt x="168198" y="279400"/>
                </a:moveTo>
                <a:lnTo>
                  <a:pt x="167531" y="279400"/>
                </a:lnTo>
                <a:lnTo>
                  <a:pt x="168460" y="292100"/>
                </a:lnTo>
                <a:lnTo>
                  <a:pt x="168198" y="279400"/>
                </a:lnTo>
                <a:close/>
              </a:path>
              <a:path w="770890" h="2095500">
                <a:moveTo>
                  <a:pt x="176227" y="279400"/>
                </a:moveTo>
                <a:lnTo>
                  <a:pt x="173560" y="279400"/>
                </a:lnTo>
                <a:lnTo>
                  <a:pt x="175165" y="292100"/>
                </a:lnTo>
                <a:lnTo>
                  <a:pt x="178364" y="292100"/>
                </a:lnTo>
                <a:lnTo>
                  <a:pt x="176227" y="279400"/>
                </a:lnTo>
                <a:close/>
              </a:path>
              <a:path w="770890" h="2095500">
                <a:moveTo>
                  <a:pt x="206247" y="279400"/>
                </a:moveTo>
                <a:lnTo>
                  <a:pt x="186628" y="279400"/>
                </a:lnTo>
                <a:lnTo>
                  <a:pt x="185630" y="292100"/>
                </a:lnTo>
                <a:lnTo>
                  <a:pt x="209046" y="292100"/>
                </a:lnTo>
                <a:lnTo>
                  <a:pt x="206247" y="279400"/>
                </a:lnTo>
                <a:close/>
              </a:path>
              <a:path w="770890" h="2095500">
                <a:moveTo>
                  <a:pt x="215454" y="279400"/>
                </a:moveTo>
                <a:lnTo>
                  <a:pt x="206979" y="279400"/>
                </a:lnTo>
                <a:lnTo>
                  <a:pt x="210983" y="292100"/>
                </a:lnTo>
                <a:lnTo>
                  <a:pt x="216520" y="292100"/>
                </a:lnTo>
                <a:lnTo>
                  <a:pt x="215454" y="279400"/>
                </a:lnTo>
                <a:close/>
              </a:path>
              <a:path w="770890" h="2095500">
                <a:moveTo>
                  <a:pt x="148825" y="266700"/>
                </a:moveTo>
                <a:lnTo>
                  <a:pt x="147060" y="279400"/>
                </a:lnTo>
                <a:lnTo>
                  <a:pt x="154198" y="279400"/>
                </a:lnTo>
                <a:lnTo>
                  <a:pt x="148825" y="266700"/>
                </a:lnTo>
                <a:close/>
              </a:path>
              <a:path w="770890" h="2095500">
                <a:moveTo>
                  <a:pt x="187599" y="266700"/>
                </a:moveTo>
                <a:lnTo>
                  <a:pt x="158266" y="266700"/>
                </a:lnTo>
                <a:lnTo>
                  <a:pt x="166026" y="279400"/>
                </a:lnTo>
                <a:lnTo>
                  <a:pt x="191713" y="279400"/>
                </a:lnTo>
                <a:lnTo>
                  <a:pt x="187599" y="266700"/>
                </a:lnTo>
                <a:close/>
              </a:path>
              <a:path w="770890" h="2095500">
                <a:moveTo>
                  <a:pt x="203366" y="254000"/>
                </a:moveTo>
                <a:lnTo>
                  <a:pt x="158757" y="254000"/>
                </a:lnTo>
                <a:lnTo>
                  <a:pt x="162386" y="266700"/>
                </a:lnTo>
                <a:lnTo>
                  <a:pt x="191047" y="266700"/>
                </a:lnTo>
                <a:lnTo>
                  <a:pt x="191713" y="279400"/>
                </a:lnTo>
                <a:lnTo>
                  <a:pt x="220263" y="279400"/>
                </a:lnTo>
                <a:lnTo>
                  <a:pt x="210905" y="266700"/>
                </a:lnTo>
                <a:lnTo>
                  <a:pt x="203366" y="254000"/>
                </a:lnTo>
                <a:close/>
              </a:path>
              <a:path w="770890" h="2095500">
                <a:moveTo>
                  <a:pt x="157485" y="254000"/>
                </a:moveTo>
                <a:lnTo>
                  <a:pt x="150026" y="254000"/>
                </a:lnTo>
                <a:lnTo>
                  <a:pt x="150451" y="266700"/>
                </a:lnTo>
                <a:lnTo>
                  <a:pt x="160328" y="266700"/>
                </a:lnTo>
                <a:lnTo>
                  <a:pt x="157485" y="254000"/>
                </a:lnTo>
                <a:close/>
              </a:path>
              <a:path w="770890" h="2095500">
                <a:moveTo>
                  <a:pt x="192617" y="241300"/>
                </a:moveTo>
                <a:lnTo>
                  <a:pt x="156191" y="241300"/>
                </a:lnTo>
                <a:lnTo>
                  <a:pt x="155559" y="254000"/>
                </a:lnTo>
                <a:lnTo>
                  <a:pt x="192458" y="254000"/>
                </a:lnTo>
                <a:lnTo>
                  <a:pt x="192617" y="241300"/>
                </a:lnTo>
                <a:close/>
              </a:path>
              <a:path w="770890" h="2095500">
                <a:moveTo>
                  <a:pt x="187379" y="228600"/>
                </a:moveTo>
                <a:lnTo>
                  <a:pt x="143568" y="228600"/>
                </a:lnTo>
                <a:lnTo>
                  <a:pt x="140956" y="241300"/>
                </a:lnTo>
                <a:lnTo>
                  <a:pt x="191002" y="241300"/>
                </a:lnTo>
                <a:lnTo>
                  <a:pt x="187379" y="228600"/>
                </a:lnTo>
                <a:close/>
              </a:path>
              <a:path w="770890" h="2095500">
                <a:moveTo>
                  <a:pt x="127210" y="215900"/>
                </a:moveTo>
                <a:lnTo>
                  <a:pt x="129014" y="228600"/>
                </a:lnTo>
                <a:lnTo>
                  <a:pt x="132796" y="228600"/>
                </a:lnTo>
                <a:lnTo>
                  <a:pt x="127210" y="215900"/>
                </a:lnTo>
                <a:close/>
              </a:path>
              <a:path w="770890" h="2095500">
                <a:moveTo>
                  <a:pt x="148229" y="165100"/>
                </a:moveTo>
                <a:lnTo>
                  <a:pt x="115947" y="165100"/>
                </a:lnTo>
                <a:lnTo>
                  <a:pt x="130372" y="177800"/>
                </a:lnTo>
                <a:lnTo>
                  <a:pt x="132846" y="190500"/>
                </a:lnTo>
                <a:lnTo>
                  <a:pt x="119374" y="190500"/>
                </a:lnTo>
                <a:lnTo>
                  <a:pt x="122884" y="203200"/>
                </a:lnTo>
                <a:lnTo>
                  <a:pt x="129319" y="203200"/>
                </a:lnTo>
                <a:lnTo>
                  <a:pt x="132933" y="215900"/>
                </a:lnTo>
                <a:lnTo>
                  <a:pt x="132796" y="228600"/>
                </a:lnTo>
                <a:lnTo>
                  <a:pt x="188600" y="228600"/>
                </a:lnTo>
                <a:lnTo>
                  <a:pt x="179140" y="215900"/>
                </a:lnTo>
                <a:lnTo>
                  <a:pt x="173402" y="215900"/>
                </a:lnTo>
                <a:lnTo>
                  <a:pt x="167710" y="203200"/>
                </a:lnTo>
                <a:lnTo>
                  <a:pt x="165996" y="190500"/>
                </a:lnTo>
                <a:lnTo>
                  <a:pt x="159190" y="177800"/>
                </a:lnTo>
                <a:lnTo>
                  <a:pt x="146001" y="177800"/>
                </a:lnTo>
                <a:lnTo>
                  <a:pt x="148229" y="165100"/>
                </a:lnTo>
                <a:close/>
              </a:path>
              <a:path w="770890" h="2095500">
                <a:moveTo>
                  <a:pt x="125002" y="203200"/>
                </a:moveTo>
                <a:lnTo>
                  <a:pt x="126385" y="215900"/>
                </a:lnTo>
                <a:lnTo>
                  <a:pt x="127747" y="215900"/>
                </a:lnTo>
                <a:lnTo>
                  <a:pt x="125002" y="203200"/>
                </a:lnTo>
                <a:close/>
              </a:path>
              <a:path w="770890" h="2095500">
                <a:moveTo>
                  <a:pt x="118112" y="190500"/>
                </a:moveTo>
                <a:lnTo>
                  <a:pt x="108947" y="190500"/>
                </a:lnTo>
                <a:lnTo>
                  <a:pt x="109663" y="203200"/>
                </a:lnTo>
                <a:lnTo>
                  <a:pt x="122884" y="203200"/>
                </a:lnTo>
                <a:lnTo>
                  <a:pt x="118112" y="190500"/>
                </a:lnTo>
                <a:close/>
              </a:path>
              <a:path w="770890" h="2095500">
                <a:moveTo>
                  <a:pt x="115947" y="165100"/>
                </a:moveTo>
                <a:lnTo>
                  <a:pt x="109341" y="165100"/>
                </a:lnTo>
                <a:lnTo>
                  <a:pt x="114038" y="177800"/>
                </a:lnTo>
                <a:lnTo>
                  <a:pt x="113739" y="177800"/>
                </a:lnTo>
                <a:lnTo>
                  <a:pt x="120638" y="190500"/>
                </a:lnTo>
                <a:lnTo>
                  <a:pt x="132846" y="190500"/>
                </a:lnTo>
                <a:lnTo>
                  <a:pt x="122405" y="177800"/>
                </a:lnTo>
                <a:lnTo>
                  <a:pt x="115947" y="165100"/>
                </a:lnTo>
                <a:close/>
              </a:path>
              <a:path w="770890" h="2095500">
                <a:moveTo>
                  <a:pt x="132193" y="139700"/>
                </a:moveTo>
                <a:lnTo>
                  <a:pt x="93446" y="139700"/>
                </a:lnTo>
                <a:lnTo>
                  <a:pt x="101896" y="152400"/>
                </a:lnTo>
                <a:lnTo>
                  <a:pt x="96832" y="165100"/>
                </a:lnTo>
                <a:lnTo>
                  <a:pt x="101414" y="177800"/>
                </a:lnTo>
                <a:lnTo>
                  <a:pt x="108760" y="177800"/>
                </a:lnTo>
                <a:lnTo>
                  <a:pt x="103773" y="165100"/>
                </a:lnTo>
                <a:lnTo>
                  <a:pt x="148229" y="165100"/>
                </a:lnTo>
                <a:lnTo>
                  <a:pt x="147074" y="152400"/>
                </a:lnTo>
                <a:lnTo>
                  <a:pt x="125940" y="152400"/>
                </a:lnTo>
                <a:lnTo>
                  <a:pt x="132193" y="139700"/>
                </a:lnTo>
                <a:close/>
              </a:path>
              <a:path w="770890" h="2095500">
                <a:moveTo>
                  <a:pt x="133716" y="127000"/>
                </a:moveTo>
                <a:lnTo>
                  <a:pt x="130144" y="127000"/>
                </a:lnTo>
                <a:lnTo>
                  <a:pt x="120929" y="139700"/>
                </a:lnTo>
                <a:lnTo>
                  <a:pt x="132422" y="139700"/>
                </a:lnTo>
                <a:lnTo>
                  <a:pt x="129410" y="152400"/>
                </a:lnTo>
                <a:lnTo>
                  <a:pt x="139479" y="152400"/>
                </a:lnTo>
                <a:lnTo>
                  <a:pt x="137222" y="139700"/>
                </a:lnTo>
                <a:lnTo>
                  <a:pt x="133716" y="127000"/>
                </a:lnTo>
                <a:close/>
              </a:path>
              <a:path w="770890" h="2095500">
                <a:moveTo>
                  <a:pt x="74506" y="127000"/>
                </a:moveTo>
                <a:lnTo>
                  <a:pt x="76023" y="139700"/>
                </a:lnTo>
                <a:lnTo>
                  <a:pt x="77299" y="139700"/>
                </a:lnTo>
                <a:lnTo>
                  <a:pt x="74506" y="127000"/>
                </a:lnTo>
                <a:close/>
              </a:path>
              <a:path w="770890" h="2095500">
                <a:moveTo>
                  <a:pt x="108096" y="88900"/>
                </a:moveTo>
                <a:lnTo>
                  <a:pt x="82671" y="88900"/>
                </a:lnTo>
                <a:lnTo>
                  <a:pt x="81693" y="101600"/>
                </a:lnTo>
                <a:lnTo>
                  <a:pt x="65380" y="101600"/>
                </a:lnTo>
                <a:lnTo>
                  <a:pt x="67443" y="114300"/>
                </a:lnTo>
                <a:lnTo>
                  <a:pt x="88145" y="139700"/>
                </a:lnTo>
                <a:lnTo>
                  <a:pt x="120929" y="139700"/>
                </a:lnTo>
                <a:lnTo>
                  <a:pt x="123122" y="127000"/>
                </a:lnTo>
                <a:lnTo>
                  <a:pt x="124641" y="114300"/>
                </a:lnTo>
                <a:lnTo>
                  <a:pt x="105965" y="114300"/>
                </a:lnTo>
                <a:lnTo>
                  <a:pt x="107231" y="101600"/>
                </a:lnTo>
                <a:lnTo>
                  <a:pt x="66479" y="101600"/>
                </a:lnTo>
                <a:lnTo>
                  <a:pt x="65944" y="100550"/>
                </a:lnTo>
                <a:lnTo>
                  <a:pt x="107303" y="100550"/>
                </a:lnTo>
                <a:lnTo>
                  <a:pt x="108096" y="88900"/>
                </a:lnTo>
                <a:close/>
              </a:path>
              <a:path w="770890" h="2095500">
                <a:moveTo>
                  <a:pt x="65877" y="114300"/>
                </a:moveTo>
                <a:lnTo>
                  <a:pt x="65666" y="127000"/>
                </a:lnTo>
                <a:lnTo>
                  <a:pt x="67933" y="127000"/>
                </a:lnTo>
                <a:lnTo>
                  <a:pt x="65877" y="114300"/>
                </a:lnTo>
                <a:close/>
              </a:path>
              <a:path w="770890" h="2095500">
                <a:moveTo>
                  <a:pt x="53034" y="101600"/>
                </a:moveTo>
                <a:lnTo>
                  <a:pt x="51142" y="101600"/>
                </a:lnTo>
                <a:lnTo>
                  <a:pt x="52524" y="114300"/>
                </a:lnTo>
                <a:lnTo>
                  <a:pt x="57690" y="114300"/>
                </a:lnTo>
                <a:lnTo>
                  <a:pt x="53034" y="101600"/>
                </a:lnTo>
                <a:close/>
              </a:path>
              <a:path w="770890" h="2095500">
                <a:moveTo>
                  <a:pt x="55404" y="63500"/>
                </a:moveTo>
                <a:lnTo>
                  <a:pt x="28026" y="63500"/>
                </a:lnTo>
                <a:lnTo>
                  <a:pt x="31465" y="76200"/>
                </a:lnTo>
                <a:lnTo>
                  <a:pt x="40163" y="88900"/>
                </a:lnTo>
                <a:lnTo>
                  <a:pt x="48291" y="101600"/>
                </a:lnTo>
                <a:lnTo>
                  <a:pt x="59811" y="101600"/>
                </a:lnTo>
                <a:lnTo>
                  <a:pt x="60014" y="88900"/>
                </a:lnTo>
                <a:lnTo>
                  <a:pt x="40609" y="88900"/>
                </a:lnTo>
                <a:lnTo>
                  <a:pt x="41993" y="76200"/>
                </a:lnTo>
                <a:lnTo>
                  <a:pt x="61488" y="76200"/>
                </a:lnTo>
                <a:lnTo>
                  <a:pt x="55404" y="63500"/>
                </a:lnTo>
                <a:close/>
              </a:path>
              <a:path w="770890" h="2095500">
                <a:moveTo>
                  <a:pt x="60014" y="88900"/>
                </a:moveTo>
                <a:lnTo>
                  <a:pt x="59811" y="101600"/>
                </a:lnTo>
                <a:lnTo>
                  <a:pt x="61385" y="101600"/>
                </a:lnTo>
                <a:lnTo>
                  <a:pt x="61086" y="91006"/>
                </a:lnTo>
                <a:lnTo>
                  <a:pt x="60014" y="88900"/>
                </a:lnTo>
                <a:close/>
              </a:path>
              <a:path w="770890" h="2095500">
                <a:moveTo>
                  <a:pt x="61086" y="91006"/>
                </a:moveTo>
                <a:lnTo>
                  <a:pt x="61385" y="101600"/>
                </a:lnTo>
                <a:lnTo>
                  <a:pt x="65380" y="101600"/>
                </a:lnTo>
                <a:lnTo>
                  <a:pt x="65944" y="100550"/>
                </a:lnTo>
                <a:lnTo>
                  <a:pt x="61086" y="91006"/>
                </a:lnTo>
                <a:close/>
              </a:path>
              <a:path w="770890" h="2095500">
                <a:moveTo>
                  <a:pt x="74753" y="88900"/>
                </a:moveTo>
                <a:lnTo>
                  <a:pt x="72204" y="88900"/>
                </a:lnTo>
                <a:lnTo>
                  <a:pt x="65944" y="100550"/>
                </a:lnTo>
                <a:lnTo>
                  <a:pt x="66479" y="101600"/>
                </a:lnTo>
                <a:lnTo>
                  <a:pt x="76893" y="101600"/>
                </a:lnTo>
                <a:lnTo>
                  <a:pt x="74753" y="88900"/>
                </a:lnTo>
                <a:close/>
              </a:path>
              <a:path w="770890" h="2095500">
                <a:moveTo>
                  <a:pt x="96219" y="76200"/>
                </a:moveTo>
                <a:lnTo>
                  <a:pt x="72613" y="76200"/>
                </a:lnTo>
                <a:lnTo>
                  <a:pt x="76893" y="101600"/>
                </a:lnTo>
                <a:lnTo>
                  <a:pt x="81693" y="101600"/>
                </a:lnTo>
                <a:lnTo>
                  <a:pt x="82671" y="88900"/>
                </a:lnTo>
                <a:lnTo>
                  <a:pt x="100415" y="88900"/>
                </a:lnTo>
                <a:lnTo>
                  <a:pt x="96219" y="76200"/>
                </a:lnTo>
                <a:close/>
              </a:path>
              <a:path w="770890" h="2095500">
                <a:moveTo>
                  <a:pt x="61027" y="88900"/>
                </a:moveTo>
                <a:lnTo>
                  <a:pt x="60014" y="88900"/>
                </a:lnTo>
                <a:lnTo>
                  <a:pt x="61086" y="91006"/>
                </a:lnTo>
                <a:lnTo>
                  <a:pt x="61027" y="88900"/>
                </a:lnTo>
                <a:close/>
              </a:path>
              <a:path w="770890" h="2095500">
                <a:moveTo>
                  <a:pt x="68968" y="76200"/>
                </a:moveTo>
                <a:lnTo>
                  <a:pt x="47777" y="76200"/>
                </a:lnTo>
                <a:lnTo>
                  <a:pt x="49403" y="88900"/>
                </a:lnTo>
                <a:lnTo>
                  <a:pt x="70007" y="88900"/>
                </a:lnTo>
                <a:lnTo>
                  <a:pt x="68968" y="76200"/>
                </a:lnTo>
                <a:close/>
              </a:path>
              <a:path w="770890" h="2095500">
                <a:moveTo>
                  <a:pt x="88836" y="63500"/>
                </a:moveTo>
                <a:lnTo>
                  <a:pt x="55988" y="63500"/>
                </a:lnTo>
                <a:lnTo>
                  <a:pt x="61488" y="76200"/>
                </a:lnTo>
                <a:lnTo>
                  <a:pt x="89656" y="76200"/>
                </a:lnTo>
                <a:lnTo>
                  <a:pt x="88836" y="63500"/>
                </a:lnTo>
                <a:close/>
              </a:path>
              <a:path w="770890" h="2095500">
                <a:moveTo>
                  <a:pt x="30329" y="50800"/>
                </a:moveTo>
                <a:lnTo>
                  <a:pt x="28277" y="50800"/>
                </a:lnTo>
                <a:lnTo>
                  <a:pt x="26855" y="63500"/>
                </a:lnTo>
                <a:lnTo>
                  <a:pt x="33967" y="63500"/>
                </a:lnTo>
                <a:lnTo>
                  <a:pt x="30329" y="50800"/>
                </a:lnTo>
                <a:close/>
              </a:path>
              <a:path w="770890" h="2095500">
                <a:moveTo>
                  <a:pt x="44457" y="50800"/>
                </a:moveTo>
                <a:lnTo>
                  <a:pt x="35966" y="50800"/>
                </a:lnTo>
                <a:lnTo>
                  <a:pt x="43644" y="63500"/>
                </a:lnTo>
                <a:lnTo>
                  <a:pt x="47632" y="63500"/>
                </a:lnTo>
                <a:lnTo>
                  <a:pt x="44457" y="50800"/>
                </a:lnTo>
                <a:close/>
              </a:path>
              <a:path w="770890" h="2095500">
                <a:moveTo>
                  <a:pt x="74490" y="50800"/>
                </a:moveTo>
                <a:lnTo>
                  <a:pt x="44457" y="50800"/>
                </a:lnTo>
                <a:lnTo>
                  <a:pt x="49588" y="63500"/>
                </a:lnTo>
                <a:lnTo>
                  <a:pt x="82658" y="63500"/>
                </a:lnTo>
                <a:lnTo>
                  <a:pt x="74490" y="50800"/>
                </a:lnTo>
                <a:close/>
              </a:path>
              <a:path w="770890" h="2095500">
                <a:moveTo>
                  <a:pt x="5011" y="25400"/>
                </a:moveTo>
                <a:lnTo>
                  <a:pt x="0" y="25400"/>
                </a:lnTo>
                <a:lnTo>
                  <a:pt x="5231" y="38100"/>
                </a:lnTo>
                <a:lnTo>
                  <a:pt x="13328" y="50800"/>
                </a:lnTo>
                <a:lnTo>
                  <a:pt x="74688" y="50800"/>
                </a:lnTo>
                <a:lnTo>
                  <a:pt x="79006" y="38100"/>
                </a:lnTo>
                <a:lnTo>
                  <a:pt x="13684" y="38100"/>
                </a:lnTo>
                <a:lnTo>
                  <a:pt x="5011" y="25400"/>
                </a:lnTo>
                <a:close/>
              </a:path>
              <a:path w="770890" h="2095500">
                <a:moveTo>
                  <a:pt x="19108" y="12700"/>
                </a:moveTo>
                <a:lnTo>
                  <a:pt x="8470" y="12700"/>
                </a:lnTo>
                <a:lnTo>
                  <a:pt x="10749" y="25400"/>
                </a:lnTo>
                <a:lnTo>
                  <a:pt x="13684" y="38100"/>
                </a:lnTo>
                <a:lnTo>
                  <a:pt x="69311" y="38100"/>
                </a:lnTo>
                <a:lnTo>
                  <a:pt x="66152" y="25400"/>
                </a:lnTo>
                <a:lnTo>
                  <a:pt x="23426" y="25400"/>
                </a:lnTo>
                <a:lnTo>
                  <a:pt x="19108" y="12700"/>
                </a:lnTo>
                <a:close/>
              </a:path>
              <a:path w="770890" h="2095500">
                <a:moveTo>
                  <a:pt x="70098" y="25400"/>
                </a:moveTo>
                <a:lnTo>
                  <a:pt x="69539" y="25400"/>
                </a:lnTo>
                <a:lnTo>
                  <a:pt x="75597" y="38100"/>
                </a:lnTo>
                <a:lnTo>
                  <a:pt x="70098" y="25400"/>
                </a:lnTo>
                <a:close/>
              </a:path>
              <a:path w="770890" h="2095500">
                <a:moveTo>
                  <a:pt x="51165" y="0"/>
                </a:moveTo>
                <a:lnTo>
                  <a:pt x="18612" y="0"/>
                </a:lnTo>
                <a:lnTo>
                  <a:pt x="20822" y="12700"/>
                </a:lnTo>
                <a:lnTo>
                  <a:pt x="23426" y="25400"/>
                </a:lnTo>
                <a:lnTo>
                  <a:pt x="59468" y="25400"/>
                </a:lnTo>
                <a:lnTo>
                  <a:pt x="54337" y="12700"/>
                </a:lnTo>
                <a:lnTo>
                  <a:pt x="58325" y="12700"/>
                </a:lnTo>
                <a:lnTo>
                  <a:pt x="51165" y="0"/>
                </a:lnTo>
                <a:close/>
              </a:path>
              <a:path w="770890" h="2095500">
                <a:moveTo>
                  <a:pt x="58059" y="12700"/>
                </a:moveTo>
                <a:lnTo>
                  <a:pt x="54579" y="12700"/>
                </a:lnTo>
                <a:lnTo>
                  <a:pt x="62123" y="25400"/>
                </a:lnTo>
                <a:lnTo>
                  <a:pt x="58059" y="12700"/>
                </a:lnTo>
                <a:close/>
              </a:path>
            </a:pathLst>
          </a:custGeom>
          <a:solidFill>
            <a:srgbClr val="DB2800"/>
          </a:solidFill>
        </p:spPr>
        <p:txBody>
          <a:bodyPr wrap="square" lIns="0" tIns="0" rIns="0" bIns="0" rtlCol="0"/>
          <a:lstStyle/>
          <a:p>
            <a:endParaRPr/>
          </a:p>
        </p:txBody>
      </p:sp>
      <p:sp>
        <p:nvSpPr>
          <p:cNvPr id="11" name="object 6"/>
          <p:cNvSpPr/>
          <p:nvPr/>
        </p:nvSpPr>
        <p:spPr>
          <a:xfrm>
            <a:off x="4665625" y="4639391"/>
            <a:ext cx="256527" cy="278129"/>
          </a:xfrm>
          <a:prstGeom prst="rect">
            <a:avLst/>
          </a:prstGeom>
          <a:blipFill>
            <a:blip r:embed="rId2" cstate="print"/>
            <a:stretch>
              <a:fillRect/>
            </a:stretch>
          </a:blipFill>
        </p:spPr>
        <p:txBody>
          <a:bodyPr wrap="square" lIns="0" tIns="0" rIns="0" bIns="0" rtlCol="0"/>
          <a:lstStyle/>
          <a:p>
            <a:endParaRPr/>
          </a:p>
        </p:txBody>
      </p:sp>
      <p:sp>
        <p:nvSpPr>
          <p:cNvPr id="12" name="object 3"/>
          <p:cNvSpPr/>
          <p:nvPr/>
        </p:nvSpPr>
        <p:spPr>
          <a:xfrm>
            <a:off x="3111596" y="5029200"/>
            <a:ext cx="1083531" cy="3201790"/>
          </a:xfrm>
          <a:prstGeom prst="rect">
            <a:avLst/>
          </a:prstGeom>
          <a:blipFill>
            <a:blip r:embed="rId3" cstate="print"/>
            <a:stretch>
              <a:fillRect/>
            </a:stretch>
          </a:blipFill>
        </p:spPr>
        <p:txBody>
          <a:bodyPr wrap="square" lIns="0" tIns="0" rIns="0" bIns="0" rtlCol="0"/>
          <a:lstStyle/>
          <a:p>
            <a:endParaRPr/>
          </a:p>
        </p:txBody>
      </p:sp>
      <p:sp>
        <p:nvSpPr>
          <p:cNvPr id="13" name="object 4"/>
          <p:cNvSpPr txBox="1"/>
          <p:nvPr/>
        </p:nvSpPr>
        <p:spPr>
          <a:xfrm>
            <a:off x="406400" y="7543239"/>
            <a:ext cx="11751310" cy="1166986"/>
          </a:xfrm>
          <a:prstGeom prst="rect">
            <a:avLst/>
          </a:prstGeom>
        </p:spPr>
        <p:txBody>
          <a:bodyPr vert="horz" wrap="square" lIns="0" tIns="12700" rIns="0" bIns="0" rtlCol="0">
            <a:spAutoFit/>
          </a:bodyPr>
          <a:lstStyle/>
          <a:p>
            <a:pPr>
              <a:lnSpc>
                <a:spcPct val="100000"/>
              </a:lnSpc>
              <a:spcBef>
                <a:spcPts val="25"/>
              </a:spcBef>
            </a:pPr>
            <a:endParaRPr sz="4500" dirty="0">
              <a:latin typeface="Times New Roman"/>
              <a:cs typeface="Times New Roman"/>
            </a:endParaRPr>
          </a:p>
          <a:p>
            <a:pPr marL="12700">
              <a:lnSpc>
                <a:spcPct val="100000"/>
              </a:lnSpc>
            </a:pPr>
            <a:r>
              <a:rPr sz="3000" spc="130" dirty="0">
                <a:solidFill>
                  <a:srgbClr val="FF2E00"/>
                </a:solidFill>
                <a:latin typeface="Verdana"/>
                <a:cs typeface="Verdana"/>
              </a:rPr>
              <a:t>Display </a:t>
            </a:r>
            <a:r>
              <a:rPr sz="3000" spc="210" dirty="0">
                <a:solidFill>
                  <a:srgbClr val="FF2E00"/>
                </a:solidFill>
                <a:latin typeface="Verdana"/>
                <a:cs typeface="Verdana"/>
              </a:rPr>
              <a:t>movie</a:t>
            </a:r>
            <a:r>
              <a:rPr sz="3000" spc="735" dirty="0">
                <a:solidFill>
                  <a:srgbClr val="FF2E00"/>
                </a:solidFill>
                <a:latin typeface="Verdana"/>
                <a:cs typeface="Verdana"/>
              </a:rPr>
              <a:t> </a:t>
            </a:r>
            <a:r>
              <a:rPr sz="3000" spc="250" dirty="0">
                <a:solidFill>
                  <a:srgbClr val="FF2E00"/>
                </a:solidFill>
                <a:latin typeface="Verdana"/>
                <a:cs typeface="Verdana"/>
              </a:rPr>
              <a:t>title</a:t>
            </a:r>
            <a:endParaRPr sz="3000" dirty="0">
              <a:latin typeface="Verdana"/>
              <a:cs typeface="Verdan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1200" y="4203700"/>
            <a:ext cx="3973195" cy="711200"/>
          </a:xfrm>
          <a:prstGeom prst="rect">
            <a:avLst/>
          </a:prstGeom>
        </p:spPr>
        <p:txBody>
          <a:bodyPr vert="horz" wrap="square" lIns="0" tIns="12700" rIns="0" bIns="0" rtlCol="0">
            <a:spAutoFit/>
          </a:bodyPr>
          <a:lstStyle/>
          <a:p>
            <a:pPr marL="12700">
              <a:lnSpc>
                <a:spcPct val="100000"/>
              </a:lnSpc>
              <a:spcBef>
                <a:spcPts val="100"/>
              </a:spcBef>
            </a:pPr>
            <a:r>
              <a:rPr spc="80" dirty="0"/>
              <a:t>D</a:t>
            </a:r>
            <a:r>
              <a:rPr spc="-545" dirty="0"/>
              <a:t> </a:t>
            </a:r>
            <a:r>
              <a:rPr spc="-85" dirty="0"/>
              <a:t>I</a:t>
            </a:r>
            <a:r>
              <a:rPr spc="-540" dirty="0"/>
              <a:t> </a:t>
            </a:r>
            <a:r>
              <a:rPr spc="-585" dirty="0"/>
              <a:t>R</a:t>
            </a:r>
            <a:r>
              <a:rPr spc="-545" dirty="0"/>
              <a:t> </a:t>
            </a:r>
            <a:r>
              <a:rPr spc="-335" dirty="0"/>
              <a:t>E</a:t>
            </a:r>
            <a:r>
              <a:rPr spc="-540" dirty="0"/>
              <a:t> </a:t>
            </a:r>
            <a:r>
              <a:rPr spc="-85" dirty="0"/>
              <a:t>C</a:t>
            </a:r>
            <a:r>
              <a:rPr spc="-545" dirty="0"/>
              <a:t> </a:t>
            </a:r>
            <a:r>
              <a:rPr spc="-170" dirty="0"/>
              <a:t>T</a:t>
            </a:r>
            <a:r>
              <a:rPr spc="-540" dirty="0"/>
              <a:t> </a:t>
            </a:r>
            <a:r>
              <a:rPr spc="-85" dirty="0"/>
              <a:t>I</a:t>
            </a:r>
            <a:r>
              <a:rPr spc="-545" dirty="0"/>
              <a:t> </a:t>
            </a:r>
            <a:r>
              <a:rPr spc="-335" dirty="0"/>
              <a:t>V</a:t>
            </a:r>
            <a:r>
              <a:rPr spc="-540" dirty="0"/>
              <a:t> </a:t>
            </a:r>
            <a:r>
              <a:rPr spc="-335" dirty="0"/>
              <a:t>E</a:t>
            </a:r>
            <a:r>
              <a:rPr spc="-545" dirty="0"/>
              <a:t> </a:t>
            </a:r>
            <a:r>
              <a:rPr spc="-500" dirty="0"/>
              <a:t>S</a:t>
            </a:r>
          </a:p>
        </p:txBody>
      </p:sp>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56</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3973195" cy="711200"/>
          </a:xfrm>
          <a:prstGeom prst="rect">
            <a:avLst/>
          </a:prstGeom>
        </p:spPr>
        <p:txBody>
          <a:bodyPr vert="horz" wrap="square" lIns="0" tIns="12700" rIns="0" bIns="0" rtlCol="0">
            <a:spAutoFit/>
          </a:bodyPr>
          <a:lstStyle/>
          <a:p>
            <a:pPr marL="12700">
              <a:lnSpc>
                <a:spcPct val="100000"/>
              </a:lnSpc>
              <a:spcBef>
                <a:spcPts val="100"/>
              </a:spcBef>
            </a:pPr>
            <a:r>
              <a:rPr spc="80" dirty="0"/>
              <a:t>D</a:t>
            </a:r>
            <a:r>
              <a:rPr spc="-545" dirty="0"/>
              <a:t> </a:t>
            </a:r>
            <a:r>
              <a:rPr spc="-85" dirty="0"/>
              <a:t>I</a:t>
            </a:r>
            <a:r>
              <a:rPr spc="-540" dirty="0"/>
              <a:t> </a:t>
            </a:r>
            <a:r>
              <a:rPr spc="-585" dirty="0"/>
              <a:t>R</a:t>
            </a:r>
            <a:r>
              <a:rPr spc="-545" dirty="0"/>
              <a:t> </a:t>
            </a:r>
            <a:r>
              <a:rPr spc="-335" dirty="0"/>
              <a:t>E</a:t>
            </a:r>
            <a:r>
              <a:rPr spc="-540" dirty="0"/>
              <a:t> </a:t>
            </a:r>
            <a:r>
              <a:rPr spc="-85" dirty="0"/>
              <a:t>C</a:t>
            </a:r>
            <a:r>
              <a:rPr spc="-545" dirty="0"/>
              <a:t> </a:t>
            </a:r>
            <a:r>
              <a:rPr spc="-170" dirty="0"/>
              <a:t>T</a:t>
            </a:r>
            <a:r>
              <a:rPr spc="-540" dirty="0"/>
              <a:t> </a:t>
            </a:r>
            <a:r>
              <a:rPr spc="-85" dirty="0"/>
              <a:t>I</a:t>
            </a:r>
            <a:r>
              <a:rPr spc="-545" dirty="0"/>
              <a:t> </a:t>
            </a:r>
            <a:r>
              <a:rPr spc="-335" dirty="0"/>
              <a:t>V</a:t>
            </a:r>
            <a:r>
              <a:rPr spc="-540" dirty="0"/>
              <a:t> </a:t>
            </a:r>
            <a:r>
              <a:rPr spc="-335" dirty="0"/>
              <a:t>E</a:t>
            </a:r>
            <a:r>
              <a:rPr spc="-545" dirty="0"/>
              <a:t> </a:t>
            </a:r>
            <a:r>
              <a:rPr spc="-500" dirty="0"/>
              <a:t>S</a:t>
            </a:r>
          </a:p>
        </p:txBody>
      </p:sp>
      <p:sp>
        <p:nvSpPr>
          <p:cNvPr id="5" name="object 5"/>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57</a:t>
            </a:fld>
            <a:r>
              <a:rPr sz="2700" spc="15" baseline="1543" dirty="0"/>
              <a:t>/64</a:t>
            </a:r>
            <a:endParaRPr sz="2700" baseline="1543"/>
          </a:p>
        </p:txBody>
      </p:sp>
      <p:sp>
        <p:nvSpPr>
          <p:cNvPr id="3" name="object 3"/>
          <p:cNvSpPr txBox="1"/>
          <p:nvPr/>
        </p:nvSpPr>
        <p:spPr>
          <a:xfrm>
            <a:off x="698500" y="2501900"/>
            <a:ext cx="9650730" cy="3507740"/>
          </a:xfrm>
          <a:prstGeom prst="rect">
            <a:avLst/>
          </a:prstGeom>
        </p:spPr>
        <p:txBody>
          <a:bodyPr vert="horz" wrap="square" lIns="0" tIns="12700" rIns="0" bIns="0" rtlCol="0">
            <a:spAutoFit/>
          </a:bodyPr>
          <a:lstStyle/>
          <a:p>
            <a:pPr marL="482600" indent="-469900">
              <a:lnSpc>
                <a:spcPct val="100000"/>
              </a:lnSpc>
              <a:spcBef>
                <a:spcPts val="100"/>
              </a:spcBef>
              <a:buClr>
                <a:srgbClr val="646464"/>
              </a:buClr>
              <a:buSzPct val="90277"/>
              <a:buChar char="•"/>
              <a:tabLst>
                <a:tab pos="481965" algn="l"/>
                <a:tab pos="482600" algn="l"/>
              </a:tabLst>
            </a:pPr>
            <a:r>
              <a:rPr sz="3600" b="1" spc="-5" dirty="0">
                <a:solidFill>
                  <a:srgbClr val="FFFFFF"/>
                </a:solidFill>
                <a:latin typeface="Arial"/>
                <a:cs typeface="Arial"/>
              </a:rPr>
              <a:t>“Component” </a:t>
            </a:r>
            <a:r>
              <a:rPr sz="3600" b="1" spc="15" dirty="0">
                <a:solidFill>
                  <a:srgbClr val="FFFFFF"/>
                </a:solidFill>
                <a:latin typeface="Arial"/>
                <a:cs typeface="Arial"/>
              </a:rPr>
              <a:t>with </a:t>
            </a:r>
            <a:r>
              <a:rPr sz="3600" b="1" spc="-114" dirty="0">
                <a:solidFill>
                  <a:srgbClr val="FFFFFF"/>
                </a:solidFill>
                <a:latin typeface="Arial"/>
                <a:cs typeface="Arial"/>
              </a:rPr>
              <a:t>custom</a:t>
            </a:r>
            <a:r>
              <a:rPr sz="3600" b="1" spc="195" dirty="0">
                <a:solidFill>
                  <a:srgbClr val="FFFFFF"/>
                </a:solidFill>
                <a:latin typeface="Arial"/>
                <a:cs typeface="Arial"/>
              </a:rPr>
              <a:t> </a:t>
            </a:r>
            <a:r>
              <a:rPr sz="3600" b="1" spc="-50" dirty="0">
                <a:solidFill>
                  <a:srgbClr val="FFFFFF"/>
                </a:solidFill>
                <a:latin typeface="Arial"/>
                <a:cs typeface="Arial"/>
              </a:rPr>
              <a:t>functionality</a:t>
            </a:r>
            <a:endParaRPr sz="3600">
              <a:latin typeface="Arial"/>
              <a:cs typeface="Arial"/>
            </a:endParaRPr>
          </a:p>
          <a:p>
            <a:pPr>
              <a:lnSpc>
                <a:spcPct val="100000"/>
              </a:lnSpc>
              <a:spcBef>
                <a:spcPts val="5"/>
              </a:spcBef>
            </a:pPr>
            <a:endParaRPr sz="4150">
              <a:latin typeface="Times New Roman"/>
              <a:cs typeface="Times New Roman"/>
            </a:endParaRPr>
          </a:p>
          <a:p>
            <a:pPr marL="482600" indent="-469900">
              <a:lnSpc>
                <a:spcPct val="100000"/>
              </a:lnSpc>
              <a:buClr>
                <a:srgbClr val="646464"/>
              </a:buClr>
              <a:buSzPct val="90277"/>
              <a:buChar char="•"/>
              <a:tabLst>
                <a:tab pos="481965" algn="l"/>
                <a:tab pos="482600" algn="l"/>
              </a:tabLst>
            </a:pPr>
            <a:r>
              <a:rPr sz="3600" spc="-70" dirty="0">
                <a:solidFill>
                  <a:srgbClr val="FFFFFF"/>
                </a:solidFill>
                <a:latin typeface="Arial"/>
                <a:cs typeface="Arial"/>
              </a:rPr>
              <a:t>Can have </a:t>
            </a:r>
            <a:r>
              <a:rPr sz="3600" spc="20" dirty="0">
                <a:solidFill>
                  <a:srgbClr val="FFFFFF"/>
                </a:solidFill>
                <a:latin typeface="Arial"/>
                <a:cs typeface="Arial"/>
              </a:rPr>
              <a:t>own </a:t>
            </a:r>
            <a:r>
              <a:rPr sz="3600" spc="70" dirty="0">
                <a:solidFill>
                  <a:srgbClr val="FFFFFF"/>
                </a:solidFill>
                <a:latin typeface="Arial"/>
                <a:cs typeface="Arial"/>
              </a:rPr>
              <a:t>template </a:t>
            </a:r>
            <a:r>
              <a:rPr sz="3600" spc="20" dirty="0">
                <a:solidFill>
                  <a:srgbClr val="FFFFFF"/>
                </a:solidFill>
                <a:latin typeface="Arial"/>
                <a:cs typeface="Arial"/>
              </a:rPr>
              <a:t>and</a:t>
            </a:r>
            <a:r>
              <a:rPr sz="3600" spc="-285" dirty="0">
                <a:solidFill>
                  <a:srgbClr val="FFFFFF"/>
                </a:solidFill>
                <a:latin typeface="Arial"/>
                <a:cs typeface="Arial"/>
              </a:rPr>
              <a:t> </a:t>
            </a:r>
            <a:r>
              <a:rPr sz="3600" spc="45" dirty="0">
                <a:solidFill>
                  <a:srgbClr val="FFFFFF"/>
                </a:solidFill>
                <a:latin typeface="Arial"/>
                <a:cs typeface="Arial"/>
              </a:rPr>
              <a:t>controller</a:t>
            </a:r>
            <a:endParaRPr sz="3600">
              <a:latin typeface="Arial"/>
              <a:cs typeface="Arial"/>
            </a:endParaRPr>
          </a:p>
          <a:p>
            <a:pPr marL="482600" marR="5080" indent="-469900">
              <a:lnSpc>
                <a:spcPct val="113399"/>
              </a:lnSpc>
              <a:spcBef>
                <a:spcPts val="4205"/>
              </a:spcBef>
              <a:buClr>
                <a:srgbClr val="646464"/>
              </a:buClr>
              <a:buSzPct val="90277"/>
              <a:buChar char="•"/>
              <a:tabLst>
                <a:tab pos="481965" algn="l"/>
                <a:tab pos="482600" algn="l"/>
              </a:tabLst>
            </a:pPr>
            <a:r>
              <a:rPr sz="3600" spc="-70" dirty="0">
                <a:solidFill>
                  <a:srgbClr val="FFFFFF"/>
                </a:solidFill>
                <a:latin typeface="Arial"/>
                <a:cs typeface="Arial"/>
              </a:rPr>
              <a:t>Can </a:t>
            </a:r>
            <a:r>
              <a:rPr sz="3600" spc="95" dirty="0">
                <a:solidFill>
                  <a:srgbClr val="FFFFFF"/>
                </a:solidFill>
                <a:latin typeface="Arial"/>
                <a:cs typeface="Arial"/>
              </a:rPr>
              <a:t>be </a:t>
            </a:r>
            <a:r>
              <a:rPr sz="3600" b="1" spc="5" dirty="0">
                <a:solidFill>
                  <a:srgbClr val="FFFFFF"/>
                </a:solidFill>
                <a:latin typeface="Arial"/>
                <a:cs typeface="Arial"/>
              </a:rPr>
              <a:t>defined </a:t>
            </a:r>
            <a:r>
              <a:rPr sz="3600" b="1" spc="-240" dirty="0">
                <a:solidFill>
                  <a:srgbClr val="FFFFFF"/>
                </a:solidFill>
                <a:latin typeface="Arial"/>
                <a:cs typeface="Arial"/>
              </a:rPr>
              <a:t>as </a:t>
            </a:r>
            <a:r>
              <a:rPr sz="3600" b="1" spc="20" dirty="0">
                <a:solidFill>
                  <a:srgbClr val="FFFFFF"/>
                </a:solidFill>
                <a:latin typeface="Arial"/>
                <a:cs typeface="Arial"/>
              </a:rPr>
              <a:t>element, </a:t>
            </a:r>
            <a:r>
              <a:rPr sz="3600" b="1" spc="40" dirty="0">
                <a:solidFill>
                  <a:srgbClr val="FFFFFF"/>
                </a:solidFill>
                <a:latin typeface="Arial"/>
                <a:cs typeface="Arial"/>
              </a:rPr>
              <a:t>attribute</a:t>
            </a:r>
            <a:r>
              <a:rPr sz="3600" spc="40" dirty="0">
                <a:solidFill>
                  <a:srgbClr val="FFFFFF"/>
                </a:solidFill>
                <a:latin typeface="Arial"/>
                <a:cs typeface="Arial"/>
              </a:rPr>
              <a:t>, </a:t>
            </a:r>
            <a:r>
              <a:rPr sz="3600" spc="-125" dirty="0">
                <a:solidFill>
                  <a:srgbClr val="FFFFFF"/>
                </a:solidFill>
                <a:latin typeface="Arial"/>
                <a:cs typeface="Arial"/>
              </a:rPr>
              <a:t>class,  </a:t>
            </a:r>
            <a:r>
              <a:rPr sz="3600" spc="55" dirty="0">
                <a:solidFill>
                  <a:srgbClr val="FFFFFF"/>
                </a:solidFill>
                <a:latin typeface="Arial"/>
                <a:cs typeface="Arial"/>
              </a:rPr>
              <a:t>comment</a:t>
            </a:r>
            <a:endParaRPr sz="3600">
              <a:latin typeface="Arial"/>
              <a:cs typeface="Arial"/>
            </a:endParaRPr>
          </a:p>
        </p:txBody>
      </p:sp>
      <p:sp>
        <p:nvSpPr>
          <p:cNvPr id="4" name="object 4"/>
          <p:cNvSpPr txBox="1"/>
          <p:nvPr/>
        </p:nvSpPr>
        <p:spPr>
          <a:xfrm>
            <a:off x="3543300" y="8648700"/>
            <a:ext cx="5906770" cy="406400"/>
          </a:xfrm>
          <a:prstGeom prst="rect">
            <a:avLst/>
          </a:prstGeom>
        </p:spPr>
        <p:txBody>
          <a:bodyPr vert="horz" wrap="square" lIns="0" tIns="12700" rIns="0" bIns="0" rtlCol="0">
            <a:spAutoFit/>
          </a:bodyPr>
          <a:lstStyle/>
          <a:p>
            <a:pPr marL="12700">
              <a:lnSpc>
                <a:spcPct val="100000"/>
              </a:lnSpc>
              <a:spcBef>
                <a:spcPts val="100"/>
              </a:spcBef>
            </a:pPr>
            <a:r>
              <a:rPr sz="2500" u="heavy" spc="35" dirty="0">
                <a:solidFill>
                  <a:srgbClr val="FFFFFF"/>
                </a:solidFill>
                <a:uFill>
                  <a:solidFill>
                    <a:srgbClr val="FFFFFF"/>
                  </a:solidFill>
                </a:uFill>
                <a:latin typeface="Arial"/>
                <a:cs typeface="Arial"/>
              </a:rPr>
              <a:t>https://docs.angularjs.org/guide/directive</a:t>
            </a:r>
            <a:endParaRPr sz="2500">
              <a:latin typeface="Arial"/>
              <a:cs typeface="Aria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3973195" cy="711200"/>
          </a:xfrm>
          <a:prstGeom prst="rect">
            <a:avLst/>
          </a:prstGeom>
        </p:spPr>
        <p:txBody>
          <a:bodyPr vert="horz" wrap="square" lIns="0" tIns="12700" rIns="0" bIns="0" rtlCol="0">
            <a:spAutoFit/>
          </a:bodyPr>
          <a:lstStyle/>
          <a:p>
            <a:pPr marL="12700">
              <a:lnSpc>
                <a:spcPct val="100000"/>
              </a:lnSpc>
              <a:spcBef>
                <a:spcPts val="100"/>
              </a:spcBef>
            </a:pPr>
            <a:r>
              <a:rPr spc="80" dirty="0"/>
              <a:t>D</a:t>
            </a:r>
            <a:r>
              <a:rPr spc="-545" dirty="0"/>
              <a:t> </a:t>
            </a:r>
            <a:r>
              <a:rPr spc="-85" dirty="0"/>
              <a:t>I</a:t>
            </a:r>
            <a:r>
              <a:rPr spc="-540" dirty="0"/>
              <a:t> </a:t>
            </a:r>
            <a:r>
              <a:rPr spc="-585" dirty="0"/>
              <a:t>R</a:t>
            </a:r>
            <a:r>
              <a:rPr spc="-545" dirty="0"/>
              <a:t> </a:t>
            </a:r>
            <a:r>
              <a:rPr spc="-335" dirty="0"/>
              <a:t>E</a:t>
            </a:r>
            <a:r>
              <a:rPr spc="-540" dirty="0"/>
              <a:t> </a:t>
            </a:r>
            <a:r>
              <a:rPr spc="-85" dirty="0"/>
              <a:t>C</a:t>
            </a:r>
            <a:r>
              <a:rPr spc="-545" dirty="0"/>
              <a:t> </a:t>
            </a:r>
            <a:r>
              <a:rPr spc="-170" dirty="0"/>
              <a:t>T</a:t>
            </a:r>
            <a:r>
              <a:rPr spc="-540" dirty="0"/>
              <a:t> </a:t>
            </a:r>
            <a:r>
              <a:rPr spc="-85" dirty="0"/>
              <a:t>I</a:t>
            </a:r>
            <a:r>
              <a:rPr spc="-545" dirty="0"/>
              <a:t> </a:t>
            </a:r>
            <a:r>
              <a:rPr spc="-335" dirty="0"/>
              <a:t>V</a:t>
            </a:r>
            <a:r>
              <a:rPr spc="-540" dirty="0"/>
              <a:t> </a:t>
            </a:r>
            <a:r>
              <a:rPr spc="-335" dirty="0"/>
              <a:t>E</a:t>
            </a:r>
            <a:r>
              <a:rPr spc="-545" dirty="0"/>
              <a:t> </a:t>
            </a:r>
            <a:r>
              <a:rPr spc="-500" dirty="0"/>
              <a:t>S</a:t>
            </a: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58</a:t>
            </a:fld>
            <a:r>
              <a:rPr sz="2700" spc="15" baseline="1543" dirty="0"/>
              <a:t>/64</a:t>
            </a:r>
            <a:endParaRPr sz="2700" baseline="1543"/>
          </a:p>
        </p:txBody>
      </p:sp>
      <p:sp>
        <p:nvSpPr>
          <p:cNvPr id="3" name="object 3"/>
          <p:cNvSpPr txBox="1"/>
          <p:nvPr/>
        </p:nvSpPr>
        <p:spPr>
          <a:xfrm>
            <a:off x="2959100" y="6032500"/>
            <a:ext cx="6907530" cy="929640"/>
          </a:xfrm>
          <a:prstGeom prst="rect">
            <a:avLst/>
          </a:prstGeom>
        </p:spPr>
        <p:txBody>
          <a:bodyPr vert="horz" wrap="square" lIns="0" tIns="12700" rIns="0" bIns="0" rtlCol="0">
            <a:spAutoFit/>
          </a:bodyPr>
          <a:lstStyle/>
          <a:p>
            <a:pPr marL="12700">
              <a:lnSpc>
                <a:spcPts val="2410"/>
              </a:lnSpc>
              <a:spcBef>
                <a:spcPts val="100"/>
              </a:spcBef>
              <a:tabLst>
                <a:tab pos="1612900" algn="l"/>
              </a:tabLst>
            </a:pPr>
            <a:r>
              <a:rPr sz="2100" b="1" dirty="0">
                <a:solidFill>
                  <a:srgbClr val="8FCCF2"/>
                </a:solidFill>
                <a:latin typeface="Courier New"/>
                <a:cs typeface="Courier New"/>
              </a:rPr>
              <a:t>&lt;ion-item	</a:t>
            </a:r>
            <a:r>
              <a:rPr sz="2100" b="1" spc="-5" dirty="0">
                <a:solidFill>
                  <a:srgbClr val="F5A68B"/>
                </a:solidFill>
                <a:latin typeface="Courier New"/>
                <a:cs typeface="Courier New"/>
              </a:rPr>
              <a:t>ng-repeat</a:t>
            </a:r>
            <a:r>
              <a:rPr sz="2100" spc="-5" dirty="0">
                <a:solidFill>
                  <a:srgbClr val="D9D9D9"/>
                </a:solidFill>
                <a:latin typeface="Courier New"/>
                <a:cs typeface="Courier New"/>
              </a:rPr>
              <a:t>=</a:t>
            </a:r>
            <a:r>
              <a:rPr sz="2100" spc="-5" dirty="0">
                <a:solidFill>
                  <a:srgbClr val="96E284"/>
                </a:solidFill>
                <a:latin typeface="Courier New"/>
                <a:cs typeface="Courier New"/>
              </a:rPr>
              <a:t>"movie in</a:t>
            </a:r>
            <a:r>
              <a:rPr sz="2100" spc="-50" dirty="0">
                <a:solidFill>
                  <a:srgbClr val="96E284"/>
                </a:solidFill>
                <a:latin typeface="Courier New"/>
                <a:cs typeface="Courier New"/>
              </a:rPr>
              <a:t> </a:t>
            </a:r>
            <a:r>
              <a:rPr sz="2100" dirty="0">
                <a:solidFill>
                  <a:srgbClr val="96E284"/>
                </a:solidFill>
                <a:latin typeface="Courier New"/>
                <a:cs typeface="Courier New"/>
              </a:rPr>
              <a:t>data.movies"</a:t>
            </a:r>
            <a:r>
              <a:rPr sz="2100" b="1" dirty="0">
                <a:solidFill>
                  <a:srgbClr val="8FCCF2"/>
                </a:solidFill>
                <a:latin typeface="Courier New"/>
                <a:cs typeface="Courier New"/>
              </a:rPr>
              <a:t>&gt;</a:t>
            </a:r>
            <a:endParaRPr sz="2100">
              <a:latin typeface="Courier New"/>
              <a:cs typeface="Courier New"/>
            </a:endParaRPr>
          </a:p>
          <a:p>
            <a:pPr marL="492759">
              <a:lnSpc>
                <a:spcPts val="2300"/>
              </a:lnSpc>
            </a:pPr>
            <a:r>
              <a:rPr sz="2100" b="1" spc="-5" dirty="0">
                <a:solidFill>
                  <a:srgbClr val="8FCCF2"/>
                </a:solidFill>
                <a:latin typeface="Courier New"/>
                <a:cs typeface="Courier New"/>
              </a:rPr>
              <a:t>&lt;strong&gt;</a:t>
            </a:r>
            <a:r>
              <a:rPr sz="2100" spc="-5" dirty="0">
                <a:solidFill>
                  <a:srgbClr val="D9D9D9"/>
                </a:solidFill>
                <a:latin typeface="Courier New"/>
                <a:cs typeface="Courier New"/>
              </a:rPr>
              <a:t>{{movie.title}}</a:t>
            </a:r>
            <a:r>
              <a:rPr sz="2100" b="1" spc="-5" dirty="0">
                <a:solidFill>
                  <a:srgbClr val="8FCCF2"/>
                </a:solidFill>
                <a:latin typeface="Courier New"/>
                <a:cs typeface="Courier New"/>
              </a:rPr>
              <a:t>&lt;/strong&gt;</a:t>
            </a:r>
            <a:endParaRPr sz="2100">
              <a:latin typeface="Courier New"/>
              <a:cs typeface="Courier New"/>
            </a:endParaRPr>
          </a:p>
          <a:p>
            <a:pPr marL="12700">
              <a:lnSpc>
                <a:spcPts val="2410"/>
              </a:lnSpc>
            </a:pPr>
            <a:r>
              <a:rPr sz="2100" b="1" dirty="0">
                <a:solidFill>
                  <a:srgbClr val="8FCCF2"/>
                </a:solidFill>
                <a:latin typeface="Courier New"/>
                <a:cs typeface="Courier New"/>
              </a:rPr>
              <a:t>&lt;/ion-item&gt;</a:t>
            </a:r>
            <a:endParaRPr sz="2100">
              <a:latin typeface="Courier New"/>
              <a:cs typeface="Courier New"/>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3973195" cy="711200"/>
          </a:xfrm>
          <a:prstGeom prst="rect">
            <a:avLst/>
          </a:prstGeom>
        </p:spPr>
        <p:txBody>
          <a:bodyPr vert="horz" wrap="square" lIns="0" tIns="12700" rIns="0" bIns="0" rtlCol="0">
            <a:spAutoFit/>
          </a:bodyPr>
          <a:lstStyle/>
          <a:p>
            <a:pPr marL="12700">
              <a:lnSpc>
                <a:spcPct val="100000"/>
              </a:lnSpc>
              <a:spcBef>
                <a:spcPts val="100"/>
              </a:spcBef>
            </a:pPr>
            <a:r>
              <a:rPr spc="80" dirty="0"/>
              <a:t>D</a:t>
            </a:r>
            <a:r>
              <a:rPr spc="-545" dirty="0"/>
              <a:t> </a:t>
            </a:r>
            <a:r>
              <a:rPr spc="-85" dirty="0"/>
              <a:t>I</a:t>
            </a:r>
            <a:r>
              <a:rPr spc="-540" dirty="0"/>
              <a:t> </a:t>
            </a:r>
            <a:r>
              <a:rPr spc="-585" dirty="0"/>
              <a:t>R</a:t>
            </a:r>
            <a:r>
              <a:rPr spc="-545" dirty="0"/>
              <a:t> </a:t>
            </a:r>
            <a:r>
              <a:rPr spc="-335" dirty="0"/>
              <a:t>E</a:t>
            </a:r>
            <a:r>
              <a:rPr spc="-540" dirty="0"/>
              <a:t> </a:t>
            </a:r>
            <a:r>
              <a:rPr spc="-85" dirty="0"/>
              <a:t>C</a:t>
            </a:r>
            <a:r>
              <a:rPr spc="-545" dirty="0"/>
              <a:t> </a:t>
            </a:r>
            <a:r>
              <a:rPr spc="-170" dirty="0"/>
              <a:t>T</a:t>
            </a:r>
            <a:r>
              <a:rPr spc="-540" dirty="0"/>
              <a:t> </a:t>
            </a:r>
            <a:r>
              <a:rPr spc="-85" dirty="0"/>
              <a:t>I</a:t>
            </a:r>
            <a:r>
              <a:rPr spc="-545" dirty="0"/>
              <a:t> </a:t>
            </a:r>
            <a:r>
              <a:rPr spc="-335" dirty="0"/>
              <a:t>V</a:t>
            </a:r>
            <a:r>
              <a:rPr spc="-540" dirty="0"/>
              <a:t> </a:t>
            </a:r>
            <a:r>
              <a:rPr spc="-335" dirty="0"/>
              <a:t>E</a:t>
            </a:r>
            <a:r>
              <a:rPr spc="-545" dirty="0"/>
              <a:t> </a:t>
            </a:r>
            <a:r>
              <a:rPr spc="-500" dirty="0"/>
              <a:t>S</a:t>
            </a:r>
          </a:p>
        </p:txBody>
      </p:sp>
      <p:sp>
        <p:nvSpPr>
          <p:cNvPr id="3" name="object 3"/>
          <p:cNvSpPr txBox="1"/>
          <p:nvPr/>
        </p:nvSpPr>
        <p:spPr>
          <a:xfrm>
            <a:off x="2959100" y="6032500"/>
            <a:ext cx="6907530" cy="929640"/>
          </a:xfrm>
          <a:prstGeom prst="rect">
            <a:avLst/>
          </a:prstGeom>
        </p:spPr>
        <p:txBody>
          <a:bodyPr vert="horz" wrap="square" lIns="0" tIns="12700" rIns="0" bIns="0" rtlCol="0">
            <a:spAutoFit/>
          </a:bodyPr>
          <a:lstStyle/>
          <a:p>
            <a:pPr marL="12700">
              <a:lnSpc>
                <a:spcPts val="2410"/>
              </a:lnSpc>
              <a:spcBef>
                <a:spcPts val="100"/>
              </a:spcBef>
              <a:tabLst>
                <a:tab pos="1612900" algn="l"/>
              </a:tabLst>
            </a:pPr>
            <a:r>
              <a:rPr sz="2100" b="1" dirty="0">
                <a:solidFill>
                  <a:srgbClr val="8FCCF2"/>
                </a:solidFill>
                <a:latin typeface="Courier New"/>
                <a:cs typeface="Courier New"/>
              </a:rPr>
              <a:t>&lt;ion-item	</a:t>
            </a:r>
            <a:r>
              <a:rPr sz="2100" b="1" spc="-5" dirty="0">
                <a:solidFill>
                  <a:srgbClr val="F5A68B"/>
                </a:solidFill>
                <a:latin typeface="Courier New"/>
                <a:cs typeface="Courier New"/>
              </a:rPr>
              <a:t>ng-repeat</a:t>
            </a:r>
            <a:r>
              <a:rPr sz="2100" spc="-5" dirty="0">
                <a:solidFill>
                  <a:srgbClr val="D9D9D9"/>
                </a:solidFill>
                <a:latin typeface="Courier New"/>
                <a:cs typeface="Courier New"/>
              </a:rPr>
              <a:t>=</a:t>
            </a:r>
            <a:r>
              <a:rPr sz="2100" spc="-5" dirty="0">
                <a:solidFill>
                  <a:srgbClr val="96E284"/>
                </a:solidFill>
                <a:latin typeface="Courier New"/>
                <a:cs typeface="Courier New"/>
              </a:rPr>
              <a:t>"movie in</a:t>
            </a:r>
            <a:r>
              <a:rPr sz="2100" spc="-50" dirty="0">
                <a:solidFill>
                  <a:srgbClr val="96E284"/>
                </a:solidFill>
                <a:latin typeface="Courier New"/>
                <a:cs typeface="Courier New"/>
              </a:rPr>
              <a:t> </a:t>
            </a:r>
            <a:r>
              <a:rPr sz="2100" dirty="0">
                <a:solidFill>
                  <a:srgbClr val="96E284"/>
                </a:solidFill>
                <a:latin typeface="Courier New"/>
                <a:cs typeface="Courier New"/>
              </a:rPr>
              <a:t>data.movies"</a:t>
            </a:r>
            <a:r>
              <a:rPr sz="2100" b="1" dirty="0">
                <a:solidFill>
                  <a:srgbClr val="8FCCF2"/>
                </a:solidFill>
                <a:latin typeface="Courier New"/>
                <a:cs typeface="Courier New"/>
              </a:rPr>
              <a:t>&gt;</a:t>
            </a:r>
            <a:endParaRPr sz="2100">
              <a:latin typeface="Courier New"/>
              <a:cs typeface="Courier New"/>
            </a:endParaRPr>
          </a:p>
          <a:p>
            <a:pPr marL="492759">
              <a:lnSpc>
                <a:spcPts val="2300"/>
              </a:lnSpc>
            </a:pPr>
            <a:r>
              <a:rPr sz="2100" b="1" spc="-5" dirty="0">
                <a:solidFill>
                  <a:srgbClr val="8FCCF2"/>
                </a:solidFill>
                <a:latin typeface="Courier New"/>
                <a:cs typeface="Courier New"/>
              </a:rPr>
              <a:t>&lt;strong&gt;</a:t>
            </a:r>
            <a:r>
              <a:rPr sz="2100" spc="-5" dirty="0">
                <a:solidFill>
                  <a:srgbClr val="D9D9D9"/>
                </a:solidFill>
                <a:latin typeface="Courier New"/>
                <a:cs typeface="Courier New"/>
              </a:rPr>
              <a:t>{{movie.title}}</a:t>
            </a:r>
            <a:r>
              <a:rPr sz="2100" b="1" spc="-5" dirty="0">
                <a:solidFill>
                  <a:srgbClr val="8FCCF2"/>
                </a:solidFill>
                <a:latin typeface="Courier New"/>
                <a:cs typeface="Courier New"/>
              </a:rPr>
              <a:t>&lt;/strong&gt;</a:t>
            </a:r>
            <a:endParaRPr sz="2100">
              <a:latin typeface="Courier New"/>
              <a:cs typeface="Courier New"/>
            </a:endParaRPr>
          </a:p>
          <a:p>
            <a:pPr marL="12700">
              <a:lnSpc>
                <a:spcPts val="2410"/>
              </a:lnSpc>
            </a:pPr>
            <a:r>
              <a:rPr sz="2100" b="1" dirty="0">
                <a:solidFill>
                  <a:srgbClr val="8FCCF2"/>
                </a:solidFill>
                <a:latin typeface="Courier New"/>
                <a:cs typeface="Courier New"/>
              </a:rPr>
              <a:t>&lt;/ion-item&gt;</a:t>
            </a:r>
            <a:endParaRPr sz="2100">
              <a:latin typeface="Courier New"/>
              <a:cs typeface="Courier New"/>
            </a:endParaRPr>
          </a:p>
        </p:txBody>
      </p:sp>
      <p:sp>
        <p:nvSpPr>
          <p:cNvPr id="4" name="object 4"/>
          <p:cNvSpPr/>
          <p:nvPr/>
        </p:nvSpPr>
        <p:spPr>
          <a:xfrm>
            <a:off x="3815626" y="3333241"/>
            <a:ext cx="2368550" cy="2425700"/>
          </a:xfrm>
          <a:custGeom>
            <a:avLst/>
            <a:gdLst/>
            <a:ahLst/>
            <a:cxnLst/>
            <a:rect l="l" t="t" r="r" b="b"/>
            <a:pathLst>
              <a:path w="2368550" h="2425700">
                <a:moveTo>
                  <a:pt x="13023" y="2413000"/>
                </a:moveTo>
                <a:lnTo>
                  <a:pt x="5829" y="2413000"/>
                </a:lnTo>
                <a:lnTo>
                  <a:pt x="7804" y="2425700"/>
                </a:lnTo>
                <a:lnTo>
                  <a:pt x="10547" y="2425700"/>
                </a:lnTo>
                <a:lnTo>
                  <a:pt x="13023" y="2413000"/>
                </a:lnTo>
                <a:close/>
              </a:path>
              <a:path w="2368550" h="2425700">
                <a:moveTo>
                  <a:pt x="55786" y="2400300"/>
                </a:moveTo>
                <a:lnTo>
                  <a:pt x="21112" y="2400300"/>
                </a:lnTo>
                <a:lnTo>
                  <a:pt x="20097" y="2413000"/>
                </a:lnTo>
                <a:lnTo>
                  <a:pt x="17919" y="2425700"/>
                </a:lnTo>
                <a:lnTo>
                  <a:pt x="44562" y="2425700"/>
                </a:lnTo>
                <a:lnTo>
                  <a:pt x="45478" y="2413000"/>
                </a:lnTo>
                <a:lnTo>
                  <a:pt x="50546" y="2413000"/>
                </a:lnTo>
                <a:lnTo>
                  <a:pt x="55786" y="2400300"/>
                </a:lnTo>
                <a:close/>
              </a:path>
              <a:path w="2368550" h="2425700">
                <a:moveTo>
                  <a:pt x="49579" y="2413000"/>
                </a:moveTo>
                <a:lnTo>
                  <a:pt x="45478" y="2413000"/>
                </a:lnTo>
                <a:lnTo>
                  <a:pt x="47075" y="2425700"/>
                </a:lnTo>
                <a:lnTo>
                  <a:pt x="49579" y="2413000"/>
                </a:lnTo>
                <a:close/>
              </a:path>
              <a:path w="2368550" h="2425700">
                <a:moveTo>
                  <a:pt x="2476" y="2400300"/>
                </a:moveTo>
                <a:lnTo>
                  <a:pt x="0" y="2400300"/>
                </a:lnTo>
                <a:lnTo>
                  <a:pt x="76" y="2413000"/>
                </a:lnTo>
                <a:lnTo>
                  <a:pt x="2476" y="2400300"/>
                </a:lnTo>
                <a:close/>
              </a:path>
              <a:path w="2368550" h="2425700">
                <a:moveTo>
                  <a:pt x="19600" y="2400300"/>
                </a:moveTo>
                <a:lnTo>
                  <a:pt x="9410" y="2400300"/>
                </a:lnTo>
                <a:lnTo>
                  <a:pt x="8585" y="2413000"/>
                </a:lnTo>
                <a:lnTo>
                  <a:pt x="14198" y="2413000"/>
                </a:lnTo>
                <a:lnTo>
                  <a:pt x="19600" y="2400300"/>
                </a:lnTo>
                <a:close/>
              </a:path>
              <a:path w="2368550" h="2425700">
                <a:moveTo>
                  <a:pt x="60401" y="2387600"/>
                </a:moveTo>
                <a:lnTo>
                  <a:pt x="4616" y="2387600"/>
                </a:lnTo>
                <a:lnTo>
                  <a:pt x="2003" y="2400300"/>
                </a:lnTo>
                <a:lnTo>
                  <a:pt x="60655" y="2400300"/>
                </a:lnTo>
                <a:lnTo>
                  <a:pt x="60401" y="2387600"/>
                </a:lnTo>
                <a:close/>
              </a:path>
              <a:path w="2368550" h="2425700">
                <a:moveTo>
                  <a:pt x="11557" y="2374900"/>
                </a:moveTo>
                <a:lnTo>
                  <a:pt x="9067" y="2387600"/>
                </a:lnTo>
                <a:lnTo>
                  <a:pt x="11557" y="2374900"/>
                </a:lnTo>
                <a:close/>
              </a:path>
              <a:path w="2368550" h="2425700">
                <a:moveTo>
                  <a:pt x="16459" y="2374900"/>
                </a:moveTo>
                <a:lnTo>
                  <a:pt x="11846" y="2387600"/>
                </a:lnTo>
                <a:lnTo>
                  <a:pt x="19279" y="2387600"/>
                </a:lnTo>
                <a:lnTo>
                  <a:pt x="16459" y="2374900"/>
                </a:lnTo>
                <a:close/>
              </a:path>
              <a:path w="2368550" h="2425700">
                <a:moveTo>
                  <a:pt x="61495" y="2374900"/>
                </a:moveTo>
                <a:lnTo>
                  <a:pt x="22165" y="2374900"/>
                </a:lnTo>
                <a:lnTo>
                  <a:pt x="22320" y="2387600"/>
                </a:lnTo>
                <a:lnTo>
                  <a:pt x="59736" y="2387600"/>
                </a:lnTo>
                <a:lnTo>
                  <a:pt x="61495" y="2374900"/>
                </a:lnTo>
                <a:close/>
              </a:path>
              <a:path w="2368550" h="2425700">
                <a:moveTo>
                  <a:pt x="15966" y="2371063"/>
                </a:moveTo>
                <a:lnTo>
                  <a:pt x="13538" y="2374900"/>
                </a:lnTo>
                <a:lnTo>
                  <a:pt x="15544" y="2374900"/>
                </a:lnTo>
                <a:lnTo>
                  <a:pt x="15966" y="2371063"/>
                </a:lnTo>
                <a:close/>
              </a:path>
              <a:path w="2368550" h="2425700">
                <a:moveTo>
                  <a:pt x="67567" y="2362200"/>
                </a:moveTo>
                <a:lnTo>
                  <a:pt x="21577" y="2362200"/>
                </a:lnTo>
                <a:lnTo>
                  <a:pt x="22161" y="2374900"/>
                </a:lnTo>
                <a:lnTo>
                  <a:pt x="66774" y="2374900"/>
                </a:lnTo>
                <a:lnTo>
                  <a:pt x="67567" y="2362200"/>
                </a:lnTo>
                <a:close/>
              </a:path>
              <a:path w="2368550" h="2425700">
                <a:moveTo>
                  <a:pt x="21577" y="2362200"/>
                </a:moveTo>
                <a:lnTo>
                  <a:pt x="16941" y="2362200"/>
                </a:lnTo>
                <a:lnTo>
                  <a:pt x="15966" y="2371063"/>
                </a:lnTo>
                <a:lnTo>
                  <a:pt x="21577" y="2362200"/>
                </a:lnTo>
                <a:close/>
              </a:path>
              <a:path w="2368550" h="2425700">
                <a:moveTo>
                  <a:pt x="25554" y="2349500"/>
                </a:moveTo>
                <a:lnTo>
                  <a:pt x="19040" y="2349500"/>
                </a:lnTo>
                <a:lnTo>
                  <a:pt x="23634" y="2362200"/>
                </a:lnTo>
                <a:lnTo>
                  <a:pt x="29321" y="2362200"/>
                </a:lnTo>
                <a:lnTo>
                  <a:pt x="25554" y="2349500"/>
                </a:lnTo>
                <a:close/>
              </a:path>
              <a:path w="2368550" h="2425700">
                <a:moveTo>
                  <a:pt x="74193" y="2336800"/>
                </a:moveTo>
                <a:lnTo>
                  <a:pt x="31305" y="2336800"/>
                </a:lnTo>
                <a:lnTo>
                  <a:pt x="31596" y="2349500"/>
                </a:lnTo>
                <a:lnTo>
                  <a:pt x="29321" y="2362200"/>
                </a:lnTo>
                <a:lnTo>
                  <a:pt x="65709" y="2362200"/>
                </a:lnTo>
                <a:lnTo>
                  <a:pt x="59207" y="2349500"/>
                </a:lnTo>
                <a:lnTo>
                  <a:pt x="73248" y="2349500"/>
                </a:lnTo>
                <a:lnTo>
                  <a:pt x="74193" y="2336800"/>
                </a:lnTo>
                <a:close/>
              </a:path>
              <a:path w="2368550" h="2425700">
                <a:moveTo>
                  <a:pt x="73366" y="2349500"/>
                </a:moveTo>
                <a:lnTo>
                  <a:pt x="64528" y="2349500"/>
                </a:lnTo>
                <a:lnTo>
                  <a:pt x="65709" y="2362200"/>
                </a:lnTo>
                <a:lnTo>
                  <a:pt x="72891" y="2362200"/>
                </a:lnTo>
                <a:lnTo>
                  <a:pt x="73366" y="2349500"/>
                </a:lnTo>
                <a:close/>
              </a:path>
              <a:path w="2368550" h="2425700">
                <a:moveTo>
                  <a:pt x="26822" y="2324100"/>
                </a:moveTo>
                <a:lnTo>
                  <a:pt x="24168" y="2324100"/>
                </a:lnTo>
                <a:lnTo>
                  <a:pt x="19839" y="2336800"/>
                </a:lnTo>
                <a:lnTo>
                  <a:pt x="17953" y="2349500"/>
                </a:lnTo>
                <a:lnTo>
                  <a:pt x="19024" y="2349500"/>
                </a:lnTo>
                <a:lnTo>
                  <a:pt x="28956" y="2336800"/>
                </a:lnTo>
                <a:lnTo>
                  <a:pt x="27343" y="2336800"/>
                </a:lnTo>
                <a:lnTo>
                  <a:pt x="27635" y="2324983"/>
                </a:lnTo>
                <a:lnTo>
                  <a:pt x="26822" y="2324100"/>
                </a:lnTo>
                <a:close/>
              </a:path>
              <a:path w="2368550" h="2425700">
                <a:moveTo>
                  <a:pt x="34728" y="2332691"/>
                </a:moveTo>
                <a:lnTo>
                  <a:pt x="32804" y="2336800"/>
                </a:lnTo>
                <a:lnTo>
                  <a:pt x="38509" y="2336800"/>
                </a:lnTo>
                <a:lnTo>
                  <a:pt x="34728" y="2332691"/>
                </a:lnTo>
                <a:close/>
              </a:path>
              <a:path w="2368550" h="2425700">
                <a:moveTo>
                  <a:pt x="42475" y="2324100"/>
                </a:moveTo>
                <a:lnTo>
                  <a:pt x="38754" y="2324100"/>
                </a:lnTo>
                <a:lnTo>
                  <a:pt x="34728" y="2332691"/>
                </a:lnTo>
                <a:lnTo>
                  <a:pt x="38509" y="2336800"/>
                </a:lnTo>
                <a:lnTo>
                  <a:pt x="46748" y="2336800"/>
                </a:lnTo>
                <a:lnTo>
                  <a:pt x="42475" y="2324100"/>
                </a:lnTo>
                <a:close/>
              </a:path>
              <a:path w="2368550" h="2425700">
                <a:moveTo>
                  <a:pt x="49745" y="2324100"/>
                </a:moveTo>
                <a:lnTo>
                  <a:pt x="42475" y="2324100"/>
                </a:lnTo>
                <a:lnTo>
                  <a:pt x="46748" y="2336800"/>
                </a:lnTo>
                <a:lnTo>
                  <a:pt x="54635" y="2336800"/>
                </a:lnTo>
                <a:lnTo>
                  <a:pt x="49745" y="2324100"/>
                </a:lnTo>
                <a:close/>
              </a:path>
              <a:path w="2368550" h="2425700">
                <a:moveTo>
                  <a:pt x="53339" y="2324100"/>
                </a:moveTo>
                <a:lnTo>
                  <a:pt x="49745" y="2324100"/>
                </a:lnTo>
                <a:lnTo>
                  <a:pt x="54635" y="2336800"/>
                </a:lnTo>
                <a:lnTo>
                  <a:pt x="59429" y="2336800"/>
                </a:lnTo>
                <a:lnTo>
                  <a:pt x="53339" y="2324100"/>
                </a:lnTo>
                <a:close/>
              </a:path>
              <a:path w="2368550" h="2425700">
                <a:moveTo>
                  <a:pt x="78625" y="2324100"/>
                </a:moveTo>
                <a:lnTo>
                  <a:pt x="53339" y="2324100"/>
                </a:lnTo>
                <a:lnTo>
                  <a:pt x="59429" y="2336800"/>
                </a:lnTo>
                <a:lnTo>
                  <a:pt x="83007" y="2336800"/>
                </a:lnTo>
                <a:lnTo>
                  <a:pt x="78625" y="2324100"/>
                </a:lnTo>
                <a:close/>
              </a:path>
              <a:path w="2368550" h="2425700">
                <a:moveTo>
                  <a:pt x="38754" y="2324100"/>
                </a:moveTo>
                <a:lnTo>
                  <a:pt x="27657" y="2324100"/>
                </a:lnTo>
                <a:lnTo>
                  <a:pt x="27635" y="2324983"/>
                </a:lnTo>
                <a:lnTo>
                  <a:pt x="34728" y="2332691"/>
                </a:lnTo>
                <a:lnTo>
                  <a:pt x="38754" y="2324100"/>
                </a:lnTo>
                <a:close/>
              </a:path>
              <a:path w="2368550" h="2425700">
                <a:moveTo>
                  <a:pt x="27657" y="2324100"/>
                </a:moveTo>
                <a:lnTo>
                  <a:pt x="26822" y="2324100"/>
                </a:lnTo>
                <a:lnTo>
                  <a:pt x="27635" y="2324983"/>
                </a:lnTo>
                <a:lnTo>
                  <a:pt x="27657" y="2324100"/>
                </a:lnTo>
                <a:close/>
              </a:path>
              <a:path w="2368550" h="2425700">
                <a:moveTo>
                  <a:pt x="38555" y="2311400"/>
                </a:moveTo>
                <a:lnTo>
                  <a:pt x="31356" y="2311400"/>
                </a:lnTo>
                <a:lnTo>
                  <a:pt x="33741" y="2324100"/>
                </a:lnTo>
                <a:lnTo>
                  <a:pt x="39733" y="2324100"/>
                </a:lnTo>
                <a:lnTo>
                  <a:pt x="38555" y="2311400"/>
                </a:lnTo>
                <a:close/>
              </a:path>
              <a:path w="2368550" h="2425700">
                <a:moveTo>
                  <a:pt x="83616" y="2311400"/>
                </a:moveTo>
                <a:lnTo>
                  <a:pt x="41752" y="2311400"/>
                </a:lnTo>
                <a:lnTo>
                  <a:pt x="39733" y="2324100"/>
                </a:lnTo>
                <a:lnTo>
                  <a:pt x="80168" y="2324100"/>
                </a:lnTo>
                <a:lnTo>
                  <a:pt x="83616" y="2311400"/>
                </a:lnTo>
                <a:close/>
              </a:path>
              <a:path w="2368550" h="2425700">
                <a:moveTo>
                  <a:pt x="45821" y="2286000"/>
                </a:moveTo>
                <a:lnTo>
                  <a:pt x="43814" y="2286000"/>
                </a:lnTo>
                <a:lnTo>
                  <a:pt x="37923" y="2298700"/>
                </a:lnTo>
                <a:lnTo>
                  <a:pt x="36885" y="2311400"/>
                </a:lnTo>
                <a:lnTo>
                  <a:pt x="42594" y="2311400"/>
                </a:lnTo>
                <a:lnTo>
                  <a:pt x="42379" y="2298700"/>
                </a:lnTo>
                <a:lnTo>
                  <a:pt x="49453" y="2298700"/>
                </a:lnTo>
                <a:lnTo>
                  <a:pt x="45821" y="2286000"/>
                </a:lnTo>
                <a:close/>
              </a:path>
              <a:path w="2368550" h="2425700">
                <a:moveTo>
                  <a:pt x="90716" y="2298700"/>
                </a:moveTo>
                <a:lnTo>
                  <a:pt x="47428" y="2298700"/>
                </a:lnTo>
                <a:lnTo>
                  <a:pt x="42594" y="2311400"/>
                </a:lnTo>
                <a:lnTo>
                  <a:pt x="87465" y="2311400"/>
                </a:lnTo>
                <a:lnTo>
                  <a:pt x="90716" y="2298700"/>
                </a:lnTo>
                <a:close/>
              </a:path>
              <a:path w="2368550" h="2425700">
                <a:moveTo>
                  <a:pt x="86220" y="2286000"/>
                </a:moveTo>
                <a:lnTo>
                  <a:pt x="53060" y="2286000"/>
                </a:lnTo>
                <a:lnTo>
                  <a:pt x="49453" y="2298700"/>
                </a:lnTo>
                <a:lnTo>
                  <a:pt x="83708" y="2298700"/>
                </a:lnTo>
                <a:lnTo>
                  <a:pt x="86220" y="2286000"/>
                </a:lnTo>
                <a:close/>
              </a:path>
              <a:path w="2368550" h="2425700">
                <a:moveTo>
                  <a:pt x="81330" y="2273300"/>
                </a:moveTo>
                <a:lnTo>
                  <a:pt x="44961" y="2273300"/>
                </a:lnTo>
                <a:lnTo>
                  <a:pt x="50912" y="2286000"/>
                </a:lnTo>
                <a:lnTo>
                  <a:pt x="76727" y="2286000"/>
                </a:lnTo>
                <a:lnTo>
                  <a:pt x="81330" y="2273300"/>
                </a:lnTo>
                <a:close/>
              </a:path>
              <a:path w="2368550" h="2425700">
                <a:moveTo>
                  <a:pt x="97811" y="2260600"/>
                </a:moveTo>
                <a:lnTo>
                  <a:pt x="94538" y="2260600"/>
                </a:lnTo>
                <a:lnTo>
                  <a:pt x="89676" y="2273300"/>
                </a:lnTo>
                <a:lnTo>
                  <a:pt x="81624" y="2286000"/>
                </a:lnTo>
                <a:lnTo>
                  <a:pt x="93569" y="2286000"/>
                </a:lnTo>
                <a:lnTo>
                  <a:pt x="98082" y="2273300"/>
                </a:lnTo>
                <a:lnTo>
                  <a:pt x="97811" y="2260600"/>
                </a:lnTo>
                <a:close/>
              </a:path>
              <a:path w="2368550" h="2425700">
                <a:moveTo>
                  <a:pt x="102603" y="2273300"/>
                </a:moveTo>
                <a:lnTo>
                  <a:pt x="99847" y="2273300"/>
                </a:lnTo>
                <a:lnTo>
                  <a:pt x="100215" y="2286000"/>
                </a:lnTo>
                <a:lnTo>
                  <a:pt x="102603" y="2273300"/>
                </a:lnTo>
                <a:close/>
              </a:path>
              <a:path w="2368550" h="2425700">
                <a:moveTo>
                  <a:pt x="46463" y="2268985"/>
                </a:moveTo>
                <a:lnTo>
                  <a:pt x="43062" y="2273300"/>
                </a:lnTo>
                <a:lnTo>
                  <a:pt x="46160" y="2273300"/>
                </a:lnTo>
                <a:lnTo>
                  <a:pt x="46463" y="2268985"/>
                </a:lnTo>
                <a:close/>
              </a:path>
              <a:path w="2368550" h="2425700">
                <a:moveTo>
                  <a:pt x="53073" y="2260600"/>
                </a:moveTo>
                <a:lnTo>
                  <a:pt x="48203" y="2266777"/>
                </a:lnTo>
                <a:lnTo>
                  <a:pt x="49418" y="2273300"/>
                </a:lnTo>
                <a:lnTo>
                  <a:pt x="54767" y="2273300"/>
                </a:lnTo>
                <a:lnTo>
                  <a:pt x="53073" y="2260600"/>
                </a:lnTo>
                <a:close/>
              </a:path>
              <a:path w="2368550" h="2425700">
                <a:moveTo>
                  <a:pt x="108089" y="2235200"/>
                </a:moveTo>
                <a:lnTo>
                  <a:pt x="75848" y="2235200"/>
                </a:lnTo>
                <a:lnTo>
                  <a:pt x="70269" y="2247900"/>
                </a:lnTo>
                <a:lnTo>
                  <a:pt x="68289" y="2247900"/>
                </a:lnTo>
                <a:lnTo>
                  <a:pt x="61480" y="2260600"/>
                </a:lnTo>
                <a:lnTo>
                  <a:pt x="54767" y="2273300"/>
                </a:lnTo>
                <a:lnTo>
                  <a:pt x="85287" y="2273300"/>
                </a:lnTo>
                <a:lnTo>
                  <a:pt x="90592" y="2260600"/>
                </a:lnTo>
                <a:lnTo>
                  <a:pt x="104138" y="2260600"/>
                </a:lnTo>
                <a:lnTo>
                  <a:pt x="108089" y="2235200"/>
                </a:lnTo>
                <a:close/>
              </a:path>
              <a:path w="2368550" h="2425700">
                <a:moveTo>
                  <a:pt x="47053" y="2260600"/>
                </a:moveTo>
                <a:lnTo>
                  <a:pt x="46463" y="2268985"/>
                </a:lnTo>
                <a:lnTo>
                  <a:pt x="48203" y="2266777"/>
                </a:lnTo>
                <a:lnTo>
                  <a:pt x="47053" y="2260600"/>
                </a:lnTo>
                <a:close/>
              </a:path>
              <a:path w="2368550" h="2425700">
                <a:moveTo>
                  <a:pt x="69115" y="2235200"/>
                </a:moveTo>
                <a:lnTo>
                  <a:pt x="67437" y="2235200"/>
                </a:lnTo>
                <a:lnTo>
                  <a:pt x="66101" y="2247900"/>
                </a:lnTo>
                <a:lnTo>
                  <a:pt x="68122" y="2247900"/>
                </a:lnTo>
                <a:lnTo>
                  <a:pt x="69115" y="2235200"/>
                </a:lnTo>
                <a:close/>
              </a:path>
              <a:path w="2368550" h="2425700">
                <a:moveTo>
                  <a:pt x="117053" y="2209800"/>
                </a:moveTo>
                <a:lnTo>
                  <a:pt x="111887" y="2222500"/>
                </a:lnTo>
                <a:lnTo>
                  <a:pt x="72580" y="2222500"/>
                </a:lnTo>
                <a:lnTo>
                  <a:pt x="73373" y="2235200"/>
                </a:lnTo>
                <a:lnTo>
                  <a:pt x="113560" y="2235200"/>
                </a:lnTo>
                <a:lnTo>
                  <a:pt x="117079" y="2222500"/>
                </a:lnTo>
                <a:lnTo>
                  <a:pt x="117053" y="2209800"/>
                </a:lnTo>
                <a:close/>
              </a:path>
              <a:path w="2368550" h="2425700">
                <a:moveTo>
                  <a:pt x="120516" y="2222500"/>
                </a:moveTo>
                <a:lnTo>
                  <a:pt x="119735" y="2222500"/>
                </a:lnTo>
                <a:lnTo>
                  <a:pt x="119074" y="2235200"/>
                </a:lnTo>
                <a:lnTo>
                  <a:pt x="120516" y="2222500"/>
                </a:lnTo>
                <a:close/>
              </a:path>
              <a:path w="2368550" h="2425700">
                <a:moveTo>
                  <a:pt x="112808" y="2209800"/>
                </a:moveTo>
                <a:lnTo>
                  <a:pt x="67178" y="2209800"/>
                </a:lnTo>
                <a:lnTo>
                  <a:pt x="72086" y="2222500"/>
                </a:lnTo>
                <a:lnTo>
                  <a:pt x="111887" y="2222500"/>
                </a:lnTo>
                <a:lnTo>
                  <a:pt x="112808" y="2209800"/>
                </a:lnTo>
                <a:close/>
              </a:path>
              <a:path w="2368550" h="2425700">
                <a:moveTo>
                  <a:pt x="78657" y="2197100"/>
                </a:moveTo>
                <a:lnTo>
                  <a:pt x="73760" y="2197100"/>
                </a:lnTo>
                <a:lnTo>
                  <a:pt x="70307" y="2209800"/>
                </a:lnTo>
                <a:lnTo>
                  <a:pt x="81775" y="2209800"/>
                </a:lnTo>
                <a:lnTo>
                  <a:pt x="78657" y="2197100"/>
                </a:lnTo>
                <a:close/>
              </a:path>
              <a:path w="2368550" h="2425700">
                <a:moveTo>
                  <a:pt x="94345" y="2184400"/>
                </a:moveTo>
                <a:lnTo>
                  <a:pt x="88649" y="2184400"/>
                </a:lnTo>
                <a:lnTo>
                  <a:pt x="81775" y="2209800"/>
                </a:lnTo>
                <a:lnTo>
                  <a:pt x="117071" y="2209800"/>
                </a:lnTo>
                <a:lnTo>
                  <a:pt x="122063" y="2197100"/>
                </a:lnTo>
                <a:lnTo>
                  <a:pt x="95215" y="2197100"/>
                </a:lnTo>
                <a:lnTo>
                  <a:pt x="94345" y="2184400"/>
                </a:lnTo>
                <a:close/>
              </a:path>
              <a:path w="2368550" h="2425700">
                <a:moveTo>
                  <a:pt x="136600" y="2171700"/>
                </a:moveTo>
                <a:lnTo>
                  <a:pt x="127012" y="2171700"/>
                </a:lnTo>
                <a:lnTo>
                  <a:pt x="129216" y="2184400"/>
                </a:lnTo>
                <a:lnTo>
                  <a:pt x="97727" y="2184400"/>
                </a:lnTo>
                <a:lnTo>
                  <a:pt x="95215" y="2197100"/>
                </a:lnTo>
                <a:lnTo>
                  <a:pt x="125171" y="2197100"/>
                </a:lnTo>
                <a:lnTo>
                  <a:pt x="136600" y="2171700"/>
                </a:lnTo>
                <a:close/>
              </a:path>
              <a:path w="2368550" h="2425700">
                <a:moveTo>
                  <a:pt x="127012" y="2171700"/>
                </a:moveTo>
                <a:lnTo>
                  <a:pt x="77127" y="2171700"/>
                </a:lnTo>
                <a:lnTo>
                  <a:pt x="81925" y="2184400"/>
                </a:lnTo>
                <a:lnTo>
                  <a:pt x="126066" y="2184400"/>
                </a:lnTo>
                <a:lnTo>
                  <a:pt x="127012" y="2171700"/>
                </a:lnTo>
                <a:close/>
              </a:path>
              <a:path w="2368550" h="2425700">
                <a:moveTo>
                  <a:pt x="82638" y="2159000"/>
                </a:moveTo>
                <a:lnTo>
                  <a:pt x="81638" y="2159000"/>
                </a:lnTo>
                <a:lnTo>
                  <a:pt x="83419" y="2171700"/>
                </a:lnTo>
                <a:lnTo>
                  <a:pt x="84810" y="2171700"/>
                </a:lnTo>
                <a:lnTo>
                  <a:pt x="82638" y="2159000"/>
                </a:lnTo>
                <a:close/>
              </a:path>
              <a:path w="2368550" h="2425700">
                <a:moveTo>
                  <a:pt x="121183" y="2159000"/>
                </a:moveTo>
                <a:lnTo>
                  <a:pt x="88466" y="2159000"/>
                </a:lnTo>
                <a:lnTo>
                  <a:pt x="87680" y="2171700"/>
                </a:lnTo>
                <a:lnTo>
                  <a:pt x="132195" y="2171700"/>
                </a:lnTo>
                <a:lnTo>
                  <a:pt x="121183" y="2159000"/>
                </a:lnTo>
                <a:close/>
              </a:path>
              <a:path w="2368550" h="2425700">
                <a:moveTo>
                  <a:pt x="116950" y="2146300"/>
                </a:moveTo>
                <a:lnTo>
                  <a:pt x="87807" y="2146300"/>
                </a:lnTo>
                <a:lnTo>
                  <a:pt x="91858" y="2159000"/>
                </a:lnTo>
                <a:lnTo>
                  <a:pt x="112788" y="2159000"/>
                </a:lnTo>
                <a:lnTo>
                  <a:pt x="116950" y="2146300"/>
                </a:lnTo>
                <a:close/>
              </a:path>
              <a:path w="2368550" h="2425700">
                <a:moveTo>
                  <a:pt x="140746" y="2146300"/>
                </a:moveTo>
                <a:lnTo>
                  <a:pt x="127097" y="2146300"/>
                </a:lnTo>
                <a:lnTo>
                  <a:pt x="130530" y="2159000"/>
                </a:lnTo>
                <a:lnTo>
                  <a:pt x="144132" y="2159000"/>
                </a:lnTo>
                <a:lnTo>
                  <a:pt x="140746" y="2146300"/>
                </a:lnTo>
                <a:close/>
              </a:path>
              <a:path w="2368550" h="2425700">
                <a:moveTo>
                  <a:pt x="109204" y="2095500"/>
                </a:moveTo>
                <a:lnTo>
                  <a:pt x="110712" y="2108200"/>
                </a:lnTo>
                <a:lnTo>
                  <a:pt x="113401" y="2120900"/>
                </a:lnTo>
                <a:lnTo>
                  <a:pt x="128697" y="2120900"/>
                </a:lnTo>
                <a:lnTo>
                  <a:pt x="126361" y="2133600"/>
                </a:lnTo>
                <a:lnTo>
                  <a:pt x="110093" y="2133600"/>
                </a:lnTo>
                <a:lnTo>
                  <a:pt x="106464" y="2146300"/>
                </a:lnTo>
                <a:lnTo>
                  <a:pt x="146202" y="2146300"/>
                </a:lnTo>
                <a:lnTo>
                  <a:pt x="152086" y="2133600"/>
                </a:lnTo>
                <a:lnTo>
                  <a:pt x="149987" y="2120900"/>
                </a:lnTo>
                <a:lnTo>
                  <a:pt x="161387" y="2108200"/>
                </a:lnTo>
                <a:lnTo>
                  <a:pt x="119544" y="2108200"/>
                </a:lnTo>
                <a:lnTo>
                  <a:pt x="119224" y="2107188"/>
                </a:lnTo>
                <a:lnTo>
                  <a:pt x="109204" y="2095500"/>
                </a:lnTo>
                <a:close/>
              </a:path>
              <a:path w="2368550" h="2425700">
                <a:moveTo>
                  <a:pt x="103380" y="2130802"/>
                </a:moveTo>
                <a:lnTo>
                  <a:pt x="101888" y="2133600"/>
                </a:lnTo>
                <a:lnTo>
                  <a:pt x="104543" y="2133600"/>
                </a:lnTo>
                <a:lnTo>
                  <a:pt x="103380" y="2130802"/>
                </a:lnTo>
                <a:close/>
              </a:path>
              <a:path w="2368550" h="2425700">
                <a:moveTo>
                  <a:pt x="108661" y="2120900"/>
                </a:moveTo>
                <a:lnTo>
                  <a:pt x="103380" y="2130802"/>
                </a:lnTo>
                <a:lnTo>
                  <a:pt x="104543" y="2133600"/>
                </a:lnTo>
                <a:lnTo>
                  <a:pt x="108661" y="2120900"/>
                </a:lnTo>
                <a:close/>
              </a:path>
              <a:path w="2368550" h="2425700">
                <a:moveTo>
                  <a:pt x="112445" y="2120900"/>
                </a:moveTo>
                <a:lnTo>
                  <a:pt x="108661" y="2120900"/>
                </a:lnTo>
                <a:lnTo>
                  <a:pt x="104543" y="2133600"/>
                </a:lnTo>
                <a:lnTo>
                  <a:pt x="112344" y="2133600"/>
                </a:lnTo>
                <a:lnTo>
                  <a:pt x="112445" y="2120900"/>
                </a:lnTo>
                <a:close/>
              </a:path>
              <a:path w="2368550" h="2425700">
                <a:moveTo>
                  <a:pt x="128206" y="2120900"/>
                </a:moveTo>
                <a:lnTo>
                  <a:pt x="116243" y="2120900"/>
                </a:lnTo>
                <a:lnTo>
                  <a:pt x="112344" y="2133600"/>
                </a:lnTo>
                <a:lnTo>
                  <a:pt x="126361" y="2133600"/>
                </a:lnTo>
                <a:lnTo>
                  <a:pt x="128206" y="2120900"/>
                </a:lnTo>
                <a:close/>
              </a:path>
              <a:path w="2368550" h="2425700">
                <a:moveTo>
                  <a:pt x="108661" y="2120900"/>
                </a:moveTo>
                <a:lnTo>
                  <a:pt x="99263" y="2120900"/>
                </a:lnTo>
                <a:lnTo>
                  <a:pt x="103380" y="2130802"/>
                </a:lnTo>
                <a:lnTo>
                  <a:pt x="108661" y="2120900"/>
                </a:lnTo>
                <a:close/>
              </a:path>
              <a:path w="2368550" h="2425700">
                <a:moveTo>
                  <a:pt x="106057" y="2108200"/>
                </a:moveTo>
                <a:lnTo>
                  <a:pt x="98031" y="2120900"/>
                </a:lnTo>
                <a:lnTo>
                  <a:pt x="113401" y="2120900"/>
                </a:lnTo>
                <a:lnTo>
                  <a:pt x="106057" y="2108200"/>
                </a:lnTo>
                <a:close/>
              </a:path>
              <a:path w="2368550" h="2425700">
                <a:moveTo>
                  <a:pt x="119579" y="2107603"/>
                </a:moveTo>
                <a:lnTo>
                  <a:pt x="119544" y="2108200"/>
                </a:lnTo>
                <a:lnTo>
                  <a:pt x="120091" y="2108200"/>
                </a:lnTo>
                <a:lnTo>
                  <a:pt x="119579" y="2107603"/>
                </a:lnTo>
                <a:close/>
              </a:path>
              <a:path w="2368550" h="2425700">
                <a:moveTo>
                  <a:pt x="171310" y="2070100"/>
                </a:moveTo>
                <a:lnTo>
                  <a:pt x="120611" y="2070100"/>
                </a:lnTo>
                <a:lnTo>
                  <a:pt x="119966" y="2082800"/>
                </a:lnTo>
                <a:lnTo>
                  <a:pt x="130495" y="2082800"/>
                </a:lnTo>
                <a:lnTo>
                  <a:pt x="120091" y="2108200"/>
                </a:lnTo>
                <a:lnTo>
                  <a:pt x="159436" y="2108200"/>
                </a:lnTo>
                <a:lnTo>
                  <a:pt x="156184" y="2095500"/>
                </a:lnTo>
                <a:lnTo>
                  <a:pt x="168076" y="2095500"/>
                </a:lnTo>
                <a:lnTo>
                  <a:pt x="172074" y="2082800"/>
                </a:lnTo>
                <a:lnTo>
                  <a:pt x="171310" y="2070100"/>
                </a:lnTo>
                <a:close/>
              </a:path>
              <a:path w="2368550" h="2425700">
                <a:moveTo>
                  <a:pt x="120291" y="2095500"/>
                </a:moveTo>
                <a:lnTo>
                  <a:pt x="115519" y="2095500"/>
                </a:lnTo>
                <a:lnTo>
                  <a:pt x="119224" y="2107188"/>
                </a:lnTo>
                <a:lnTo>
                  <a:pt x="119579" y="2107603"/>
                </a:lnTo>
                <a:lnTo>
                  <a:pt x="120291" y="2095500"/>
                </a:lnTo>
                <a:close/>
              </a:path>
              <a:path w="2368550" h="2425700">
                <a:moveTo>
                  <a:pt x="177179" y="2070100"/>
                </a:moveTo>
                <a:lnTo>
                  <a:pt x="171310" y="2070100"/>
                </a:lnTo>
                <a:lnTo>
                  <a:pt x="175047" y="2082800"/>
                </a:lnTo>
                <a:lnTo>
                  <a:pt x="177179" y="2070100"/>
                </a:lnTo>
                <a:close/>
              </a:path>
              <a:path w="2368550" h="2425700">
                <a:moveTo>
                  <a:pt x="129641" y="2057400"/>
                </a:moveTo>
                <a:lnTo>
                  <a:pt x="126828" y="2070100"/>
                </a:lnTo>
                <a:lnTo>
                  <a:pt x="130746" y="2070100"/>
                </a:lnTo>
                <a:lnTo>
                  <a:pt x="131113" y="2068360"/>
                </a:lnTo>
                <a:lnTo>
                  <a:pt x="129641" y="2057400"/>
                </a:lnTo>
                <a:close/>
              </a:path>
              <a:path w="2368550" h="2425700">
                <a:moveTo>
                  <a:pt x="177228" y="2057400"/>
                </a:moveTo>
                <a:lnTo>
                  <a:pt x="133426" y="2057400"/>
                </a:lnTo>
                <a:lnTo>
                  <a:pt x="131113" y="2068360"/>
                </a:lnTo>
                <a:lnTo>
                  <a:pt x="131347" y="2070100"/>
                </a:lnTo>
                <a:lnTo>
                  <a:pt x="177855" y="2070100"/>
                </a:lnTo>
                <a:lnTo>
                  <a:pt x="177228" y="2057400"/>
                </a:lnTo>
                <a:close/>
              </a:path>
              <a:path w="2368550" h="2425700">
                <a:moveTo>
                  <a:pt x="182310" y="2032000"/>
                </a:moveTo>
                <a:lnTo>
                  <a:pt x="149343" y="2032000"/>
                </a:lnTo>
                <a:lnTo>
                  <a:pt x="143154" y="2057400"/>
                </a:lnTo>
                <a:lnTo>
                  <a:pt x="186448" y="2057400"/>
                </a:lnTo>
                <a:lnTo>
                  <a:pt x="184934" y="2044700"/>
                </a:lnTo>
                <a:lnTo>
                  <a:pt x="175133" y="2044700"/>
                </a:lnTo>
                <a:lnTo>
                  <a:pt x="182310" y="2032000"/>
                </a:lnTo>
                <a:close/>
              </a:path>
              <a:path w="2368550" h="2425700">
                <a:moveTo>
                  <a:pt x="194652" y="2032000"/>
                </a:moveTo>
                <a:lnTo>
                  <a:pt x="185421" y="2032000"/>
                </a:lnTo>
                <a:lnTo>
                  <a:pt x="188268" y="2044700"/>
                </a:lnTo>
                <a:lnTo>
                  <a:pt x="194652" y="2032000"/>
                </a:lnTo>
                <a:close/>
              </a:path>
              <a:path w="2368550" h="2425700">
                <a:moveTo>
                  <a:pt x="146878" y="2019300"/>
                </a:moveTo>
                <a:lnTo>
                  <a:pt x="139788" y="2019300"/>
                </a:lnTo>
                <a:lnTo>
                  <a:pt x="140357" y="2032000"/>
                </a:lnTo>
                <a:lnTo>
                  <a:pt x="146138" y="2032000"/>
                </a:lnTo>
                <a:lnTo>
                  <a:pt x="146878" y="2019300"/>
                </a:lnTo>
                <a:close/>
              </a:path>
              <a:path w="2368550" h="2425700">
                <a:moveTo>
                  <a:pt x="157069" y="2019300"/>
                </a:moveTo>
                <a:lnTo>
                  <a:pt x="149082" y="2019300"/>
                </a:lnTo>
                <a:lnTo>
                  <a:pt x="149814" y="2032000"/>
                </a:lnTo>
                <a:lnTo>
                  <a:pt x="153390" y="2032000"/>
                </a:lnTo>
                <a:lnTo>
                  <a:pt x="157069" y="2019300"/>
                </a:lnTo>
                <a:close/>
              </a:path>
              <a:path w="2368550" h="2425700">
                <a:moveTo>
                  <a:pt x="188747" y="2019300"/>
                </a:moveTo>
                <a:lnTo>
                  <a:pt x="157069" y="2019300"/>
                </a:lnTo>
                <a:lnTo>
                  <a:pt x="155362" y="2032000"/>
                </a:lnTo>
                <a:lnTo>
                  <a:pt x="191300" y="2032000"/>
                </a:lnTo>
                <a:lnTo>
                  <a:pt x="193355" y="2028213"/>
                </a:lnTo>
                <a:lnTo>
                  <a:pt x="188747" y="2019300"/>
                </a:lnTo>
                <a:close/>
              </a:path>
              <a:path w="2368550" h="2425700">
                <a:moveTo>
                  <a:pt x="198196" y="2019300"/>
                </a:moveTo>
                <a:lnTo>
                  <a:pt x="193355" y="2028213"/>
                </a:lnTo>
                <a:lnTo>
                  <a:pt x="195313" y="2032000"/>
                </a:lnTo>
                <a:lnTo>
                  <a:pt x="201536" y="2032000"/>
                </a:lnTo>
                <a:lnTo>
                  <a:pt x="198196" y="2019300"/>
                </a:lnTo>
                <a:close/>
              </a:path>
              <a:path w="2368550" h="2425700">
                <a:moveTo>
                  <a:pt x="148767" y="2006600"/>
                </a:moveTo>
                <a:lnTo>
                  <a:pt x="146480" y="2019300"/>
                </a:lnTo>
                <a:lnTo>
                  <a:pt x="154163" y="2019300"/>
                </a:lnTo>
                <a:lnTo>
                  <a:pt x="148767" y="2006600"/>
                </a:lnTo>
                <a:close/>
              </a:path>
              <a:path w="2368550" h="2425700">
                <a:moveTo>
                  <a:pt x="158395" y="1981200"/>
                </a:moveTo>
                <a:lnTo>
                  <a:pt x="157059" y="1981200"/>
                </a:lnTo>
                <a:lnTo>
                  <a:pt x="151686" y="1993900"/>
                </a:lnTo>
                <a:lnTo>
                  <a:pt x="156241" y="1993900"/>
                </a:lnTo>
                <a:lnTo>
                  <a:pt x="153508" y="2006600"/>
                </a:lnTo>
                <a:lnTo>
                  <a:pt x="150736" y="2006600"/>
                </a:lnTo>
                <a:lnTo>
                  <a:pt x="156564" y="2019300"/>
                </a:lnTo>
                <a:lnTo>
                  <a:pt x="159129" y="2019300"/>
                </a:lnTo>
                <a:lnTo>
                  <a:pt x="159778" y="2006600"/>
                </a:lnTo>
                <a:lnTo>
                  <a:pt x="153508" y="2006600"/>
                </a:lnTo>
                <a:lnTo>
                  <a:pt x="151573" y="1995408"/>
                </a:lnTo>
                <a:lnTo>
                  <a:pt x="163990" y="1995408"/>
                </a:lnTo>
                <a:lnTo>
                  <a:pt x="165204" y="1992184"/>
                </a:lnTo>
                <a:lnTo>
                  <a:pt x="158395" y="1981200"/>
                </a:lnTo>
                <a:close/>
              </a:path>
              <a:path w="2368550" h="2425700">
                <a:moveTo>
                  <a:pt x="192514" y="1981200"/>
                </a:moveTo>
                <a:lnTo>
                  <a:pt x="169338" y="1981200"/>
                </a:lnTo>
                <a:lnTo>
                  <a:pt x="170991" y="1993900"/>
                </a:lnTo>
                <a:lnTo>
                  <a:pt x="167798" y="2006600"/>
                </a:lnTo>
                <a:lnTo>
                  <a:pt x="162823" y="2019300"/>
                </a:lnTo>
                <a:lnTo>
                  <a:pt x="193890" y="2019300"/>
                </a:lnTo>
                <a:lnTo>
                  <a:pt x="207113" y="2006600"/>
                </a:lnTo>
                <a:lnTo>
                  <a:pt x="204252" y="1993900"/>
                </a:lnTo>
                <a:lnTo>
                  <a:pt x="201317" y="1993900"/>
                </a:lnTo>
                <a:lnTo>
                  <a:pt x="192514" y="1981200"/>
                </a:lnTo>
                <a:close/>
              </a:path>
              <a:path w="2368550" h="2425700">
                <a:moveTo>
                  <a:pt x="151686" y="1993900"/>
                </a:moveTo>
                <a:lnTo>
                  <a:pt x="151312" y="1993900"/>
                </a:lnTo>
                <a:lnTo>
                  <a:pt x="151573" y="1995408"/>
                </a:lnTo>
                <a:lnTo>
                  <a:pt x="151686" y="1993900"/>
                </a:lnTo>
                <a:close/>
              </a:path>
              <a:path w="2368550" h="2425700">
                <a:moveTo>
                  <a:pt x="165593" y="1991149"/>
                </a:moveTo>
                <a:lnTo>
                  <a:pt x="165204" y="1992184"/>
                </a:lnTo>
                <a:lnTo>
                  <a:pt x="166268" y="1993900"/>
                </a:lnTo>
                <a:lnTo>
                  <a:pt x="165593" y="1991149"/>
                </a:lnTo>
                <a:close/>
              </a:path>
              <a:path w="2368550" h="2425700">
                <a:moveTo>
                  <a:pt x="194607" y="1981200"/>
                </a:moveTo>
                <a:lnTo>
                  <a:pt x="192514" y="1981200"/>
                </a:lnTo>
                <a:lnTo>
                  <a:pt x="201317" y="1993900"/>
                </a:lnTo>
                <a:lnTo>
                  <a:pt x="204252" y="1993900"/>
                </a:lnTo>
                <a:lnTo>
                  <a:pt x="194607" y="1981200"/>
                </a:lnTo>
                <a:close/>
              </a:path>
              <a:path w="2368550" h="2425700">
                <a:moveTo>
                  <a:pt x="234298" y="1943100"/>
                </a:moveTo>
                <a:lnTo>
                  <a:pt x="190098" y="1943100"/>
                </a:lnTo>
                <a:lnTo>
                  <a:pt x="180984" y="1955800"/>
                </a:lnTo>
                <a:lnTo>
                  <a:pt x="177850" y="1968500"/>
                </a:lnTo>
                <a:lnTo>
                  <a:pt x="214522" y="1968500"/>
                </a:lnTo>
                <a:lnTo>
                  <a:pt x="216323" y="1981200"/>
                </a:lnTo>
                <a:lnTo>
                  <a:pt x="194607" y="1981200"/>
                </a:lnTo>
                <a:lnTo>
                  <a:pt x="204252" y="1993900"/>
                </a:lnTo>
                <a:lnTo>
                  <a:pt x="211143" y="1993900"/>
                </a:lnTo>
                <a:lnTo>
                  <a:pt x="222618" y="1968500"/>
                </a:lnTo>
                <a:lnTo>
                  <a:pt x="227975" y="1955800"/>
                </a:lnTo>
                <a:lnTo>
                  <a:pt x="232403" y="1955800"/>
                </a:lnTo>
                <a:lnTo>
                  <a:pt x="234298" y="1943100"/>
                </a:lnTo>
                <a:close/>
              </a:path>
              <a:path w="2368550" h="2425700">
                <a:moveTo>
                  <a:pt x="163153" y="1981200"/>
                </a:moveTo>
                <a:lnTo>
                  <a:pt x="158395" y="1981200"/>
                </a:lnTo>
                <a:lnTo>
                  <a:pt x="165204" y="1992184"/>
                </a:lnTo>
                <a:lnTo>
                  <a:pt x="165593" y="1991149"/>
                </a:lnTo>
                <a:lnTo>
                  <a:pt x="163153" y="1981200"/>
                </a:lnTo>
                <a:close/>
              </a:path>
              <a:path w="2368550" h="2425700">
                <a:moveTo>
                  <a:pt x="169338" y="1981200"/>
                </a:moveTo>
                <a:lnTo>
                  <a:pt x="163153" y="1981200"/>
                </a:lnTo>
                <a:lnTo>
                  <a:pt x="165593" y="1991149"/>
                </a:lnTo>
                <a:lnTo>
                  <a:pt x="169338" y="1981200"/>
                </a:lnTo>
                <a:close/>
              </a:path>
              <a:path w="2368550" h="2425700">
                <a:moveTo>
                  <a:pt x="167494" y="1968500"/>
                </a:moveTo>
                <a:lnTo>
                  <a:pt x="164362" y="1968500"/>
                </a:lnTo>
                <a:lnTo>
                  <a:pt x="165488" y="1981200"/>
                </a:lnTo>
                <a:lnTo>
                  <a:pt x="167494" y="1968500"/>
                </a:lnTo>
                <a:close/>
              </a:path>
              <a:path w="2368550" h="2425700">
                <a:moveTo>
                  <a:pt x="170267" y="1955800"/>
                </a:moveTo>
                <a:lnTo>
                  <a:pt x="171942" y="1968500"/>
                </a:lnTo>
                <a:lnTo>
                  <a:pt x="178136" y="1981200"/>
                </a:lnTo>
                <a:lnTo>
                  <a:pt x="216141" y="1981200"/>
                </a:lnTo>
                <a:lnTo>
                  <a:pt x="213530" y="1968500"/>
                </a:lnTo>
                <a:lnTo>
                  <a:pt x="177850" y="1968500"/>
                </a:lnTo>
                <a:lnTo>
                  <a:pt x="170267" y="1955800"/>
                </a:lnTo>
                <a:close/>
              </a:path>
              <a:path w="2368550" h="2425700">
                <a:moveTo>
                  <a:pt x="214522" y="1968500"/>
                </a:moveTo>
                <a:lnTo>
                  <a:pt x="213530" y="1968500"/>
                </a:lnTo>
                <a:lnTo>
                  <a:pt x="216141" y="1981200"/>
                </a:lnTo>
                <a:lnTo>
                  <a:pt x="216323" y="1981200"/>
                </a:lnTo>
                <a:lnTo>
                  <a:pt x="214522" y="1968500"/>
                </a:lnTo>
                <a:close/>
              </a:path>
              <a:path w="2368550" h="2425700">
                <a:moveTo>
                  <a:pt x="190710" y="1930400"/>
                </a:moveTo>
                <a:lnTo>
                  <a:pt x="186114" y="1930400"/>
                </a:lnTo>
                <a:lnTo>
                  <a:pt x="180428" y="1943100"/>
                </a:lnTo>
                <a:lnTo>
                  <a:pt x="189318" y="1943100"/>
                </a:lnTo>
                <a:lnTo>
                  <a:pt x="190710" y="1930400"/>
                </a:lnTo>
                <a:close/>
              </a:path>
              <a:path w="2368550" h="2425700">
                <a:moveTo>
                  <a:pt x="233006" y="1930400"/>
                </a:moveTo>
                <a:lnTo>
                  <a:pt x="201407" y="1930400"/>
                </a:lnTo>
                <a:lnTo>
                  <a:pt x="189318" y="1943100"/>
                </a:lnTo>
                <a:lnTo>
                  <a:pt x="232054" y="1943100"/>
                </a:lnTo>
                <a:lnTo>
                  <a:pt x="233006" y="1930400"/>
                </a:lnTo>
                <a:close/>
              </a:path>
              <a:path w="2368550" h="2425700">
                <a:moveTo>
                  <a:pt x="242595" y="1930400"/>
                </a:moveTo>
                <a:lnTo>
                  <a:pt x="233006" y="1930400"/>
                </a:lnTo>
                <a:lnTo>
                  <a:pt x="245135" y="1943100"/>
                </a:lnTo>
                <a:lnTo>
                  <a:pt x="242595" y="1930400"/>
                </a:lnTo>
                <a:close/>
              </a:path>
              <a:path w="2368550" h="2425700">
                <a:moveTo>
                  <a:pt x="194462" y="1917700"/>
                </a:moveTo>
                <a:lnTo>
                  <a:pt x="183690" y="1930400"/>
                </a:lnTo>
                <a:lnTo>
                  <a:pt x="197959" y="1930400"/>
                </a:lnTo>
                <a:lnTo>
                  <a:pt x="194462" y="1917700"/>
                </a:lnTo>
                <a:close/>
              </a:path>
              <a:path w="2368550" h="2425700">
                <a:moveTo>
                  <a:pt x="251269" y="1905000"/>
                </a:moveTo>
                <a:lnTo>
                  <a:pt x="207221" y="1905000"/>
                </a:lnTo>
                <a:lnTo>
                  <a:pt x="204990" y="1917700"/>
                </a:lnTo>
                <a:lnTo>
                  <a:pt x="197959" y="1930400"/>
                </a:lnTo>
                <a:lnTo>
                  <a:pt x="241175" y="1930400"/>
                </a:lnTo>
                <a:lnTo>
                  <a:pt x="246141" y="1917700"/>
                </a:lnTo>
                <a:lnTo>
                  <a:pt x="251503" y="1917700"/>
                </a:lnTo>
                <a:lnTo>
                  <a:pt x="251269" y="1905000"/>
                </a:lnTo>
                <a:close/>
              </a:path>
              <a:path w="2368550" h="2425700">
                <a:moveTo>
                  <a:pt x="201637" y="1892300"/>
                </a:moveTo>
                <a:lnTo>
                  <a:pt x="198610" y="1892300"/>
                </a:lnTo>
                <a:lnTo>
                  <a:pt x="196396" y="1905000"/>
                </a:lnTo>
                <a:lnTo>
                  <a:pt x="208604" y="1905000"/>
                </a:lnTo>
                <a:lnTo>
                  <a:pt x="201637" y="1892300"/>
                </a:lnTo>
                <a:close/>
              </a:path>
              <a:path w="2368550" h="2425700">
                <a:moveTo>
                  <a:pt x="213612" y="1879600"/>
                </a:moveTo>
                <a:lnTo>
                  <a:pt x="211297" y="1892300"/>
                </a:lnTo>
                <a:lnTo>
                  <a:pt x="208604" y="1905000"/>
                </a:lnTo>
                <a:lnTo>
                  <a:pt x="246351" y="1905000"/>
                </a:lnTo>
                <a:lnTo>
                  <a:pt x="250156" y="1892300"/>
                </a:lnTo>
                <a:lnTo>
                  <a:pt x="219443" y="1892300"/>
                </a:lnTo>
                <a:lnTo>
                  <a:pt x="213612" y="1879600"/>
                </a:lnTo>
                <a:close/>
              </a:path>
              <a:path w="2368550" h="2425700">
                <a:moveTo>
                  <a:pt x="209423" y="1879600"/>
                </a:moveTo>
                <a:lnTo>
                  <a:pt x="206074" y="1879600"/>
                </a:lnTo>
                <a:lnTo>
                  <a:pt x="206300" y="1892300"/>
                </a:lnTo>
                <a:lnTo>
                  <a:pt x="207805" y="1892300"/>
                </a:lnTo>
                <a:lnTo>
                  <a:pt x="209423" y="1879600"/>
                </a:lnTo>
                <a:close/>
              </a:path>
              <a:path w="2368550" h="2425700">
                <a:moveTo>
                  <a:pt x="235861" y="1879600"/>
                </a:moveTo>
                <a:lnTo>
                  <a:pt x="225273" y="1879600"/>
                </a:lnTo>
                <a:lnTo>
                  <a:pt x="219443" y="1892300"/>
                </a:lnTo>
                <a:lnTo>
                  <a:pt x="229319" y="1892300"/>
                </a:lnTo>
                <a:lnTo>
                  <a:pt x="235861" y="1879600"/>
                </a:lnTo>
                <a:close/>
              </a:path>
              <a:path w="2368550" h="2425700">
                <a:moveTo>
                  <a:pt x="281238" y="1841500"/>
                </a:moveTo>
                <a:lnTo>
                  <a:pt x="239469" y="1841500"/>
                </a:lnTo>
                <a:lnTo>
                  <a:pt x="236334" y="1854200"/>
                </a:lnTo>
                <a:lnTo>
                  <a:pt x="232994" y="1866900"/>
                </a:lnTo>
                <a:lnTo>
                  <a:pt x="231394" y="1866900"/>
                </a:lnTo>
                <a:lnTo>
                  <a:pt x="234186" y="1879600"/>
                </a:lnTo>
                <a:lnTo>
                  <a:pt x="235861" y="1879600"/>
                </a:lnTo>
                <a:lnTo>
                  <a:pt x="233591" y="1892300"/>
                </a:lnTo>
                <a:lnTo>
                  <a:pt x="265112" y="1892300"/>
                </a:lnTo>
                <a:lnTo>
                  <a:pt x="270562" y="1866900"/>
                </a:lnTo>
                <a:lnTo>
                  <a:pt x="284182" y="1854200"/>
                </a:lnTo>
                <a:lnTo>
                  <a:pt x="276595" y="1854200"/>
                </a:lnTo>
                <a:lnTo>
                  <a:pt x="281238" y="1841500"/>
                </a:lnTo>
                <a:close/>
              </a:path>
              <a:path w="2368550" h="2425700">
                <a:moveTo>
                  <a:pt x="215582" y="1866900"/>
                </a:moveTo>
                <a:lnTo>
                  <a:pt x="214553" y="1866900"/>
                </a:lnTo>
                <a:lnTo>
                  <a:pt x="211110" y="1879600"/>
                </a:lnTo>
                <a:lnTo>
                  <a:pt x="215582" y="1866900"/>
                </a:lnTo>
                <a:close/>
              </a:path>
              <a:path w="2368550" h="2425700">
                <a:moveTo>
                  <a:pt x="230243" y="1841500"/>
                </a:moveTo>
                <a:lnTo>
                  <a:pt x="223406" y="1841500"/>
                </a:lnTo>
                <a:lnTo>
                  <a:pt x="227253" y="1854200"/>
                </a:lnTo>
                <a:lnTo>
                  <a:pt x="230243" y="1841500"/>
                </a:lnTo>
                <a:close/>
              </a:path>
              <a:path w="2368550" h="2425700">
                <a:moveTo>
                  <a:pt x="238354" y="1841500"/>
                </a:moveTo>
                <a:lnTo>
                  <a:pt x="234886" y="1841500"/>
                </a:lnTo>
                <a:lnTo>
                  <a:pt x="235788" y="1854200"/>
                </a:lnTo>
                <a:lnTo>
                  <a:pt x="238354" y="1841500"/>
                </a:lnTo>
                <a:close/>
              </a:path>
              <a:path w="2368550" h="2425700">
                <a:moveTo>
                  <a:pt x="245821" y="1828800"/>
                </a:moveTo>
                <a:lnTo>
                  <a:pt x="231171" y="1828800"/>
                </a:lnTo>
                <a:lnTo>
                  <a:pt x="234345" y="1841500"/>
                </a:lnTo>
                <a:lnTo>
                  <a:pt x="240413" y="1841500"/>
                </a:lnTo>
                <a:lnTo>
                  <a:pt x="245821" y="1828800"/>
                </a:lnTo>
                <a:close/>
              </a:path>
              <a:path w="2368550" h="2425700">
                <a:moveTo>
                  <a:pt x="278174" y="1828800"/>
                </a:moveTo>
                <a:lnTo>
                  <a:pt x="245821" y="1828800"/>
                </a:lnTo>
                <a:lnTo>
                  <a:pt x="248100" y="1841500"/>
                </a:lnTo>
                <a:lnTo>
                  <a:pt x="278339" y="1841500"/>
                </a:lnTo>
                <a:lnTo>
                  <a:pt x="278174" y="1828800"/>
                </a:lnTo>
                <a:close/>
              </a:path>
              <a:path w="2368550" h="2425700">
                <a:moveTo>
                  <a:pt x="298677" y="1816100"/>
                </a:moveTo>
                <a:lnTo>
                  <a:pt x="243850" y="1816100"/>
                </a:lnTo>
                <a:lnTo>
                  <a:pt x="240157" y="1828800"/>
                </a:lnTo>
                <a:lnTo>
                  <a:pt x="281520" y="1828800"/>
                </a:lnTo>
                <a:lnTo>
                  <a:pt x="279819" y="1841500"/>
                </a:lnTo>
                <a:lnTo>
                  <a:pt x="286207" y="1841500"/>
                </a:lnTo>
                <a:lnTo>
                  <a:pt x="298155" y="1828800"/>
                </a:lnTo>
                <a:lnTo>
                  <a:pt x="298677" y="1816100"/>
                </a:lnTo>
                <a:close/>
              </a:path>
              <a:path w="2368550" h="2425700">
                <a:moveTo>
                  <a:pt x="305460" y="1816100"/>
                </a:moveTo>
                <a:lnTo>
                  <a:pt x="303974" y="1816100"/>
                </a:lnTo>
                <a:lnTo>
                  <a:pt x="309346" y="1828800"/>
                </a:lnTo>
                <a:lnTo>
                  <a:pt x="305460" y="1816100"/>
                </a:lnTo>
                <a:close/>
              </a:path>
              <a:path w="2368550" h="2425700">
                <a:moveTo>
                  <a:pt x="261307" y="1803400"/>
                </a:moveTo>
                <a:lnTo>
                  <a:pt x="258292" y="1816100"/>
                </a:lnTo>
                <a:lnTo>
                  <a:pt x="260778" y="1816100"/>
                </a:lnTo>
                <a:lnTo>
                  <a:pt x="261307" y="1803400"/>
                </a:lnTo>
                <a:close/>
              </a:path>
              <a:path w="2368550" h="2425700">
                <a:moveTo>
                  <a:pt x="299540" y="1803400"/>
                </a:moveTo>
                <a:lnTo>
                  <a:pt x="266161" y="1803400"/>
                </a:lnTo>
                <a:lnTo>
                  <a:pt x="267014" y="1816100"/>
                </a:lnTo>
                <a:lnTo>
                  <a:pt x="302221" y="1816100"/>
                </a:lnTo>
                <a:lnTo>
                  <a:pt x="299540" y="1803400"/>
                </a:lnTo>
                <a:close/>
              </a:path>
              <a:path w="2368550" h="2425700">
                <a:moveTo>
                  <a:pt x="260769" y="1790700"/>
                </a:moveTo>
                <a:lnTo>
                  <a:pt x="254472" y="1803400"/>
                </a:lnTo>
                <a:lnTo>
                  <a:pt x="263575" y="1803400"/>
                </a:lnTo>
                <a:lnTo>
                  <a:pt x="260769" y="1790700"/>
                </a:lnTo>
                <a:close/>
              </a:path>
              <a:path w="2368550" h="2425700">
                <a:moveTo>
                  <a:pt x="270752" y="1778000"/>
                </a:moveTo>
                <a:lnTo>
                  <a:pt x="261097" y="1778000"/>
                </a:lnTo>
                <a:lnTo>
                  <a:pt x="262315" y="1790700"/>
                </a:lnTo>
                <a:lnTo>
                  <a:pt x="263575" y="1803400"/>
                </a:lnTo>
                <a:lnTo>
                  <a:pt x="306057" y="1803400"/>
                </a:lnTo>
                <a:lnTo>
                  <a:pt x="309029" y="1790700"/>
                </a:lnTo>
                <a:lnTo>
                  <a:pt x="270465" y="1790700"/>
                </a:lnTo>
                <a:lnTo>
                  <a:pt x="270752" y="1778000"/>
                </a:lnTo>
                <a:close/>
              </a:path>
              <a:path w="2368550" h="2425700">
                <a:moveTo>
                  <a:pt x="257644" y="1778000"/>
                </a:moveTo>
                <a:lnTo>
                  <a:pt x="253657" y="1778000"/>
                </a:lnTo>
                <a:lnTo>
                  <a:pt x="255625" y="1790700"/>
                </a:lnTo>
                <a:lnTo>
                  <a:pt x="257644" y="1778000"/>
                </a:lnTo>
                <a:close/>
              </a:path>
              <a:path w="2368550" h="2425700">
                <a:moveTo>
                  <a:pt x="314909" y="1778000"/>
                </a:moveTo>
                <a:lnTo>
                  <a:pt x="273570" y="1778000"/>
                </a:lnTo>
                <a:lnTo>
                  <a:pt x="271731" y="1790700"/>
                </a:lnTo>
                <a:lnTo>
                  <a:pt x="317651" y="1790700"/>
                </a:lnTo>
                <a:lnTo>
                  <a:pt x="314909" y="1778000"/>
                </a:lnTo>
                <a:close/>
              </a:path>
              <a:path w="2368550" h="2425700">
                <a:moveTo>
                  <a:pt x="318423" y="1778000"/>
                </a:moveTo>
                <a:lnTo>
                  <a:pt x="314909" y="1778000"/>
                </a:lnTo>
                <a:lnTo>
                  <a:pt x="319191" y="1790700"/>
                </a:lnTo>
                <a:lnTo>
                  <a:pt x="318423" y="1778000"/>
                </a:lnTo>
                <a:close/>
              </a:path>
              <a:path w="2368550" h="2425700">
                <a:moveTo>
                  <a:pt x="323024" y="1765300"/>
                </a:moveTo>
                <a:lnTo>
                  <a:pt x="283442" y="1765300"/>
                </a:lnTo>
                <a:lnTo>
                  <a:pt x="280403" y="1778000"/>
                </a:lnTo>
                <a:lnTo>
                  <a:pt x="317927" y="1778000"/>
                </a:lnTo>
                <a:lnTo>
                  <a:pt x="323024" y="1765300"/>
                </a:lnTo>
                <a:close/>
              </a:path>
              <a:path w="2368550" h="2425700">
                <a:moveTo>
                  <a:pt x="331416" y="1739900"/>
                </a:moveTo>
                <a:lnTo>
                  <a:pt x="292328" y="1739900"/>
                </a:lnTo>
                <a:lnTo>
                  <a:pt x="285971" y="1751097"/>
                </a:lnTo>
                <a:lnTo>
                  <a:pt x="286199" y="1752600"/>
                </a:lnTo>
                <a:lnTo>
                  <a:pt x="287761" y="1752600"/>
                </a:lnTo>
                <a:lnTo>
                  <a:pt x="285381" y="1765300"/>
                </a:lnTo>
                <a:lnTo>
                  <a:pt x="334402" y="1765300"/>
                </a:lnTo>
                <a:lnTo>
                  <a:pt x="335199" y="1752600"/>
                </a:lnTo>
                <a:lnTo>
                  <a:pt x="331416" y="1739900"/>
                </a:lnTo>
                <a:close/>
              </a:path>
              <a:path w="2368550" h="2425700">
                <a:moveTo>
                  <a:pt x="285319" y="1746802"/>
                </a:moveTo>
                <a:lnTo>
                  <a:pt x="285118" y="1752600"/>
                </a:lnTo>
                <a:lnTo>
                  <a:pt x="285971" y="1751097"/>
                </a:lnTo>
                <a:lnTo>
                  <a:pt x="285319" y="1746802"/>
                </a:lnTo>
                <a:close/>
              </a:path>
              <a:path w="2368550" h="2425700">
                <a:moveTo>
                  <a:pt x="285559" y="1739900"/>
                </a:moveTo>
                <a:lnTo>
                  <a:pt x="284272" y="1739900"/>
                </a:lnTo>
                <a:lnTo>
                  <a:pt x="285319" y="1746802"/>
                </a:lnTo>
                <a:lnTo>
                  <a:pt x="285559" y="1739900"/>
                </a:lnTo>
                <a:close/>
              </a:path>
              <a:path w="2368550" h="2425700">
                <a:moveTo>
                  <a:pt x="287568" y="1727200"/>
                </a:moveTo>
                <a:lnTo>
                  <a:pt x="284568" y="1739900"/>
                </a:lnTo>
                <a:lnTo>
                  <a:pt x="288496" y="1739900"/>
                </a:lnTo>
                <a:lnTo>
                  <a:pt x="287568" y="1727200"/>
                </a:lnTo>
                <a:close/>
              </a:path>
              <a:path w="2368550" h="2425700">
                <a:moveTo>
                  <a:pt x="350345" y="1727200"/>
                </a:moveTo>
                <a:lnTo>
                  <a:pt x="301231" y="1727200"/>
                </a:lnTo>
                <a:lnTo>
                  <a:pt x="300072" y="1739900"/>
                </a:lnTo>
                <a:lnTo>
                  <a:pt x="342931" y="1739900"/>
                </a:lnTo>
                <a:lnTo>
                  <a:pt x="350345" y="1727200"/>
                </a:lnTo>
                <a:close/>
              </a:path>
              <a:path w="2368550" h="2425700">
                <a:moveTo>
                  <a:pt x="301129" y="1714500"/>
                </a:moveTo>
                <a:lnTo>
                  <a:pt x="294269" y="1714500"/>
                </a:lnTo>
                <a:lnTo>
                  <a:pt x="293350" y="1727200"/>
                </a:lnTo>
                <a:lnTo>
                  <a:pt x="301631" y="1727200"/>
                </a:lnTo>
                <a:lnTo>
                  <a:pt x="302458" y="1716123"/>
                </a:lnTo>
                <a:lnTo>
                  <a:pt x="301129" y="1714500"/>
                </a:lnTo>
                <a:close/>
              </a:path>
              <a:path w="2368550" h="2425700">
                <a:moveTo>
                  <a:pt x="303745" y="1717694"/>
                </a:moveTo>
                <a:lnTo>
                  <a:pt x="307213" y="1727200"/>
                </a:lnTo>
                <a:lnTo>
                  <a:pt x="311528" y="1727200"/>
                </a:lnTo>
                <a:lnTo>
                  <a:pt x="303745" y="1717694"/>
                </a:lnTo>
                <a:close/>
              </a:path>
              <a:path w="2368550" h="2425700">
                <a:moveTo>
                  <a:pt x="316738" y="1689100"/>
                </a:moveTo>
                <a:lnTo>
                  <a:pt x="311504" y="1701800"/>
                </a:lnTo>
                <a:lnTo>
                  <a:pt x="312377" y="1714500"/>
                </a:lnTo>
                <a:lnTo>
                  <a:pt x="311528" y="1727200"/>
                </a:lnTo>
                <a:lnTo>
                  <a:pt x="317307" y="1727200"/>
                </a:lnTo>
                <a:lnTo>
                  <a:pt x="322154" y="1714500"/>
                </a:lnTo>
                <a:lnTo>
                  <a:pt x="318215" y="1714500"/>
                </a:lnTo>
                <a:lnTo>
                  <a:pt x="316939" y="1701800"/>
                </a:lnTo>
                <a:lnTo>
                  <a:pt x="324971" y="1701800"/>
                </a:lnTo>
                <a:lnTo>
                  <a:pt x="316738" y="1689100"/>
                </a:lnTo>
                <a:close/>
              </a:path>
              <a:path w="2368550" h="2425700">
                <a:moveTo>
                  <a:pt x="358198" y="1714500"/>
                </a:moveTo>
                <a:lnTo>
                  <a:pt x="328801" y="1714500"/>
                </a:lnTo>
                <a:lnTo>
                  <a:pt x="325755" y="1727200"/>
                </a:lnTo>
                <a:lnTo>
                  <a:pt x="353753" y="1727200"/>
                </a:lnTo>
                <a:lnTo>
                  <a:pt x="358198" y="1714500"/>
                </a:lnTo>
                <a:close/>
              </a:path>
              <a:path w="2368550" h="2425700">
                <a:moveTo>
                  <a:pt x="302580" y="1714500"/>
                </a:moveTo>
                <a:lnTo>
                  <a:pt x="302458" y="1716123"/>
                </a:lnTo>
                <a:lnTo>
                  <a:pt x="303745" y="1717694"/>
                </a:lnTo>
                <a:lnTo>
                  <a:pt x="302580" y="1714500"/>
                </a:lnTo>
                <a:close/>
              </a:path>
              <a:path w="2368550" h="2425700">
                <a:moveTo>
                  <a:pt x="354702" y="1701800"/>
                </a:moveTo>
                <a:lnTo>
                  <a:pt x="320306" y="1701800"/>
                </a:lnTo>
                <a:lnTo>
                  <a:pt x="318215" y="1714500"/>
                </a:lnTo>
                <a:lnTo>
                  <a:pt x="359638" y="1714500"/>
                </a:lnTo>
                <a:lnTo>
                  <a:pt x="354702" y="1701800"/>
                </a:lnTo>
                <a:close/>
              </a:path>
              <a:path w="2368550" h="2425700">
                <a:moveTo>
                  <a:pt x="365333" y="1676400"/>
                </a:moveTo>
                <a:lnTo>
                  <a:pt x="331000" y="1676400"/>
                </a:lnTo>
                <a:lnTo>
                  <a:pt x="330660" y="1689100"/>
                </a:lnTo>
                <a:lnTo>
                  <a:pt x="324971" y="1701800"/>
                </a:lnTo>
                <a:lnTo>
                  <a:pt x="368734" y="1701800"/>
                </a:lnTo>
                <a:lnTo>
                  <a:pt x="366763" y="1689100"/>
                </a:lnTo>
                <a:lnTo>
                  <a:pt x="365333" y="1676400"/>
                </a:lnTo>
                <a:close/>
              </a:path>
              <a:path w="2368550" h="2425700">
                <a:moveTo>
                  <a:pt x="325475" y="1676400"/>
                </a:moveTo>
                <a:lnTo>
                  <a:pt x="323405" y="1689100"/>
                </a:lnTo>
                <a:lnTo>
                  <a:pt x="326199" y="1689100"/>
                </a:lnTo>
                <a:lnTo>
                  <a:pt x="325475" y="1676400"/>
                </a:lnTo>
                <a:close/>
              </a:path>
              <a:path w="2368550" h="2425700">
                <a:moveTo>
                  <a:pt x="332549" y="1663700"/>
                </a:moveTo>
                <a:lnTo>
                  <a:pt x="329587" y="1663700"/>
                </a:lnTo>
                <a:lnTo>
                  <a:pt x="327784" y="1676400"/>
                </a:lnTo>
                <a:lnTo>
                  <a:pt x="332549" y="1663700"/>
                </a:lnTo>
                <a:close/>
              </a:path>
              <a:path w="2368550" h="2425700">
                <a:moveTo>
                  <a:pt x="361456" y="1651000"/>
                </a:moveTo>
                <a:lnTo>
                  <a:pt x="343252" y="1651000"/>
                </a:lnTo>
                <a:lnTo>
                  <a:pt x="333082" y="1676400"/>
                </a:lnTo>
                <a:lnTo>
                  <a:pt x="380118" y="1676400"/>
                </a:lnTo>
                <a:lnTo>
                  <a:pt x="379603" y="1663700"/>
                </a:lnTo>
                <a:lnTo>
                  <a:pt x="370939" y="1663700"/>
                </a:lnTo>
                <a:lnTo>
                  <a:pt x="361456" y="1651000"/>
                </a:lnTo>
                <a:close/>
              </a:path>
              <a:path w="2368550" h="2425700">
                <a:moveTo>
                  <a:pt x="413820" y="1600200"/>
                </a:moveTo>
                <a:lnTo>
                  <a:pt x="379956" y="1600200"/>
                </a:lnTo>
                <a:lnTo>
                  <a:pt x="373597" y="1612900"/>
                </a:lnTo>
                <a:lnTo>
                  <a:pt x="365811" y="1625600"/>
                </a:lnTo>
                <a:lnTo>
                  <a:pt x="353542" y="1625600"/>
                </a:lnTo>
                <a:lnTo>
                  <a:pt x="355480" y="1638300"/>
                </a:lnTo>
                <a:lnTo>
                  <a:pt x="361456" y="1651000"/>
                </a:lnTo>
                <a:lnTo>
                  <a:pt x="370939" y="1663700"/>
                </a:lnTo>
                <a:lnTo>
                  <a:pt x="380326" y="1663700"/>
                </a:lnTo>
                <a:lnTo>
                  <a:pt x="379666" y="1651000"/>
                </a:lnTo>
                <a:lnTo>
                  <a:pt x="394662" y="1651000"/>
                </a:lnTo>
                <a:lnTo>
                  <a:pt x="396334" y="1638300"/>
                </a:lnTo>
                <a:lnTo>
                  <a:pt x="409457" y="1638300"/>
                </a:lnTo>
                <a:lnTo>
                  <a:pt x="412897" y="1625600"/>
                </a:lnTo>
                <a:lnTo>
                  <a:pt x="409028" y="1612900"/>
                </a:lnTo>
                <a:lnTo>
                  <a:pt x="421144" y="1612900"/>
                </a:lnTo>
                <a:lnTo>
                  <a:pt x="413820" y="1600200"/>
                </a:lnTo>
                <a:close/>
              </a:path>
              <a:path w="2368550" h="2425700">
                <a:moveTo>
                  <a:pt x="394662" y="1651000"/>
                </a:moveTo>
                <a:lnTo>
                  <a:pt x="379666" y="1651000"/>
                </a:lnTo>
                <a:lnTo>
                  <a:pt x="380326" y="1663700"/>
                </a:lnTo>
                <a:lnTo>
                  <a:pt x="391423" y="1663700"/>
                </a:lnTo>
                <a:lnTo>
                  <a:pt x="394662" y="1651000"/>
                </a:lnTo>
                <a:close/>
              </a:path>
              <a:path w="2368550" h="2425700">
                <a:moveTo>
                  <a:pt x="360418" y="1612900"/>
                </a:moveTo>
                <a:lnTo>
                  <a:pt x="359149" y="1612900"/>
                </a:lnTo>
                <a:lnTo>
                  <a:pt x="357709" y="1625600"/>
                </a:lnTo>
                <a:lnTo>
                  <a:pt x="364070" y="1625600"/>
                </a:lnTo>
                <a:lnTo>
                  <a:pt x="360418" y="1612900"/>
                </a:lnTo>
                <a:close/>
              </a:path>
              <a:path w="2368550" h="2425700">
                <a:moveTo>
                  <a:pt x="417472" y="1612900"/>
                </a:moveTo>
                <a:lnTo>
                  <a:pt x="409028" y="1612900"/>
                </a:lnTo>
                <a:lnTo>
                  <a:pt x="416456" y="1625600"/>
                </a:lnTo>
                <a:lnTo>
                  <a:pt x="417472" y="1612900"/>
                </a:lnTo>
                <a:close/>
              </a:path>
              <a:path w="2368550" h="2425700">
                <a:moveTo>
                  <a:pt x="377359" y="1600200"/>
                </a:moveTo>
                <a:lnTo>
                  <a:pt x="363105" y="1600200"/>
                </a:lnTo>
                <a:lnTo>
                  <a:pt x="365391" y="1612900"/>
                </a:lnTo>
                <a:lnTo>
                  <a:pt x="369928" y="1612900"/>
                </a:lnTo>
                <a:lnTo>
                  <a:pt x="377359" y="1600200"/>
                </a:lnTo>
                <a:close/>
              </a:path>
              <a:path w="2368550" h="2425700">
                <a:moveTo>
                  <a:pt x="379674" y="1587500"/>
                </a:moveTo>
                <a:lnTo>
                  <a:pt x="368376" y="1600200"/>
                </a:lnTo>
                <a:lnTo>
                  <a:pt x="372406" y="1600200"/>
                </a:lnTo>
                <a:lnTo>
                  <a:pt x="378923" y="1591617"/>
                </a:lnTo>
                <a:lnTo>
                  <a:pt x="379674" y="1587500"/>
                </a:lnTo>
                <a:close/>
              </a:path>
              <a:path w="2368550" h="2425700">
                <a:moveTo>
                  <a:pt x="446087" y="1562100"/>
                </a:moveTo>
                <a:lnTo>
                  <a:pt x="397256" y="1562100"/>
                </a:lnTo>
                <a:lnTo>
                  <a:pt x="394338" y="1574800"/>
                </a:lnTo>
                <a:lnTo>
                  <a:pt x="382050" y="1587500"/>
                </a:lnTo>
                <a:lnTo>
                  <a:pt x="378923" y="1591617"/>
                </a:lnTo>
                <a:lnTo>
                  <a:pt x="377359" y="1600200"/>
                </a:lnTo>
                <a:lnTo>
                  <a:pt x="388590" y="1600200"/>
                </a:lnTo>
                <a:lnTo>
                  <a:pt x="384352" y="1587500"/>
                </a:lnTo>
                <a:lnTo>
                  <a:pt x="440913" y="1587500"/>
                </a:lnTo>
                <a:lnTo>
                  <a:pt x="443180" y="1574800"/>
                </a:lnTo>
                <a:lnTo>
                  <a:pt x="443973" y="1574800"/>
                </a:lnTo>
                <a:lnTo>
                  <a:pt x="446087" y="1562100"/>
                </a:lnTo>
                <a:close/>
              </a:path>
              <a:path w="2368550" h="2425700">
                <a:moveTo>
                  <a:pt x="434378" y="1587500"/>
                </a:moveTo>
                <a:lnTo>
                  <a:pt x="387176" y="1587500"/>
                </a:lnTo>
                <a:lnTo>
                  <a:pt x="388590" y="1600200"/>
                </a:lnTo>
                <a:lnTo>
                  <a:pt x="429665" y="1600200"/>
                </a:lnTo>
                <a:lnTo>
                  <a:pt x="434378" y="1587500"/>
                </a:lnTo>
                <a:close/>
              </a:path>
              <a:path w="2368550" h="2425700">
                <a:moveTo>
                  <a:pt x="389092" y="1562100"/>
                </a:moveTo>
                <a:lnTo>
                  <a:pt x="385538" y="1574800"/>
                </a:lnTo>
                <a:lnTo>
                  <a:pt x="388658" y="1574800"/>
                </a:lnTo>
                <a:lnTo>
                  <a:pt x="389092" y="1562100"/>
                </a:lnTo>
                <a:close/>
              </a:path>
              <a:path w="2368550" h="2425700">
                <a:moveTo>
                  <a:pt x="403777" y="1549400"/>
                </a:moveTo>
                <a:lnTo>
                  <a:pt x="400151" y="1562100"/>
                </a:lnTo>
                <a:lnTo>
                  <a:pt x="404828" y="1562100"/>
                </a:lnTo>
                <a:lnTo>
                  <a:pt x="403777" y="1549400"/>
                </a:lnTo>
                <a:close/>
              </a:path>
              <a:path w="2368550" h="2425700">
                <a:moveTo>
                  <a:pt x="465658" y="1536700"/>
                </a:moveTo>
                <a:lnTo>
                  <a:pt x="457731" y="1536700"/>
                </a:lnTo>
                <a:lnTo>
                  <a:pt x="456650" y="1549400"/>
                </a:lnTo>
                <a:lnTo>
                  <a:pt x="415376" y="1549400"/>
                </a:lnTo>
                <a:lnTo>
                  <a:pt x="411527" y="1562100"/>
                </a:lnTo>
                <a:lnTo>
                  <a:pt x="452534" y="1562100"/>
                </a:lnTo>
                <a:lnTo>
                  <a:pt x="458401" y="1549400"/>
                </a:lnTo>
                <a:lnTo>
                  <a:pt x="465658" y="1536700"/>
                </a:lnTo>
                <a:close/>
              </a:path>
              <a:path w="2368550" h="2425700">
                <a:moveTo>
                  <a:pt x="446233" y="1536700"/>
                </a:moveTo>
                <a:lnTo>
                  <a:pt x="410400" y="1536700"/>
                </a:lnTo>
                <a:lnTo>
                  <a:pt x="407111" y="1549400"/>
                </a:lnTo>
                <a:lnTo>
                  <a:pt x="439915" y="1549400"/>
                </a:lnTo>
                <a:lnTo>
                  <a:pt x="446233" y="1536700"/>
                </a:lnTo>
                <a:close/>
              </a:path>
              <a:path w="2368550" h="2425700">
                <a:moveTo>
                  <a:pt x="415569" y="1524000"/>
                </a:moveTo>
                <a:lnTo>
                  <a:pt x="412713" y="1536700"/>
                </a:lnTo>
                <a:lnTo>
                  <a:pt x="416137" y="1536700"/>
                </a:lnTo>
                <a:lnTo>
                  <a:pt x="415569" y="1524000"/>
                </a:lnTo>
                <a:close/>
              </a:path>
              <a:path w="2368550" h="2425700">
                <a:moveTo>
                  <a:pt x="425810" y="1524000"/>
                </a:moveTo>
                <a:lnTo>
                  <a:pt x="424268" y="1524000"/>
                </a:lnTo>
                <a:lnTo>
                  <a:pt x="419162" y="1536700"/>
                </a:lnTo>
                <a:lnTo>
                  <a:pt x="419706" y="1536700"/>
                </a:lnTo>
                <a:lnTo>
                  <a:pt x="424094" y="1529562"/>
                </a:lnTo>
                <a:lnTo>
                  <a:pt x="425810" y="1524000"/>
                </a:lnTo>
                <a:close/>
              </a:path>
              <a:path w="2368550" h="2425700">
                <a:moveTo>
                  <a:pt x="439648" y="1524000"/>
                </a:moveTo>
                <a:lnTo>
                  <a:pt x="427513" y="1524000"/>
                </a:lnTo>
                <a:lnTo>
                  <a:pt x="424094" y="1529562"/>
                </a:lnTo>
                <a:lnTo>
                  <a:pt x="421892" y="1536700"/>
                </a:lnTo>
                <a:lnTo>
                  <a:pt x="440143" y="1536700"/>
                </a:lnTo>
                <a:lnTo>
                  <a:pt x="439648" y="1524000"/>
                </a:lnTo>
                <a:close/>
              </a:path>
              <a:path w="2368550" h="2425700">
                <a:moveTo>
                  <a:pt x="479171" y="1524000"/>
                </a:moveTo>
                <a:lnTo>
                  <a:pt x="439648" y="1524000"/>
                </a:lnTo>
                <a:lnTo>
                  <a:pt x="440143" y="1536700"/>
                </a:lnTo>
                <a:lnTo>
                  <a:pt x="470382" y="1536700"/>
                </a:lnTo>
                <a:lnTo>
                  <a:pt x="479171" y="1524000"/>
                </a:lnTo>
                <a:close/>
              </a:path>
              <a:path w="2368550" h="2425700">
                <a:moveTo>
                  <a:pt x="430695" y="1511300"/>
                </a:moveTo>
                <a:lnTo>
                  <a:pt x="425446" y="1511300"/>
                </a:lnTo>
                <a:lnTo>
                  <a:pt x="427100" y="1524000"/>
                </a:lnTo>
                <a:lnTo>
                  <a:pt x="435893" y="1524000"/>
                </a:lnTo>
                <a:lnTo>
                  <a:pt x="430695" y="1511300"/>
                </a:lnTo>
                <a:close/>
              </a:path>
              <a:path w="2368550" h="2425700">
                <a:moveTo>
                  <a:pt x="485013" y="1511300"/>
                </a:moveTo>
                <a:lnTo>
                  <a:pt x="441253" y="1511300"/>
                </a:lnTo>
                <a:lnTo>
                  <a:pt x="435893" y="1524000"/>
                </a:lnTo>
                <a:lnTo>
                  <a:pt x="479299" y="1524000"/>
                </a:lnTo>
                <a:lnTo>
                  <a:pt x="485013" y="1511300"/>
                </a:lnTo>
                <a:close/>
              </a:path>
              <a:path w="2368550" h="2425700">
                <a:moveTo>
                  <a:pt x="482955" y="1498600"/>
                </a:moveTo>
                <a:lnTo>
                  <a:pt x="437709" y="1498600"/>
                </a:lnTo>
                <a:lnTo>
                  <a:pt x="430263" y="1511300"/>
                </a:lnTo>
                <a:lnTo>
                  <a:pt x="475895" y="1511300"/>
                </a:lnTo>
                <a:lnTo>
                  <a:pt x="482955" y="1498600"/>
                </a:lnTo>
                <a:close/>
              </a:path>
              <a:path w="2368550" h="2425700">
                <a:moveTo>
                  <a:pt x="447532" y="1492957"/>
                </a:moveTo>
                <a:lnTo>
                  <a:pt x="445895" y="1498600"/>
                </a:lnTo>
                <a:lnTo>
                  <a:pt x="446565" y="1498600"/>
                </a:lnTo>
                <a:lnTo>
                  <a:pt x="447532" y="1492957"/>
                </a:lnTo>
                <a:close/>
              </a:path>
              <a:path w="2368550" h="2425700">
                <a:moveTo>
                  <a:pt x="455434" y="1485900"/>
                </a:moveTo>
                <a:lnTo>
                  <a:pt x="452540" y="1485900"/>
                </a:lnTo>
                <a:lnTo>
                  <a:pt x="451054" y="1498600"/>
                </a:lnTo>
                <a:lnTo>
                  <a:pt x="457417" y="1498600"/>
                </a:lnTo>
                <a:lnTo>
                  <a:pt x="455434" y="1485900"/>
                </a:lnTo>
                <a:close/>
              </a:path>
              <a:path w="2368550" h="2425700">
                <a:moveTo>
                  <a:pt x="493572" y="1485900"/>
                </a:moveTo>
                <a:lnTo>
                  <a:pt x="459581" y="1485900"/>
                </a:lnTo>
                <a:lnTo>
                  <a:pt x="459520" y="1498600"/>
                </a:lnTo>
                <a:lnTo>
                  <a:pt x="491677" y="1498600"/>
                </a:lnTo>
                <a:lnTo>
                  <a:pt x="493572" y="1485900"/>
                </a:lnTo>
                <a:close/>
              </a:path>
              <a:path w="2368550" h="2425700">
                <a:moveTo>
                  <a:pt x="513068" y="1473200"/>
                </a:moveTo>
                <a:lnTo>
                  <a:pt x="472244" y="1473200"/>
                </a:lnTo>
                <a:lnTo>
                  <a:pt x="475900" y="1485900"/>
                </a:lnTo>
                <a:lnTo>
                  <a:pt x="495833" y="1485900"/>
                </a:lnTo>
                <a:lnTo>
                  <a:pt x="497408" y="1498600"/>
                </a:lnTo>
                <a:lnTo>
                  <a:pt x="503236" y="1498600"/>
                </a:lnTo>
                <a:lnTo>
                  <a:pt x="508323" y="1485900"/>
                </a:lnTo>
                <a:lnTo>
                  <a:pt x="513068" y="1473200"/>
                </a:lnTo>
                <a:close/>
              </a:path>
              <a:path w="2368550" h="2425700">
                <a:moveTo>
                  <a:pt x="449580" y="1485900"/>
                </a:moveTo>
                <a:lnTo>
                  <a:pt x="448742" y="1485900"/>
                </a:lnTo>
                <a:lnTo>
                  <a:pt x="447532" y="1492957"/>
                </a:lnTo>
                <a:lnTo>
                  <a:pt x="449580" y="1485900"/>
                </a:lnTo>
                <a:close/>
              </a:path>
              <a:path w="2368550" h="2425700">
                <a:moveTo>
                  <a:pt x="451308" y="1473200"/>
                </a:moveTo>
                <a:lnTo>
                  <a:pt x="447047" y="1473200"/>
                </a:lnTo>
                <a:lnTo>
                  <a:pt x="444504" y="1485900"/>
                </a:lnTo>
                <a:lnTo>
                  <a:pt x="450481" y="1485900"/>
                </a:lnTo>
                <a:lnTo>
                  <a:pt x="451308" y="1473200"/>
                </a:lnTo>
                <a:close/>
              </a:path>
              <a:path w="2368550" h="2425700">
                <a:moveTo>
                  <a:pt x="472059" y="1473200"/>
                </a:moveTo>
                <a:lnTo>
                  <a:pt x="462939" y="1473200"/>
                </a:lnTo>
                <a:lnTo>
                  <a:pt x="458177" y="1485900"/>
                </a:lnTo>
                <a:lnTo>
                  <a:pt x="475900" y="1485900"/>
                </a:lnTo>
                <a:lnTo>
                  <a:pt x="472059" y="1473200"/>
                </a:lnTo>
                <a:close/>
              </a:path>
              <a:path w="2368550" h="2425700">
                <a:moveTo>
                  <a:pt x="468241" y="1454694"/>
                </a:moveTo>
                <a:lnTo>
                  <a:pt x="466185" y="1460500"/>
                </a:lnTo>
                <a:lnTo>
                  <a:pt x="463562" y="1473200"/>
                </a:lnTo>
                <a:lnTo>
                  <a:pt x="520077" y="1473200"/>
                </a:lnTo>
                <a:lnTo>
                  <a:pt x="519526" y="1460500"/>
                </a:lnTo>
                <a:lnTo>
                  <a:pt x="470021" y="1460500"/>
                </a:lnTo>
                <a:lnTo>
                  <a:pt x="468241" y="1454694"/>
                </a:lnTo>
                <a:close/>
              </a:path>
              <a:path w="2368550" h="2425700">
                <a:moveTo>
                  <a:pt x="526059" y="1447800"/>
                </a:moveTo>
                <a:lnTo>
                  <a:pt x="479699" y="1447800"/>
                </a:lnTo>
                <a:lnTo>
                  <a:pt x="470021" y="1460500"/>
                </a:lnTo>
                <a:lnTo>
                  <a:pt x="518409" y="1460500"/>
                </a:lnTo>
                <a:lnTo>
                  <a:pt x="526059" y="1447800"/>
                </a:lnTo>
                <a:close/>
              </a:path>
              <a:path w="2368550" h="2425700">
                <a:moveTo>
                  <a:pt x="543479" y="1435100"/>
                </a:moveTo>
                <a:lnTo>
                  <a:pt x="483603" y="1435100"/>
                </a:lnTo>
                <a:lnTo>
                  <a:pt x="486961" y="1447800"/>
                </a:lnTo>
                <a:lnTo>
                  <a:pt x="526059" y="1447800"/>
                </a:lnTo>
                <a:lnTo>
                  <a:pt x="521601" y="1460500"/>
                </a:lnTo>
                <a:lnTo>
                  <a:pt x="532133" y="1447800"/>
                </a:lnTo>
                <a:lnTo>
                  <a:pt x="543479" y="1435100"/>
                </a:lnTo>
                <a:close/>
              </a:path>
              <a:path w="2368550" h="2425700">
                <a:moveTo>
                  <a:pt x="470684" y="1447800"/>
                </a:moveTo>
                <a:lnTo>
                  <a:pt x="466128" y="1447800"/>
                </a:lnTo>
                <a:lnTo>
                  <a:pt x="468241" y="1454694"/>
                </a:lnTo>
                <a:lnTo>
                  <a:pt x="470684" y="1447800"/>
                </a:lnTo>
                <a:close/>
              </a:path>
              <a:path w="2368550" h="2425700">
                <a:moveTo>
                  <a:pt x="490822" y="1425144"/>
                </a:moveTo>
                <a:lnTo>
                  <a:pt x="481179" y="1435100"/>
                </a:lnTo>
                <a:lnTo>
                  <a:pt x="491442" y="1435100"/>
                </a:lnTo>
                <a:lnTo>
                  <a:pt x="490822" y="1425144"/>
                </a:lnTo>
                <a:close/>
              </a:path>
              <a:path w="2368550" h="2425700">
                <a:moveTo>
                  <a:pt x="497688" y="1426226"/>
                </a:moveTo>
                <a:lnTo>
                  <a:pt x="496276" y="1435100"/>
                </a:lnTo>
                <a:lnTo>
                  <a:pt x="496741" y="1435100"/>
                </a:lnTo>
                <a:lnTo>
                  <a:pt x="497688" y="1426226"/>
                </a:lnTo>
                <a:close/>
              </a:path>
              <a:path w="2368550" h="2425700">
                <a:moveTo>
                  <a:pt x="527334" y="1397000"/>
                </a:moveTo>
                <a:lnTo>
                  <a:pt x="518587" y="1397000"/>
                </a:lnTo>
                <a:lnTo>
                  <a:pt x="508790" y="1422400"/>
                </a:lnTo>
                <a:lnTo>
                  <a:pt x="496741" y="1435100"/>
                </a:lnTo>
                <a:lnTo>
                  <a:pt x="543312" y="1435100"/>
                </a:lnTo>
                <a:lnTo>
                  <a:pt x="551251" y="1422400"/>
                </a:lnTo>
                <a:lnTo>
                  <a:pt x="557210" y="1422400"/>
                </a:lnTo>
                <a:lnTo>
                  <a:pt x="557288" y="1409700"/>
                </a:lnTo>
                <a:lnTo>
                  <a:pt x="530174" y="1409700"/>
                </a:lnTo>
                <a:lnTo>
                  <a:pt x="527334" y="1397000"/>
                </a:lnTo>
                <a:close/>
              </a:path>
              <a:path w="2368550" h="2425700">
                <a:moveTo>
                  <a:pt x="498297" y="1422400"/>
                </a:moveTo>
                <a:lnTo>
                  <a:pt x="498096" y="1422400"/>
                </a:lnTo>
                <a:lnTo>
                  <a:pt x="497688" y="1426226"/>
                </a:lnTo>
                <a:lnTo>
                  <a:pt x="498297" y="1422400"/>
                </a:lnTo>
                <a:close/>
              </a:path>
              <a:path w="2368550" h="2425700">
                <a:moveTo>
                  <a:pt x="493481" y="1422400"/>
                </a:moveTo>
                <a:lnTo>
                  <a:pt x="490651" y="1422400"/>
                </a:lnTo>
                <a:lnTo>
                  <a:pt x="490822" y="1425144"/>
                </a:lnTo>
                <a:lnTo>
                  <a:pt x="493481" y="1422400"/>
                </a:lnTo>
                <a:close/>
              </a:path>
              <a:path w="2368550" h="2425700">
                <a:moveTo>
                  <a:pt x="499452" y="1409700"/>
                </a:moveTo>
                <a:lnTo>
                  <a:pt x="493481" y="1422400"/>
                </a:lnTo>
                <a:lnTo>
                  <a:pt x="498096" y="1422400"/>
                </a:lnTo>
                <a:lnTo>
                  <a:pt x="499452" y="1409700"/>
                </a:lnTo>
                <a:close/>
              </a:path>
              <a:path w="2368550" h="2425700">
                <a:moveTo>
                  <a:pt x="502027" y="1397000"/>
                </a:moveTo>
                <a:lnTo>
                  <a:pt x="499363" y="1409700"/>
                </a:lnTo>
                <a:lnTo>
                  <a:pt x="503310" y="1409700"/>
                </a:lnTo>
                <a:lnTo>
                  <a:pt x="502027" y="1397000"/>
                </a:lnTo>
                <a:close/>
              </a:path>
              <a:path w="2368550" h="2425700">
                <a:moveTo>
                  <a:pt x="518587" y="1397000"/>
                </a:moveTo>
                <a:lnTo>
                  <a:pt x="510011" y="1397000"/>
                </a:lnTo>
                <a:lnTo>
                  <a:pt x="509117" y="1409700"/>
                </a:lnTo>
                <a:lnTo>
                  <a:pt x="518587" y="1397000"/>
                </a:lnTo>
                <a:close/>
              </a:path>
              <a:path w="2368550" h="2425700">
                <a:moveTo>
                  <a:pt x="564349" y="1397000"/>
                </a:moveTo>
                <a:lnTo>
                  <a:pt x="538759" y="1397000"/>
                </a:lnTo>
                <a:lnTo>
                  <a:pt x="533793" y="1409700"/>
                </a:lnTo>
                <a:lnTo>
                  <a:pt x="565061" y="1409700"/>
                </a:lnTo>
                <a:lnTo>
                  <a:pt x="564349" y="1397000"/>
                </a:lnTo>
                <a:close/>
              </a:path>
              <a:path w="2368550" h="2425700">
                <a:moveTo>
                  <a:pt x="571733" y="1397000"/>
                </a:moveTo>
                <a:lnTo>
                  <a:pt x="564349" y="1397000"/>
                </a:lnTo>
                <a:lnTo>
                  <a:pt x="565061" y="1409700"/>
                </a:lnTo>
                <a:lnTo>
                  <a:pt x="566369" y="1409700"/>
                </a:lnTo>
                <a:lnTo>
                  <a:pt x="571733" y="1397000"/>
                </a:lnTo>
                <a:close/>
              </a:path>
              <a:path w="2368550" h="2425700">
                <a:moveTo>
                  <a:pt x="581621" y="1384300"/>
                </a:moveTo>
                <a:lnTo>
                  <a:pt x="522300" y="1384300"/>
                </a:lnTo>
                <a:lnTo>
                  <a:pt x="511998" y="1397000"/>
                </a:lnTo>
                <a:lnTo>
                  <a:pt x="573907" y="1397000"/>
                </a:lnTo>
                <a:lnTo>
                  <a:pt x="581621" y="1384300"/>
                </a:lnTo>
                <a:close/>
              </a:path>
              <a:path w="2368550" h="2425700">
                <a:moveTo>
                  <a:pt x="584257" y="1371600"/>
                </a:moveTo>
                <a:lnTo>
                  <a:pt x="529882" y="1371600"/>
                </a:lnTo>
                <a:lnTo>
                  <a:pt x="534930" y="1384300"/>
                </a:lnTo>
                <a:lnTo>
                  <a:pt x="587257" y="1384300"/>
                </a:lnTo>
                <a:lnTo>
                  <a:pt x="584257" y="1371600"/>
                </a:lnTo>
                <a:close/>
              </a:path>
              <a:path w="2368550" h="2425700">
                <a:moveTo>
                  <a:pt x="548913" y="1346200"/>
                </a:moveTo>
                <a:lnTo>
                  <a:pt x="545335" y="1346200"/>
                </a:lnTo>
                <a:lnTo>
                  <a:pt x="544563" y="1358900"/>
                </a:lnTo>
                <a:lnTo>
                  <a:pt x="545078" y="1371600"/>
                </a:lnTo>
                <a:lnTo>
                  <a:pt x="581246" y="1371600"/>
                </a:lnTo>
                <a:lnTo>
                  <a:pt x="586854" y="1358900"/>
                </a:lnTo>
                <a:lnTo>
                  <a:pt x="552548" y="1358900"/>
                </a:lnTo>
                <a:lnTo>
                  <a:pt x="548913" y="1346200"/>
                </a:lnTo>
                <a:close/>
              </a:path>
              <a:path w="2368550" h="2425700">
                <a:moveTo>
                  <a:pt x="600624" y="1358900"/>
                </a:moveTo>
                <a:lnTo>
                  <a:pt x="586854" y="1358900"/>
                </a:lnTo>
                <a:lnTo>
                  <a:pt x="598152" y="1371600"/>
                </a:lnTo>
                <a:lnTo>
                  <a:pt x="600624" y="1358900"/>
                </a:lnTo>
                <a:close/>
              </a:path>
              <a:path w="2368550" h="2425700">
                <a:moveTo>
                  <a:pt x="580910" y="1346200"/>
                </a:moveTo>
                <a:lnTo>
                  <a:pt x="555853" y="1346200"/>
                </a:lnTo>
                <a:lnTo>
                  <a:pt x="557835" y="1358900"/>
                </a:lnTo>
                <a:lnTo>
                  <a:pt x="587590" y="1358900"/>
                </a:lnTo>
                <a:lnTo>
                  <a:pt x="580910" y="1346200"/>
                </a:lnTo>
                <a:close/>
              </a:path>
              <a:path w="2368550" h="2425700">
                <a:moveTo>
                  <a:pt x="549490" y="1333500"/>
                </a:moveTo>
                <a:lnTo>
                  <a:pt x="550151" y="1346200"/>
                </a:lnTo>
                <a:lnTo>
                  <a:pt x="553308" y="1346200"/>
                </a:lnTo>
                <a:lnTo>
                  <a:pt x="554570" y="1343557"/>
                </a:lnTo>
                <a:lnTo>
                  <a:pt x="549490" y="1333500"/>
                </a:lnTo>
                <a:close/>
              </a:path>
              <a:path w="2368550" h="2425700">
                <a:moveTo>
                  <a:pt x="574455" y="1333500"/>
                </a:moveTo>
                <a:lnTo>
                  <a:pt x="559370" y="1333500"/>
                </a:lnTo>
                <a:lnTo>
                  <a:pt x="554570" y="1343557"/>
                </a:lnTo>
                <a:lnTo>
                  <a:pt x="555904" y="1346200"/>
                </a:lnTo>
                <a:lnTo>
                  <a:pt x="582834" y="1346200"/>
                </a:lnTo>
                <a:lnTo>
                  <a:pt x="574455" y="1333500"/>
                </a:lnTo>
                <a:close/>
              </a:path>
              <a:path w="2368550" h="2425700">
                <a:moveTo>
                  <a:pt x="620141" y="1320800"/>
                </a:moveTo>
                <a:lnTo>
                  <a:pt x="563930" y="1320800"/>
                </a:lnTo>
                <a:lnTo>
                  <a:pt x="574455" y="1333500"/>
                </a:lnTo>
                <a:lnTo>
                  <a:pt x="582834" y="1346200"/>
                </a:lnTo>
                <a:lnTo>
                  <a:pt x="590130" y="1346200"/>
                </a:lnTo>
                <a:lnTo>
                  <a:pt x="584629" y="1333500"/>
                </a:lnTo>
                <a:lnTo>
                  <a:pt x="622028" y="1333500"/>
                </a:lnTo>
                <a:lnTo>
                  <a:pt x="620141" y="1320800"/>
                </a:lnTo>
                <a:close/>
              </a:path>
              <a:path w="2368550" h="2425700">
                <a:moveTo>
                  <a:pt x="615048" y="1333500"/>
                </a:moveTo>
                <a:lnTo>
                  <a:pt x="584629" y="1333500"/>
                </a:lnTo>
                <a:lnTo>
                  <a:pt x="590130" y="1346200"/>
                </a:lnTo>
                <a:lnTo>
                  <a:pt x="614184" y="1346200"/>
                </a:lnTo>
                <a:lnTo>
                  <a:pt x="615048" y="1333500"/>
                </a:lnTo>
                <a:close/>
              </a:path>
              <a:path w="2368550" h="2425700">
                <a:moveTo>
                  <a:pt x="629025" y="1320800"/>
                </a:moveTo>
                <a:lnTo>
                  <a:pt x="624412" y="1320800"/>
                </a:lnTo>
                <a:lnTo>
                  <a:pt x="622028" y="1333500"/>
                </a:lnTo>
                <a:lnTo>
                  <a:pt x="623160" y="1333500"/>
                </a:lnTo>
                <a:lnTo>
                  <a:pt x="629025" y="1320800"/>
                </a:lnTo>
                <a:close/>
              </a:path>
              <a:path w="2368550" h="2425700">
                <a:moveTo>
                  <a:pt x="575576" y="1308100"/>
                </a:moveTo>
                <a:lnTo>
                  <a:pt x="567944" y="1308100"/>
                </a:lnTo>
                <a:lnTo>
                  <a:pt x="568375" y="1320800"/>
                </a:lnTo>
                <a:lnTo>
                  <a:pt x="575576" y="1308100"/>
                </a:lnTo>
                <a:close/>
              </a:path>
              <a:path w="2368550" h="2425700">
                <a:moveTo>
                  <a:pt x="637286" y="1282700"/>
                </a:moveTo>
                <a:lnTo>
                  <a:pt x="603867" y="1282700"/>
                </a:lnTo>
                <a:lnTo>
                  <a:pt x="603237" y="1295400"/>
                </a:lnTo>
                <a:lnTo>
                  <a:pt x="597230" y="1308100"/>
                </a:lnTo>
                <a:lnTo>
                  <a:pt x="579991" y="1308100"/>
                </a:lnTo>
                <a:lnTo>
                  <a:pt x="578045" y="1320800"/>
                </a:lnTo>
                <a:lnTo>
                  <a:pt x="627970" y="1320800"/>
                </a:lnTo>
                <a:lnTo>
                  <a:pt x="633222" y="1308100"/>
                </a:lnTo>
                <a:lnTo>
                  <a:pt x="637673" y="1295400"/>
                </a:lnTo>
                <a:lnTo>
                  <a:pt x="627428" y="1295400"/>
                </a:lnTo>
                <a:lnTo>
                  <a:pt x="637286" y="1282700"/>
                </a:lnTo>
                <a:close/>
              </a:path>
              <a:path w="2368550" h="2425700">
                <a:moveTo>
                  <a:pt x="589972" y="1295566"/>
                </a:moveTo>
                <a:lnTo>
                  <a:pt x="584140" y="1308100"/>
                </a:lnTo>
                <a:lnTo>
                  <a:pt x="586676" y="1308100"/>
                </a:lnTo>
                <a:lnTo>
                  <a:pt x="589972" y="1295566"/>
                </a:lnTo>
                <a:close/>
              </a:path>
              <a:path w="2368550" h="2425700">
                <a:moveTo>
                  <a:pt x="595960" y="1282700"/>
                </a:moveTo>
                <a:lnTo>
                  <a:pt x="590050" y="1295400"/>
                </a:lnTo>
                <a:lnTo>
                  <a:pt x="590102" y="1295566"/>
                </a:lnTo>
                <a:lnTo>
                  <a:pt x="596570" y="1308100"/>
                </a:lnTo>
                <a:lnTo>
                  <a:pt x="597230" y="1308100"/>
                </a:lnTo>
                <a:lnTo>
                  <a:pt x="597268" y="1295400"/>
                </a:lnTo>
                <a:lnTo>
                  <a:pt x="595960" y="1282700"/>
                </a:lnTo>
                <a:close/>
              </a:path>
              <a:path w="2368550" h="2425700">
                <a:moveTo>
                  <a:pt x="649605" y="1295400"/>
                </a:moveTo>
                <a:lnTo>
                  <a:pt x="637673" y="1295400"/>
                </a:lnTo>
                <a:lnTo>
                  <a:pt x="640018" y="1308100"/>
                </a:lnTo>
                <a:lnTo>
                  <a:pt x="643060" y="1308100"/>
                </a:lnTo>
                <a:lnTo>
                  <a:pt x="649605" y="1295400"/>
                </a:lnTo>
                <a:close/>
              </a:path>
              <a:path w="2368550" h="2425700">
                <a:moveTo>
                  <a:pt x="591823" y="1282700"/>
                </a:moveTo>
                <a:lnTo>
                  <a:pt x="588109" y="1282700"/>
                </a:lnTo>
                <a:lnTo>
                  <a:pt x="589264" y="1295400"/>
                </a:lnTo>
                <a:lnTo>
                  <a:pt x="591823" y="1282700"/>
                </a:lnTo>
                <a:close/>
              </a:path>
              <a:path w="2368550" h="2425700">
                <a:moveTo>
                  <a:pt x="646726" y="1282700"/>
                </a:moveTo>
                <a:lnTo>
                  <a:pt x="637286" y="1282700"/>
                </a:lnTo>
                <a:lnTo>
                  <a:pt x="639124" y="1295400"/>
                </a:lnTo>
                <a:lnTo>
                  <a:pt x="646726" y="1282700"/>
                </a:lnTo>
                <a:close/>
              </a:path>
              <a:path w="2368550" h="2425700">
                <a:moveTo>
                  <a:pt x="650330" y="1293090"/>
                </a:moveTo>
                <a:lnTo>
                  <a:pt x="649605" y="1295400"/>
                </a:lnTo>
                <a:lnTo>
                  <a:pt x="649795" y="1295400"/>
                </a:lnTo>
                <a:lnTo>
                  <a:pt x="650330" y="1293090"/>
                </a:lnTo>
                <a:close/>
              </a:path>
              <a:path w="2368550" h="2425700">
                <a:moveTo>
                  <a:pt x="653593" y="1282700"/>
                </a:moveTo>
                <a:lnTo>
                  <a:pt x="652736" y="1282700"/>
                </a:lnTo>
                <a:lnTo>
                  <a:pt x="650330" y="1293090"/>
                </a:lnTo>
                <a:lnTo>
                  <a:pt x="653593" y="1282700"/>
                </a:lnTo>
                <a:close/>
              </a:path>
              <a:path w="2368550" h="2425700">
                <a:moveTo>
                  <a:pt x="603232" y="1270000"/>
                </a:moveTo>
                <a:lnTo>
                  <a:pt x="600304" y="1270000"/>
                </a:lnTo>
                <a:lnTo>
                  <a:pt x="600119" y="1282700"/>
                </a:lnTo>
                <a:lnTo>
                  <a:pt x="603991" y="1282700"/>
                </a:lnTo>
                <a:lnTo>
                  <a:pt x="603232" y="1270000"/>
                </a:lnTo>
                <a:close/>
              </a:path>
              <a:path w="2368550" h="2425700">
                <a:moveTo>
                  <a:pt x="612736" y="1270000"/>
                </a:moveTo>
                <a:lnTo>
                  <a:pt x="605205" y="1270000"/>
                </a:lnTo>
                <a:lnTo>
                  <a:pt x="605357" y="1282700"/>
                </a:lnTo>
                <a:lnTo>
                  <a:pt x="612041" y="1282700"/>
                </a:lnTo>
                <a:lnTo>
                  <a:pt x="612736" y="1270000"/>
                </a:lnTo>
                <a:close/>
              </a:path>
              <a:path w="2368550" h="2425700">
                <a:moveTo>
                  <a:pt x="631410" y="1257300"/>
                </a:moveTo>
                <a:lnTo>
                  <a:pt x="621623" y="1270000"/>
                </a:lnTo>
                <a:lnTo>
                  <a:pt x="612041" y="1282700"/>
                </a:lnTo>
                <a:lnTo>
                  <a:pt x="662503" y="1282700"/>
                </a:lnTo>
                <a:lnTo>
                  <a:pt x="671906" y="1270000"/>
                </a:lnTo>
                <a:lnTo>
                  <a:pt x="631329" y="1270000"/>
                </a:lnTo>
                <a:lnTo>
                  <a:pt x="631410" y="1257300"/>
                </a:lnTo>
                <a:close/>
              </a:path>
              <a:path w="2368550" h="2425700">
                <a:moveTo>
                  <a:pt x="689922" y="1244600"/>
                </a:moveTo>
                <a:lnTo>
                  <a:pt x="678243" y="1244600"/>
                </a:lnTo>
                <a:lnTo>
                  <a:pt x="678116" y="1257300"/>
                </a:lnTo>
                <a:lnTo>
                  <a:pt x="641175" y="1257300"/>
                </a:lnTo>
                <a:lnTo>
                  <a:pt x="631329" y="1270000"/>
                </a:lnTo>
                <a:lnTo>
                  <a:pt x="678110" y="1270000"/>
                </a:lnTo>
                <a:lnTo>
                  <a:pt x="686038" y="1257300"/>
                </a:lnTo>
                <a:lnTo>
                  <a:pt x="689922" y="1244600"/>
                </a:lnTo>
                <a:close/>
              </a:path>
              <a:path w="2368550" h="2425700">
                <a:moveTo>
                  <a:pt x="678243" y="1244600"/>
                </a:moveTo>
                <a:lnTo>
                  <a:pt x="641488" y="1244600"/>
                </a:lnTo>
                <a:lnTo>
                  <a:pt x="642477" y="1257300"/>
                </a:lnTo>
                <a:lnTo>
                  <a:pt x="678116" y="1257300"/>
                </a:lnTo>
                <a:lnTo>
                  <a:pt x="678243" y="1244600"/>
                </a:lnTo>
                <a:close/>
              </a:path>
              <a:path w="2368550" h="2425700">
                <a:moveTo>
                  <a:pt x="699752" y="1231900"/>
                </a:moveTo>
                <a:lnTo>
                  <a:pt x="641804" y="1231900"/>
                </a:lnTo>
                <a:lnTo>
                  <a:pt x="644588" y="1244600"/>
                </a:lnTo>
                <a:lnTo>
                  <a:pt x="692734" y="1244600"/>
                </a:lnTo>
                <a:lnTo>
                  <a:pt x="699752" y="1231900"/>
                </a:lnTo>
                <a:close/>
              </a:path>
              <a:path w="2368550" h="2425700">
                <a:moveTo>
                  <a:pt x="645424" y="1219200"/>
                </a:moveTo>
                <a:lnTo>
                  <a:pt x="643559" y="1219200"/>
                </a:lnTo>
                <a:lnTo>
                  <a:pt x="641609" y="1231900"/>
                </a:lnTo>
                <a:lnTo>
                  <a:pt x="643502" y="1231900"/>
                </a:lnTo>
                <a:lnTo>
                  <a:pt x="645424" y="1219200"/>
                </a:lnTo>
                <a:close/>
              </a:path>
              <a:path w="2368550" h="2425700">
                <a:moveTo>
                  <a:pt x="711745" y="1193800"/>
                </a:moveTo>
                <a:lnTo>
                  <a:pt x="665835" y="1193800"/>
                </a:lnTo>
                <a:lnTo>
                  <a:pt x="668072" y="1206500"/>
                </a:lnTo>
                <a:lnTo>
                  <a:pt x="686993" y="1206500"/>
                </a:lnTo>
                <a:lnTo>
                  <a:pt x="679834" y="1219200"/>
                </a:lnTo>
                <a:lnTo>
                  <a:pt x="648545" y="1219200"/>
                </a:lnTo>
                <a:lnTo>
                  <a:pt x="647268" y="1231900"/>
                </a:lnTo>
                <a:lnTo>
                  <a:pt x="704710" y="1231900"/>
                </a:lnTo>
                <a:lnTo>
                  <a:pt x="722177" y="1219200"/>
                </a:lnTo>
                <a:lnTo>
                  <a:pt x="721244" y="1206500"/>
                </a:lnTo>
                <a:lnTo>
                  <a:pt x="711745" y="1193800"/>
                </a:lnTo>
                <a:close/>
              </a:path>
              <a:path w="2368550" h="2425700">
                <a:moveTo>
                  <a:pt x="661574" y="1217501"/>
                </a:moveTo>
                <a:lnTo>
                  <a:pt x="659968" y="1219200"/>
                </a:lnTo>
                <a:lnTo>
                  <a:pt x="661555" y="1219200"/>
                </a:lnTo>
                <a:lnTo>
                  <a:pt x="661574" y="1217501"/>
                </a:lnTo>
                <a:close/>
              </a:path>
              <a:path w="2368550" h="2425700">
                <a:moveTo>
                  <a:pt x="678035" y="1206500"/>
                </a:moveTo>
                <a:lnTo>
                  <a:pt x="671975" y="1206500"/>
                </a:lnTo>
                <a:lnTo>
                  <a:pt x="661574" y="1217501"/>
                </a:lnTo>
                <a:lnTo>
                  <a:pt x="661555" y="1219200"/>
                </a:lnTo>
                <a:lnTo>
                  <a:pt x="677198" y="1219200"/>
                </a:lnTo>
                <a:lnTo>
                  <a:pt x="678035" y="1206500"/>
                </a:lnTo>
                <a:close/>
              </a:path>
              <a:path w="2368550" h="2425700">
                <a:moveTo>
                  <a:pt x="735952" y="1193800"/>
                </a:moveTo>
                <a:lnTo>
                  <a:pt x="717837" y="1193800"/>
                </a:lnTo>
                <a:lnTo>
                  <a:pt x="728055" y="1206500"/>
                </a:lnTo>
                <a:lnTo>
                  <a:pt x="735952" y="1193800"/>
                </a:lnTo>
                <a:close/>
              </a:path>
              <a:path w="2368550" h="2425700">
                <a:moveTo>
                  <a:pt x="676160" y="1181100"/>
                </a:moveTo>
                <a:lnTo>
                  <a:pt x="674060" y="1181100"/>
                </a:lnTo>
                <a:lnTo>
                  <a:pt x="674703" y="1193800"/>
                </a:lnTo>
                <a:lnTo>
                  <a:pt x="676074" y="1193800"/>
                </a:lnTo>
                <a:lnTo>
                  <a:pt x="676160" y="1181100"/>
                </a:lnTo>
                <a:close/>
              </a:path>
              <a:path w="2368550" h="2425700">
                <a:moveTo>
                  <a:pt x="711978" y="1181100"/>
                </a:moveTo>
                <a:lnTo>
                  <a:pt x="682869" y="1181100"/>
                </a:lnTo>
                <a:lnTo>
                  <a:pt x="678713" y="1193800"/>
                </a:lnTo>
                <a:lnTo>
                  <a:pt x="703516" y="1193800"/>
                </a:lnTo>
                <a:lnTo>
                  <a:pt x="711978" y="1181100"/>
                </a:lnTo>
                <a:close/>
              </a:path>
              <a:path w="2368550" h="2425700">
                <a:moveTo>
                  <a:pt x="743573" y="1181100"/>
                </a:moveTo>
                <a:lnTo>
                  <a:pt x="717678" y="1181100"/>
                </a:lnTo>
                <a:lnTo>
                  <a:pt x="721495" y="1193800"/>
                </a:lnTo>
                <a:lnTo>
                  <a:pt x="736447" y="1193800"/>
                </a:lnTo>
                <a:lnTo>
                  <a:pt x="743573" y="1181100"/>
                </a:lnTo>
                <a:close/>
              </a:path>
              <a:path w="2368550" h="2425700">
                <a:moveTo>
                  <a:pt x="698249" y="1168400"/>
                </a:moveTo>
                <a:lnTo>
                  <a:pt x="693759" y="1181100"/>
                </a:lnTo>
                <a:lnTo>
                  <a:pt x="703770" y="1181100"/>
                </a:lnTo>
                <a:lnTo>
                  <a:pt x="698249" y="1168400"/>
                </a:lnTo>
                <a:close/>
              </a:path>
              <a:path w="2368550" h="2425700">
                <a:moveTo>
                  <a:pt x="745249" y="1168400"/>
                </a:moveTo>
                <a:lnTo>
                  <a:pt x="712397" y="1168400"/>
                </a:lnTo>
                <a:lnTo>
                  <a:pt x="703770" y="1181100"/>
                </a:lnTo>
                <a:lnTo>
                  <a:pt x="743181" y="1181100"/>
                </a:lnTo>
                <a:lnTo>
                  <a:pt x="745249" y="1168400"/>
                </a:lnTo>
                <a:close/>
              </a:path>
              <a:path w="2368550" h="2425700">
                <a:moveTo>
                  <a:pt x="768665" y="1155700"/>
                </a:moveTo>
                <a:lnTo>
                  <a:pt x="713536" y="1155700"/>
                </a:lnTo>
                <a:lnTo>
                  <a:pt x="704667" y="1168400"/>
                </a:lnTo>
                <a:lnTo>
                  <a:pt x="745249" y="1168400"/>
                </a:lnTo>
                <a:lnTo>
                  <a:pt x="744397" y="1181100"/>
                </a:lnTo>
                <a:lnTo>
                  <a:pt x="751159" y="1181100"/>
                </a:lnTo>
                <a:lnTo>
                  <a:pt x="753033" y="1168400"/>
                </a:lnTo>
                <a:lnTo>
                  <a:pt x="768665" y="1155700"/>
                </a:lnTo>
                <a:close/>
              </a:path>
              <a:path w="2368550" h="2425700">
                <a:moveTo>
                  <a:pt x="765606" y="1168400"/>
                </a:moveTo>
                <a:lnTo>
                  <a:pt x="757491" y="1168400"/>
                </a:lnTo>
                <a:lnTo>
                  <a:pt x="766851" y="1181100"/>
                </a:lnTo>
                <a:lnTo>
                  <a:pt x="765606" y="1168400"/>
                </a:lnTo>
                <a:close/>
              </a:path>
              <a:path w="2368550" h="2425700">
                <a:moveTo>
                  <a:pt x="715619" y="1143000"/>
                </a:moveTo>
                <a:lnTo>
                  <a:pt x="705550" y="1143000"/>
                </a:lnTo>
                <a:lnTo>
                  <a:pt x="704681" y="1155700"/>
                </a:lnTo>
                <a:lnTo>
                  <a:pt x="721584" y="1155700"/>
                </a:lnTo>
                <a:lnTo>
                  <a:pt x="715619" y="1143000"/>
                </a:lnTo>
                <a:close/>
              </a:path>
              <a:path w="2368550" h="2425700">
                <a:moveTo>
                  <a:pt x="722556" y="1130300"/>
                </a:moveTo>
                <a:lnTo>
                  <a:pt x="721763" y="1143000"/>
                </a:lnTo>
                <a:lnTo>
                  <a:pt x="721584" y="1155700"/>
                </a:lnTo>
                <a:lnTo>
                  <a:pt x="730402" y="1155700"/>
                </a:lnTo>
                <a:lnTo>
                  <a:pt x="731577" y="1143000"/>
                </a:lnTo>
                <a:lnTo>
                  <a:pt x="728484" y="1143000"/>
                </a:lnTo>
                <a:lnTo>
                  <a:pt x="729168" y="1141055"/>
                </a:lnTo>
                <a:lnTo>
                  <a:pt x="722556" y="1130300"/>
                </a:lnTo>
                <a:close/>
              </a:path>
              <a:path w="2368550" h="2425700">
                <a:moveTo>
                  <a:pt x="767943" y="1143000"/>
                </a:moveTo>
                <a:lnTo>
                  <a:pt x="731577" y="1143000"/>
                </a:lnTo>
                <a:lnTo>
                  <a:pt x="733859" y="1155700"/>
                </a:lnTo>
                <a:lnTo>
                  <a:pt x="769271" y="1155700"/>
                </a:lnTo>
                <a:lnTo>
                  <a:pt x="767943" y="1143000"/>
                </a:lnTo>
                <a:close/>
              </a:path>
              <a:path w="2368550" h="2425700">
                <a:moveTo>
                  <a:pt x="732951" y="1130300"/>
                </a:moveTo>
                <a:lnTo>
                  <a:pt x="729168" y="1141055"/>
                </a:lnTo>
                <a:lnTo>
                  <a:pt x="730364" y="1143000"/>
                </a:lnTo>
                <a:lnTo>
                  <a:pt x="733264" y="1140861"/>
                </a:lnTo>
                <a:lnTo>
                  <a:pt x="732951" y="1130300"/>
                </a:lnTo>
                <a:close/>
              </a:path>
              <a:path w="2368550" h="2425700">
                <a:moveTo>
                  <a:pt x="800752" y="1117600"/>
                </a:moveTo>
                <a:lnTo>
                  <a:pt x="746050" y="1117600"/>
                </a:lnTo>
                <a:lnTo>
                  <a:pt x="747586" y="1130300"/>
                </a:lnTo>
                <a:lnTo>
                  <a:pt x="733264" y="1140861"/>
                </a:lnTo>
                <a:lnTo>
                  <a:pt x="733328" y="1143000"/>
                </a:lnTo>
                <a:lnTo>
                  <a:pt x="788714" y="1143000"/>
                </a:lnTo>
                <a:lnTo>
                  <a:pt x="791083" y="1130300"/>
                </a:lnTo>
                <a:lnTo>
                  <a:pt x="797363" y="1130300"/>
                </a:lnTo>
                <a:lnTo>
                  <a:pt x="800752" y="1117600"/>
                </a:lnTo>
                <a:close/>
              </a:path>
              <a:path w="2368550" h="2425700">
                <a:moveTo>
                  <a:pt x="747474" y="1104900"/>
                </a:moveTo>
                <a:lnTo>
                  <a:pt x="744791" y="1104900"/>
                </a:lnTo>
                <a:lnTo>
                  <a:pt x="740278" y="1117600"/>
                </a:lnTo>
                <a:lnTo>
                  <a:pt x="748765" y="1117600"/>
                </a:lnTo>
                <a:lnTo>
                  <a:pt x="747474" y="1104900"/>
                </a:lnTo>
                <a:close/>
              </a:path>
              <a:path w="2368550" h="2425700">
                <a:moveTo>
                  <a:pt x="760625" y="1092200"/>
                </a:moveTo>
                <a:lnTo>
                  <a:pt x="760858" y="1104900"/>
                </a:lnTo>
                <a:lnTo>
                  <a:pt x="752348" y="1117600"/>
                </a:lnTo>
                <a:lnTo>
                  <a:pt x="813368" y="1117600"/>
                </a:lnTo>
                <a:lnTo>
                  <a:pt x="813842" y="1104900"/>
                </a:lnTo>
                <a:lnTo>
                  <a:pt x="761149" y="1104900"/>
                </a:lnTo>
                <a:lnTo>
                  <a:pt x="760625" y="1092200"/>
                </a:lnTo>
                <a:close/>
              </a:path>
              <a:path w="2368550" h="2425700">
                <a:moveTo>
                  <a:pt x="826846" y="1079500"/>
                </a:moveTo>
                <a:lnTo>
                  <a:pt x="782207" y="1079500"/>
                </a:lnTo>
                <a:lnTo>
                  <a:pt x="783413" y="1092200"/>
                </a:lnTo>
                <a:lnTo>
                  <a:pt x="771931" y="1104900"/>
                </a:lnTo>
                <a:lnTo>
                  <a:pt x="809795" y="1104900"/>
                </a:lnTo>
                <a:lnTo>
                  <a:pt x="807783" y="1092200"/>
                </a:lnTo>
                <a:lnTo>
                  <a:pt x="831011" y="1092200"/>
                </a:lnTo>
                <a:lnTo>
                  <a:pt x="826846" y="1079500"/>
                </a:lnTo>
                <a:close/>
              </a:path>
              <a:path w="2368550" h="2425700">
                <a:moveTo>
                  <a:pt x="829221" y="1092200"/>
                </a:moveTo>
                <a:lnTo>
                  <a:pt x="819854" y="1092200"/>
                </a:lnTo>
                <a:lnTo>
                  <a:pt x="820420" y="1104900"/>
                </a:lnTo>
                <a:lnTo>
                  <a:pt x="829221" y="1092200"/>
                </a:lnTo>
                <a:close/>
              </a:path>
              <a:path w="2368550" h="2425700">
                <a:moveTo>
                  <a:pt x="786283" y="1066800"/>
                </a:moveTo>
                <a:lnTo>
                  <a:pt x="780072" y="1066800"/>
                </a:lnTo>
                <a:lnTo>
                  <a:pt x="777898" y="1079500"/>
                </a:lnTo>
                <a:lnTo>
                  <a:pt x="784402" y="1079500"/>
                </a:lnTo>
                <a:lnTo>
                  <a:pt x="786283" y="1066800"/>
                </a:lnTo>
                <a:close/>
              </a:path>
              <a:path w="2368550" h="2425700">
                <a:moveTo>
                  <a:pt x="821559" y="1041400"/>
                </a:moveTo>
                <a:lnTo>
                  <a:pt x="802266" y="1041400"/>
                </a:lnTo>
                <a:lnTo>
                  <a:pt x="796163" y="1054100"/>
                </a:lnTo>
                <a:lnTo>
                  <a:pt x="799144" y="1066800"/>
                </a:lnTo>
                <a:lnTo>
                  <a:pt x="786283" y="1066800"/>
                </a:lnTo>
                <a:lnTo>
                  <a:pt x="787988" y="1079500"/>
                </a:lnTo>
                <a:lnTo>
                  <a:pt x="797620" y="1079500"/>
                </a:lnTo>
                <a:lnTo>
                  <a:pt x="804367" y="1066800"/>
                </a:lnTo>
                <a:lnTo>
                  <a:pt x="821559" y="1041400"/>
                </a:lnTo>
                <a:close/>
              </a:path>
              <a:path w="2368550" h="2425700">
                <a:moveTo>
                  <a:pt x="835390" y="1041400"/>
                </a:moveTo>
                <a:lnTo>
                  <a:pt x="822299" y="1041400"/>
                </a:lnTo>
                <a:lnTo>
                  <a:pt x="813768" y="1054100"/>
                </a:lnTo>
                <a:lnTo>
                  <a:pt x="803148" y="1079500"/>
                </a:lnTo>
                <a:lnTo>
                  <a:pt x="847972" y="1079500"/>
                </a:lnTo>
                <a:lnTo>
                  <a:pt x="850071" y="1066800"/>
                </a:lnTo>
                <a:lnTo>
                  <a:pt x="845535" y="1054100"/>
                </a:lnTo>
                <a:lnTo>
                  <a:pt x="843343" y="1054100"/>
                </a:lnTo>
                <a:lnTo>
                  <a:pt x="835390" y="1041400"/>
                </a:lnTo>
                <a:close/>
              </a:path>
              <a:path w="2368550" h="2425700">
                <a:moveTo>
                  <a:pt x="873164" y="1041400"/>
                </a:moveTo>
                <a:lnTo>
                  <a:pt x="840943" y="1041400"/>
                </a:lnTo>
                <a:lnTo>
                  <a:pt x="845535" y="1054100"/>
                </a:lnTo>
                <a:lnTo>
                  <a:pt x="855433" y="1054100"/>
                </a:lnTo>
                <a:lnTo>
                  <a:pt x="862842" y="1066800"/>
                </a:lnTo>
                <a:lnTo>
                  <a:pt x="868394" y="1054100"/>
                </a:lnTo>
                <a:lnTo>
                  <a:pt x="873164" y="1041400"/>
                </a:lnTo>
                <a:close/>
              </a:path>
              <a:path w="2368550" h="2425700">
                <a:moveTo>
                  <a:pt x="891743" y="1016000"/>
                </a:moveTo>
                <a:lnTo>
                  <a:pt x="834682" y="1016000"/>
                </a:lnTo>
                <a:lnTo>
                  <a:pt x="832270" y="1028700"/>
                </a:lnTo>
                <a:lnTo>
                  <a:pt x="835390" y="1041400"/>
                </a:lnTo>
                <a:lnTo>
                  <a:pt x="843343" y="1054100"/>
                </a:lnTo>
                <a:lnTo>
                  <a:pt x="845535" y="1054100"/>
                </a:lnTo>
                <a:lnTo>
                  <a:pt x="840943" y="1041400"/>
                </a:lnTo>
                <a:lnTo>
                  <a:pt x="864882" y="1041400"/>
                </a:lnTo>
                <a:lnTo>
                  <a:pt x="864603" y="1028700"/>
                </a:lnTo>
                <a:lnTo>
                  <a:pt x="894248" y="1028700"/>
                </a:lnTo>
                <a:lnTo>
                  <a:pt x="891743" y="1016000"/>
                </a:lnTo>
                <a:close/>
              </a:path>
              <a:path w="2368550" h="2425700">
                <a:moveTo>
                  <a:pt x="818635" y="1032449"/>
                </a:moveTo>
                <a:lnTo>
                  <a:pt x="812369" y="1041400"/>
                </a:lnTo>
                <a:lnTo>
                  <a:pt x="825652" y="1041400"/>
                </a:lnTo>
                <a:lnTo>
                  <a:pt x="818635" y="1032449"/>
                </a:lnTo>
                <a:close/>
              </a:path>
              <a:path w="2368550" h="2425700">
                <a:moveTo>
                  <a:pt x="825108" y="1032479"/>
                </a:moveTo>
                <a:lnTo>
                  <a:pt x="825652" y="1041400"/>
                </a:lnTo>
                <a:lnTo>
                  <a:pt x="834190" y="1041400"/>
                </a:lnTo>
                <a:lnTo>
                  <a:pt x="825108" y="1032479"/>
                </a:lnTo>
                <a:close/>
              </a:path>
              <a:path w="2368550" h="2425700">
                <a:moveTo>
                  <a:pt x="894248" y="1028700"/>
                </a:moveTo>
                <a:lnTo>
                  <a:pt x="864603" y="1028700"/>
                </a:lnTo>
                <a:lnTo>
                  <a:pt x="864882" y="1041400"/>
                </a:lnTo>
                <a:lnTo>
                  <a:pt x="887877" y="1041400"/>
                </a:lnTo>
                <a:lnTo>
                  <a:pt x="894248" y="1028700"/>
                </a:lnTo>
                <a:close/>
              </a:path>
              <a:path w="2368550" h="2425700">
                <a:moveTo>
                  <a:pt x="824877" y="1028700"/>
                </a:moveTo>
                <a:lnTo>
                  <a:pt x="821259" y="1028700"/>
                </a:lnTo>
                <a:lnTo>
                  <a:pt x="825108" y="1032479"/>
                </a:lnTo>
                <a:lnTo>
                  <a:pt x="824877" y="1028700"/>
                </a:lnTo>
                <a:close/>
              </a:path>
              <a:path w="2368550" h="2425700">
                <a:moveTo>
                  <a:pt x="821259" y="1028700"/>
                </a:moveTo>
                <a:lnTo>
                  <a:pt x="815695" y="1028700"/>
                </a:lnTo>
                <a:lnTo>
                  <a:pt x="818635" y="1032449"/>
                </a:lnTo>
                <a:lnTo>
                  <a:pt x="821259" y="1028700"/>
                </a:lnTo>
                <a:close/>
              </a:path>
              <a:path w="2368550" h="2425700">
                <a:moveTo>
                  <a:pt x="900821" y="1016000"/>
                </a:moveTo>
                <a:lnTo>
                  <a:pt x="891743" y="1016000"/>
                </a:lnTo>
                <a:lnTo>
                  <a:pt x="898114" y="1028700"/>
                </a:lnTo>
                <a:lnTo>
                  <a:pt x="899752" y="1028700"/>
                </a:lnTo>
                <a:lnTo>
                  <a:pt x="900821" y="1016000"/>
                </a:lnTo>
                <a:close/>
              </a:path>
              <a:path w="2368550" h="2425700">
                <a:moveTo>
                  <a:pt x="844349" y="1003300"/>
                </a:moveTo>
                <a:lnTo>
                  <a:pt x="842125" y="1016000"/>
                </a:lnTo>
                <a:lnTo>
                  <a:pt x="845654" y="1016000"/>
                </a:lnTo>
                <a:lnTo>
                  <a:pt x="844349" y="1003300"/>
                </a:lnTo>
                <a:close/>
              </a:path>
              <a:path w="2368550" h="2425700">
                <a:moveTo>
                  <a:pt x="900683" y="1003300"/>
                </a:moveTo>
                <a:lnTo>
                  <a:pt x="865878" y="1003300"/>
                </a:lnTo>
                <a:lnTo>
                  <a:pt x="856440" y="1016000"/>
                </a:lnTo>
                <a:lnTo>
                  <a:pt x="905484" y="1016000"/>
                </a:lnTo>
                <a:lnTo>
                  <a:pt x="900683" y="1003300"/>
                </a:lnTo>
                <a:close/>
              </a:path>
              <a:path w="2368550" h="2425700">
                <a:moveTo>
                  <a:pt x="862416" y="996126"/>
                </a:moveTo>
                <a:lnTo>
                  <a:pt x="854519" y="1003300"/>
                </a:lnTo>
                <a:lnTo>
                  <a:pt x="864235" y="1003300"/>
                </a:lnTo>
                <a:lnTo>
                  <a:pt x="862416" y="996126"/>
                </a:lnTo>
                <a:close/>
              </a:path>
              <a:path w="2368550" h="2425700">
                <a:moveTo>
                  <a:pt x="873302" y="990600"/>
                </a:moveTo>
                <a:lnTo>
                  <a:pt x="868501" y="990600"/>
                </a:lnTo>
                <a:lnTo>
                  <a:pt x="864379" y="1003300"/>
                </a:lnTo>
                <a:lnTo>
                  <a:pt x="875838" y="1003300"/>
                </a:lnTo>
                <a:lnTo>
                  <a:pt x="873302" y="990600"/>
                </a:lnTo>
                <a:close/>
              </a:path>
              <a:path w="2368550" h="2425700">
                <a:moveTo>
                  <a:pt x="931495" y="990600"/>
                </a:moveTo>
                <a:lnTo>
                  <a:pt x="876084" y="990600"/>
                </a:lnTo>
                <a:lnTo>
                  <a:pt x="875838" y="1003300"/>
                </a:lnTo>
                <a:lnTo>
                  <a:pt x="924077" y="1003300"/>
                </a:lnTo>
                <a:lnTo>
                  <a:pt x="931495" y="990600"/>
                </a:lnTo>
                <a:close/>
              </a:path>
              <a:path w="2368550" h="2425700">
                <a:moveTo>
                  <a:pt x="868501" y="990600"/>
                </a:moveTo>
                <a:lnTo>
                  <a:pt x="861015" y="990600"/>
                </a:lnTo>
                <a:lnTo>
                  <a:pt x="862416" y="996126"/>
                </a:lnTo>
                <a:lnTo>
                  <a:pt x="868501" y="990600"/>
                </a:lnTo>
                <a:close/>
              </a:path>
              <a:path w="2368550" h="2425700">
                <a:moveTo>
                  <a:pt x="967320" y="952500"/>
                </a:moveTo>
                <a:lnTo>
                  <a:pt x="959433" y="952500"/>
                </a:lnTo>
                <a:lnTo>
                  <a:pt x="956694" y="965200"/>
                </a:lnTo>
                <a:lnTo>
                  <a:pt x="892708" y="965200"/>
                </a:lnTo>
                <a:lnTo>
                  <a:pt x="886741" y="977900"/>
                </a:lnTo>
                <a:lnTo>
                  <a:pt x="872347" y="990600"/>
                </a:lnTo>
                <a:lnTo>
                  <a:pt x="937220" y="990600"/>
                </a:lnTo>
                <a:lnTo>
                  <a:pt x="941158" y="977900"/>
                </a:lnTo>
                <a:lnTo>
                  <a:pt x="949291" y="977900"/>
                </a:lnTo>
                <a:lnTo>
                  <a:pt x="957301" y="965200"/>
                </a:lnTo>
                <a:lnTo>
                  <a:pt x="967320" y="952500"/>
                </a:lnTo>
                <a:close/>
              </a:path>
              <a:path w="2368550" h="2425700">
                <a:moveTo>
                  <a:pt x="882904" y="965200"/>
                </a:moveTo>
                <a:lnTo>
                  <a:pt x="880151" y="965200"/>
                </a:lnTo>
                <a:lnTo>
                  <a:pt x="876960" y="977900"/>
                </a:lnTo>
                <a:lnTo>
                  <a:pt x="882904" y="965200"/>
                </a:lnTo>
                <a:close/>
              </a:path>
              <a:path w="2368550" h="2425700">
                <a:moveTo>
                  <a:pt x="902706" y="952500"/>
                </a:moveTo>
                <a:lnTo>
                  <a:pt x="902504" y="952500"/>
                </a:lnTo>
                <a:lnTo>
                  <a:pt x="897153" y="965200"/>
                </a:lnTo>
                <a:lnTo>
                  <a:pt x="900132" y="965200"/>
                </a:lnTo>
                <a:lnTo>
                  <a:pt x="902706" y="952500"/>
                </a:lnTo>
                <a:close/>
              </a:path>
              <a:path w="2368550" h="2425700">
                <a:moveTo>
                  <a:pt x="940192" y="952500"/>
                </a:moveTo>
                <a:lnTo>
                  <a:pt x="915000" y="952500"/>
                </a:lnTo>
                <a:lnTo>
                  <a:pt x="908500" y="965200"/>
                </a:lnTo>
                <a:lnTo>
                  <a:pt x="937187" y="965200"/>
                </a:lnTo>
                <a:lnTo>
                  <a:pt x="940192" y="952500"/>
                </a:lnTo>
                <a:close/>
              </a:path>
              <a:path w="2368550" h="2425700">
                <a:moveTo>
                  <a:pt x="984186" y="939800"/>
                </a:moveTo>
                <a:lnTo>
                  <a:pt x="912298" y="939800"/>
                </a:lnTo>
                <a:lnTo>
                  <a:pt x="907910" y="952500"/>
                </a:lnTo>
                <a:lnTo>
                  <a:pt x="973064" y="952500"/>
                </a:lnTo>
                <a:lnTo>
                  <a:pt x="984186" y="939800"/>
                </a:lnTo>
                <a:close/>
              </a:path>
              <a:path w="2368550" h="2425700">
                <a:moveTo>
                  <a:pt x="921067" y="927100"/>
                </a:moveTo>
                <a:lnTo>
                  <a:pt x="915603" y="939800"/>
                </a:lnTo>
                <a:lnTo>
                  <a:pt x="919722" y="939800"/>
                </a:lnTo>
                <a:lnTo>
                  <a:pt x="921067" y="927100"/>
                </a:lnTo>
                <a:close/>
              </a:path>
              <a:path w="2368550" h="2425700">
                <a:moveTo>
                  <a:pt x="931056" y="927100"/>
                </a:moveTo>
                <a:lnTo>
                  <a:pt x="930084" y="927100"/>
                </a:lnTo>
                <a:lnTo>
                  <a:pt x="923212" y="939800"/>
                </a:lnTo>
                <a:lnTo>
                  <a:pt x="926150" y="939800"/>
                </a:lnTo>
                <a:lnTo>
                  <a:pt x="931056" y="927100"/>
                </a:lnTo>
                <a:close/>
              </a:path>
              <a:path w="2368550" h="2425700">
                <a:moveTo>
                  <a:pt x="999990" y="927100"/>
                </a:moveTo>
                <a:lnTo>
                  <a:pt x="933373" y="927100"/>
                </a:lnTo>
                <a:lnTo>
                  <a:pt x="932308" y="939800"/>
                </a:lnTo>
                <a:lnTo>
                  <a:pt x="992776" y="939800"/>
                </a:lnTo>
                <a:lnTo>
                  <a:pt x="999990" y="927100"/>
                </a:lnTo>
                <a:close/>
              </a:path>
              <a:path w="2368550" h="2425700">
                <a:moveTo>
                  <a:pt x="940105" y="915780"/>
                </a:moveTo>
                <a:lnTo>
                  <a:pt x="933142" y="927100"/>
                </a:lnTo>
                <a:lnTo>
                  <a:pt x="943022" y="927100"/>
                </a:lnTo>
                <a:lnTo>
                  <a:pt x="940105" y="915780"/>
                </a:lnTo>
                <a:close/>
              </a:path>
              <a:path w="2368550" h="2425700">
                <a:moveTo>
                  <a:pt x="1002449" y="914400"/>
                </a:moveTo>
                <a:lnTo>
                  <a:pt x="950555" y="914400"/>
                </a:lnTo>
                <a:lnTo>
                  <a:pt x="949136" y="927100"/>
                </a:lnTo>
                <a:lnTo>
                  <a:pt x="993832" y="927100"/>
                </a:lnTo>
                <a:lnTo>
                  <a:pt x="1002449" y="914400"/>
                </a:lnTo>
                <a:close/>
              </a:path>
              <a:path w="2368550" h="2425700">
                <a:moveTo>
                  <a:pt x="940954" y="914400"/>
                </a:moveTo>
                <a:lnTo>
                  <a:pt x="939749" y="914400"/>
                </a:lnTo>
                <a:lnTo>
                  <a:pt x="940105" y="915780"/>
                </a:lnTo>
                <a:lnTo>
                  <a:pt x="940954" y="914400"/>
                </a:lnTo>
                <a:close/>
              </a:path>
              <a:path w="2368550" h="2425700">
                <a:moveTo>
                  <a:pt x="952068" y="901700"/>
                </a:moveTo>
                <a:lnTo>
                  <a:pt x="950963" y="901700"/>
                </a:lnTo>
                <a:lnTo>
                  <a:pt x="940954" y="914400"/>
                </a:lnTo>
                <a:lnTo>
                  <a:pt x="948390" y="914400"/>
                </a:lnTo>
                <a:lnTo>
                  <a:pt x="952068" y="901700"/>
                </a:lnTo>
                <a:close/>
              </a:path>
              <a:path w="2368550" h="2425700">
                <a:moveTo>
                  <a:pt x="957326" y="901700"/>
                </a:moveTo>
                <a:lnTo>
                  <a:pt x="952068" y="901700"/>
                </a:lnTo>
                <a:lnTo>
                  <a:pt x="949780" y="914400"/>
                </a:lnTo>
                <a:lnTo>
                  <a:pt x="960656" y="914400"/>
                </a:lnTo>
                <a:lnTo>
                  <a:pt x="957326" y="901700"/>
                </a:lnTo>
                <a:close/>
              </a:path>
              <a:path w="2368550" h="2425700">
                <a:moveTo>
                  <a:pt x="989330" y="889000"/>
                </a:moveTo>
                <a:lnTo>
                  <a:pt x="974661" y="889000"/>
                </a:lnTo>
                <a:lnTo>
                  <a:pt x="967573" y="901700"/>
                </a:lnTo>
                <a:lnTo>
                  <a:pt x="963488" y="914400"/>
                </a:lnTo>
                <a:lnTo>
                  <a:pt x="970198" y="914400"/>
                </a:lnTo>
                <a:lnTo>
                  <a:pt x="970775" y="901700"/>
                </a:lnTo>
                <a:lnTo>
                  <a:pt x="992628" y="901700"/>
                </a:lnTo>
                <a:lnTo>
                  <a:pt x="989330" y="889000"/>
                </a:lnTo>
                <a:close/>
              </a:path>
              <a:path w="2368550" h="2425700">
                <a:moveTo>
                  <a:pt x="1024408" y="901700"/>
                </a:moveTo>
                <a:lnTo>
                  <a:pt x="973056" y="901700"/>
                </a:lnTo>
                <a:lnTo>
                  <a:pt x="970198" y="914400"/>
                </a:lnTo>
                <a:lnTo>
                  <a:pt x="1016635" y="914400"/>
                </a:lnTo>
                <a:lnTo>
                  <a:pt x="1024408" y="901700"/>
                </a:lnTo>
                <a:close/>
              </a:path>
              <a:path w="2368550" h="2425700">
                <a:moveTo>
                  <a:pt x="1039964" y="889000"/>
                </a:moveTo>
                <a:lnTo>
                  <a:pt x="990658" y="889000"/>
                </a:lnTo>
                <a:lnTo>
                  <a:pt x="992628" y="901700"/>
                </a:lnTo>
                <a:lnTo>
                  <a:pt x="1031708" y="901700"/>
                </a:lnTo>
                <a:lnTo>
                  <a:pt x="1039964" y="889000"/>
                </a:lnTo>
                <a:close/>
              </a:path>
              <a:path w="2368550" h="2425700">
                <a:moveTo>
                  <a:pt x="1037141" y="876300"/>
                </a:moveTo>
                <a:lnTo>
                  <a:pt x="974093" y="876300"/>
                </a:lnTo>
                <a:lnTo>
                  <a:pt x="977395" y="889000"/>
                </a:lnTo>
                <a:lnTo>
                  <a:pt x="1032548" y="889000"/>
                </a:lnTo>
                <a:lnTo>
                  <a:pt x="1037141" y="876300"/>
                </a:lnTo>
                <a:close/>
              </a:path>
              <a:path w="2368550" h="2425700">
                <a:moveTo>
                  <a:pt x="1041956" y="876300"/>
                </a:moveTo>
                <a:lnTo>
                  <a:pt x="1037141" y="876300"/>
                </a:lnTo>
                <a:lnTo>
                  <a:pt x="1036672" y="889000"/>
                </a:lnTo>
                <a:lnTo>
                  <a:pt x="1039779" y="889000"/>
                </a:lnTo>
                <a:lnTo>
                  <a:pt x="1041956" y="876300"/>
                </a:lnTo>
                <a:close/>
              </a:path>
              <a:path w="2368550" h="2425700">
                <a:moveTo>
                  <a:pt x="1071234" y="863600"/>
                </a:moveTo>
                <a:lnTo>
                  <a:pt x="994395" y="863600"/>
                </a:lnTo>
                <a:lnTo>
                  <a:pt x="987648" y="876300"/>
                </a:lnTo>
                <a:lnTo>
                  <a:pt x="1051356" y="876300"/>
                </a:lnTo>
                <a:lnTo>
                  <a:pt x="1043604" y="889000"/>
                </a:lnTo>
                <a:lnTo>
                  <a:pt x="1056290" y="876300"/>
                </a:lnTo>
                <a:lnTo>
                  <a:pt x="1071234" y="863600"/>
                </a:lnTo>
                <a:close/>
              </a:path>
              <a:path w="2368550" h="2425700">
                <a:moveTo>
                  <a:pt x="1082662" y="850900"/>
                </a:moveTo>
                <a:lnTo>
                  <a:pt x="1011415" y="850900"/>
                </a:lnTo>
                <a:lnTo>
                  <a:pt x="1012367" y="863600"/>
                </a:lnTo>
                <a:lnTo>
                  <a:pt x="1073268" y="863600"/>
                </a:lnTo>
                <a:lnTo>
                  <a:pt x="1082662" y="850900"/>
                </a:lnTo>
                <a:close/>
              </a:path>
              <a:path w="2368550" h="2425700">
                <a:moveTo>
                  <a:pt x="1021727" y="842179"/>
                </a:moveTo>
                <a:lnTo>
                  <a:pt x="1011048" y="850900"/>
                </a:lnTo>
                <a:lnTo>
                  <a:pt x="1020447" y="850900"/>
                </a:lnTo>
                <a:lnTo>
                  <a:pt x="1021727" y="842179"/>
                </a:lnTo>
                <a:close/>
              </a:path>
              <a:path w="2368550" h="2425700">
                <a:moveTo>
                  <a:pt x="1032789" y="838200"/>
                </a:moveTo>
                <a:lnTo>
                  <a:pt x="1029777" y="838200"/>
                </a:lnTo>
                <a:lnTo>
                  <a:pt x="1026045" y="850900"/>
                </a:lnTo>
                <a:lnTo>
                  <a:pt x="1026286" y="850900"/>
                </a:lnTo>
                <a:lnTo>
                  <a:pt x="1032789" y="838200"/>
                </a:lnTo>
                <a:close/>
              </a:path>
              <a:path w="2368550" h="2425700">
                <a:moveTo>
                  <a:pt x="1066495" y="825500"/>
                </a:moveTo>
                <a:lnTo>
                  <a:pt x="1055238" y="825500"/>
                </a:lnTo>
                <a:lnTo>
                  <a:pt x="1041365" y="838200"/>
                </a:lnTo>
                <a:lnTo>
                  <a:pt x="1026286" y="850900"/>
                </a:lnTo>
                <a:lnTo>
                  <a:pt x="1090533" y="850900"/>
                </a:lnTo>
                <a:lnTo>
                  <a:pt x="1091418" y="838200"/>
                </a:lnTo>
                <a:lnTo>
                  <a:pt x="1068971" y="838200"/>
                </a:lnTo>
                <a:lnTo>
                  <a:pt x="1066495" y="825500"/>
                </a:lnTo>
                <a:close/>
              </a:path>
              <a:path w="2368550" h="2425700">
                <a:moveTo>
                  <a:pt x="1026601" y="838200"/>
                </a:moveTo>
                <a:lnTo>
                  <a:pt x="1022311" y="838200"/>
                </a:lnTo>
                <a:lnTo>
                  <a:pt x="1021727" y="842179"/>
                </a:lnTo>
                <a:lnTo>
                  <a:pt x="1026601" y="838200"/>
                </a:lnTo>
                <a:close/>
              </a:path>
              <a:path w="2368550" h="2425700">
                <a:moveTo>
                  <a:pt x="1111110" y="825500"/>
                </a:moveTo>
                <a:lnTo>
                  <a:pt x="1076642" y="825500"/>
                </a:lnTo>
                <a:lnTo>
                  <a:pt x="1068971" y="838200"/>
                </a:lnTo>
                <a:lnTo>
                  <a:pt x="1109305" y="838200"/>
                </a:lnTo>
                <a:lnTo>
                  <a:pt x="1111110" y="825500"/>
                </a:lnTo>
                <a:close/>
              </a:path>
              <a:path w="2368550" h="2425700">
                <a:moveTo>
                  <a:pt x="1079055" y="812800"/>
                </a:moveTo>
                <a:lnTo>
                  <a:pt x="1048661" y="812800"/>
                </a:lnTo>
                <a:lnTo>
                  <a:pt x="1045121" y="825500"/>
                </a:lnTo>
                <a:lnTo>
                  <a:pt x="1071805" y="825500"/>
                </a:lnTo>
                <a:lnTo>
                  <a:pt x="1079055" y="812800"/>
                </a:lnTo>
                <a:close/>
              </a:path>
              <a:path w="2368550" h="2425700">
                <a:moveTo>
                  <a:pt x="1124089" y="812800"/>
                </a:moveTo>
                <a:lnTo>
                  <a:pt x="1079055" y="812800"/>
                </a:lnTo>
                <a:lnTo>
                  <a:pt x="1078877" y="825500"/>
                </a:lnTo>
                <a:lnTo>
                  <a:pt x="1113886" y="825500"/>
                </a:lnTo>
                <a:lnTo>
                  <a:pt x="1124089" y="812800"/>
                </a:lnTo>
                <a:close/>
              </a:path>
              <a:path w="2368550" h="2425700">
                <a:moveTo>
                  <a:pt x="1133868" y="800100"/>
                </a:moveTo>
                <a:lnTo>
                  <a:pt x="1072959" y="800100"/>
                </a:lnTo>
                <a:lnTo>
                  <a:pt x="1076975" y="812800"/>
                </a:lnTo>
                <a:lnTo>
                  <a:pt x="1125989" y="812800"/>
                </a:lnTo>
                <a:lnTo>
                  <a:pt x="1133868" y="800100"/>
                </a:lnTo>
                <a:close/>
              </a:path>
              <a:path w="2368550" h="2425700">
                <a:moveTo>
                  <a:pt x="1098781" y="774700"/>
                </a:moveTo>
                <a:lnTo>
                  <a:pt x="1095477" y="774700"/>
                </a:lnTo>
                <a:lnTo>
                  <a:pt x="1092873" y="787400"/>
                </a:lnTo>
                <a:lnTo>
                  <a:pt x="1089929" y="800100"/>
                </a:lnTo>
                <a:lnTo>
                  <a:pt x="1148243" y="800100"/>
                </a:lnTo>
                <a:lnTo>
                  <a:pt x="1145864" y="787400"/>
                </a:lnTo>
                <a:lnTo>
                  <a:pt x="1101952" y="787400"/>
                </a:lnTo>
                <a:lnTo>
                  <a:pt x="1098781" y="774700"/>
                </a:lnTo>
                <a:close/>
              </a:path>
              <a:path w="2368550" h="2425700">
                <a:moveTo>
                  <a:pt x="1129272" y="762000"/>
                </a:moveTo>
                <a:lnTo>
                  <a:pt x="1112591" y="762000"/>
                </a:lnTo>
                <a:lnTo>
                  <a:pt x="1107320" y="771127"/>
                </a:lnTo>
                <a:lnTo>
                  <a:pt x="1108570" y="774700"/>
                </a:lnTo>
                <a:lnTo>
                  <a:pt x="1105966" y="774700"/>
                </a:lnTo>
                <a:lnTo>
                  <a:pt x="1107129" y="787400"/>
                </a:lnTo>
                <a:lnTo>
                  <a:pt x="1141222" y="787400"/>
                </a:lnTo>
                <a:lnTo>
                  <a:pt x="1139515" y="780881"/>
                </a:lnTo>
                <a:lnTo>
                  <a:pt x="1135697" y="774700"/>
                </a:lnTo>
                <a:lnTo>
                  <a:pt x="1129272" y="762000"/>
                </a:lnTo>
                <a:close/>
              </a:path>
              <a:path w="2368550" h="2425700">
                <a:moveTo>
                  <a:pt x="1177289" y="762000"/>
                </a:moveTo>
                <a:lnTo>
                  <a:pt x="1132008" y="762000"/>
                </a:lnTo>
                <a:lnTo>
                  <a:pt x="1137897" y="774700"/>
                </a:lnTo>
                <a:lnTo>
                  <a:pt x="1139515" y="780881"/>
                </a:lnTo>
                <a:lnTo>
                  <a:pt x="1143542" y="787400"/>
                </a:lnTo>
                <a:lnTo>
                  <a:pt x="1165834" y="787400"/>
                </a:lnTo>
                <a:lnTo>
                  <a:pt x="1167371" y="774700"/>
                </a:lnTo>
                <a:lnTo>
                  <a:pt x="1178361" y="774700"/>
                </a:lnTo>
                <a:lnTo>
                  <a:pt x="1177289" y="762000"/>
                </a:lnTo>
                <a:close/>
              </a:path>
              <a:path w="2368550" h="2425700">
                <a:moveTo>
                  <a:pt x="1132008" y="762000"/>
                </a:moveTo>
                <a:lnTo>
                  <a:pt x="1129272" y="762000"/>
                </a:lnTo>
                <a:lnTo>
                  <a:pt x="1135697" y="774700"/>
                </a:lnTo>
                <a:lnTo>
                  <a:pt x="1139515" y="780881"/>
                </a:lnTo>
                <a:lnTo>
                  <a:pt x="1137897" y="774700"/>
                </a:lnTo>
                <a:lnTo>
                  <a:pt x="1132008" y="762000"/>
                </a:lnTo>
                <a:close/>
              </a:path>
              <a:path w="2368550" h="2425700">
                <a:moveTo>
                  <a:pt x="1104125" y="762000"/>
                </a:moveTo>
                <a:lnTo>
                  <a:pt x="1102690" y="774700"/>
                </a:lnTo>
                <a:lnTo>
                  <a:pt x="1105257" y="774700"/>
                </a:lnTo>
                <a:lnTo>
                  <a:pt x="1107320" y="771127"/>
                </a:lnTo>
                <a:lnTo>
                  <a:pt x="1104125" y="762000"/>
                </a:lnTo>
                <a:close/>
              </a:path>
              <a:path w="2368550" h="2425700">
                <a:moveTo>
                  <a:pt x="1186145" y="762000"/>
                </a:moveTo>
                <a:lnTo>
                  <a:pt x="1181528" y="762000"/>
                </a:lnTo>
                <a:lnTo>
                  <a:pt x="1178361" y="774700"/>
                </a:lnTo>
                <a:lnTo>
                  <a:pt x="1178985" y="774700"/>
                </a:lnTo>
                <a:lnTo>
                  <a:pt x="1186145" y="762000"/>
                </a:lnTo>
                <a:close/>
              </a:path>
              <a:path w="2368550" h="2425700">
                <a:moveTo>
                  <a:pt x="1194219" y="749300"/>
                </a:moveTo>
                <a:lnTo>
                  <a:pt x="1124245" y="749300"/>
                </a:lnTo>
                <a:lnTo>
                  <a:pt x="1119974" y="762000"/>
                </a:lnTo>
                <a:lnTo>
                  <a:pt x="1187121" y="762000"/>
                </a:lnTo>
                <a:lnTo>
                  <a:pt x="1194219" y="749300"/>
                </a:lnTo>
                <a:close/>
              </a:path>
              <a:path w="2368550" h="2425700">
                <a:moveTo>
                  <a:pt x="1128191" y="736600"/>
                </a:moveTo>
                <a:lnTo>
                  <a:pt x="1127366" y="749300"/>
                </a:lnTo>
                <a:lnTo>
                  <a:pt x="1135748" y="749300"/>
                </a:lnTo>
                <a:lnTo>
                  <a:pt x="1128191" y="736600"/>
                </a:lnTo>
                <a:close/>
              </a:path>
              <a:path w="2368550" h="2425700">
                <a:moveTo>
                  <a:pt x="1162685" y="723900"/>
                </a:moveTo>
                <a:lnTo>
                  <a:pt x="1161910" y="723900"/>
                </a:lnTo>
                <a:lnTo>
                  <a:pt x="1146149" y="736600"/>
                </a:lnTo>
                <a:lnTo>
                  <a:pt x="1139867" y="749300"/>
                </a:lnTo>
                <a:lnTo>
                  <a:pt x="1147036" y="749300"/>
                </a:lnTo>
                <a:lnTo>
                  <a:pt x="1152867" y="736600"/>
                </a:lnTo>
                <a:lnTo>
                  <a:pt x="1159954" y="736600"/>
                </a:lnTo>
                <a:lnTo>
                  <a:pt x="1162685" y="723900"/>
                </a:lnTo>
                <a:close/>
              </a:path>
              <a:path w="2368550" h="2425700">
                <a:moveTo>
                  <a:pt x="1220135" y="736600"/>
                </a:moveTo>
                <a:lnTo>
                  <a:pt x="1158620" y="736600"/>
                </a:lnTo>
                <a:lnTo>
                  <a:pt x="1152815" y="749300"/>
                </a:lnTo>
                <a:lnTo>
                  <a:pt x="1213396" y="749300"/>
                </a:lnTo>
                <a:lnTo>
                  <a:pt x="1220037" y="737233"/>
                </a:lnTo>
                <a:lnTo>
                  <a:pt x="1220135" y="736600"/>
                </a:lnTo>
                <a:close/>
              </a:path>
              <a:path w="2368550" h="2425700">
                <a:moveTo>
                  <a:pt x="1218207" y="749088"/>
                </a:moveTo>
                <a:lnTo>
                  <a:pt x="1218142" y="749300"/>
                </a:lnTo>
                <a:lnTo>
                  <a:pt x="1218207" y="749088"/>
                </a:lnTo>
                <a:close/>
              </a:path>
              <a:path w="2368550" h="2425700">
                <a:moveTo>
                  <a:pt x="1222032" y="736600"/>
                </a:moveTo>
                <a:lnTo>
                  <a:pt x="1220386" y="736600"/>
                </a:lnTo>
                <a:lnTo>
                  <a:pt x="1220037" y="737233"/>
                </a:lnTo>
                <a:lnTo>
                  <a:pt x="1218207" y="749088"/>
                </a:lnTo>
                <a:lnTo>
                  <a:pt x="1222032" y="736600"/>
                </a:lnTo>
                <a:close/>
              </a:path>
              <a:path w="2368550" h="2425700">
                <a:moveTo>
                  <a:pt x="1220892" y="711200"/>
                </a:moveTo>
                <a:lnTo>
                  <a:pt x="1168142" y="711200"/>
                </a:lnTo>
                <a:lnTo>
                  <a:pt x="1170163" y="723900"/>
                </a:lnTo>
                <a:lnTo>
                  <a:pt x="1167523" y="736600"/>
                </a:lnTo>
                <a:lnTo>
                  <a:pt x="1191312" y="736600"/>
                </a:lnTo>
                <a:lnTo>
                  <a:pt x="1204709" y="723900"/>
                </a:lnTo>
                <a:lnTo>
                  <a:pt x="1223941" y="723900"/>
                </a:lnTo>
                <a:lnTo>
                  <a:pt x="1220892" y="711200"/>
                </a:lnTo>
                <a:close/>
              </a:path>
              <a:path w="2368550" h="2425700">
                <a:moveTo>
                  <a:pt x="1221320" y="723900"/>
                </a:moveTo>
                <a:lnTo>
                  <a:pt x="1204709" y="723900"/>
                </a:lnTo>
                <a:lnTo>
                  <a:pt x="1204955" y="736600"/>
                </a:lnTo>
                <a:lnTo>
                  <a:pt x="1214010" y="736600"/>
                </a:lnTo>
                <a:lnTo>
                  <a:pt x="1221320" y="723900"/>
                </a:lnTo>
                <a:close/>
              </a:path>
              <a:path w="2368550" h="2425700">
                <a:moveTo>
                  <a:pt x="1244041" y="723900"/>
                </a:moveTo>
                <a:lnTo>
                  <a:pt x="1221320" y="723900"/>
                </a:lnTo>
                <a:lnTo>
                  <a:pt x="1216329" y="736600"/>
                </a:lnTo>
                <a:lnTo>
                  <a:pt x="1230928" y="736600"/>
                </a:lnTo>
                <a:lnTo>
                  <a:pt x="1244041" y="723900"/>
                </a:lnTo>
                <a:close/>
              </a:path>
              <a:path w="2368550" h="2425700">
                <a:moveTo>
                  <a:pt x="1268154" y="698500"/>
                </a:moveTo>
                <a:lnTo>
                  <a:pt x="1215327" y="698500"/>
                </a:lnTo>
                <a:lnTo>
                  <a:pt x="1202677" y="711200"/>
                </a:lnTo>
                <a:lnTo>
                  <a:pt x="1228246" y="711200"/>
                </a:lnTo>
                <a:lnTo>
                  <a:pt x="1223941" y="723900"/>
                </a:lnTo>
                <a:lnTo>
                  <a:pt x="1250605" y="723900"/>
                </a:lnTo>
                <a:lnTo>
                  <a:pt x="1261525" y="711200"/>
                </a:lnTo>
                <a:lnTo>
                  <a:pt x="1268154" y="698500"/>
                </a:lnTo>
                <a:close/>
              </a:path>
              <a:path w="2368550" h="2425700">
                <a:moveTo>
                  <a:pt x="1272927" y="685800"/>
                </a:moveTo>
                <a:lnTo>
                  <a:pt x="1223302" y="685800"/>
                </a:lnTo>
                <a:lnTo>
                  <a:pt x="1217673" y="698500"/>
                </a:lnTo>
                <a:lnTo>
                  <a:pt x="1265474" y="698500"/>
                </a:lnTo>
                <a:lnTo>
                  <a:pt x="1272927" y="685800"/>
                </a:lnTo>
                <a:close/>
              </a:path>
              <a:path w="2368550" h="2425700">
                <a:moveTo>
                  <a:pt x="1274737" y="685800"/>
                </a:moveTo>
                <a:lnTo>
                  <a:pt x="1271143" y="698500"/>
                </a:lnTo>
                <a:lnTo>
                  <a:pt x="1276515" y="698500"/>
                </a:lnTo>
                <a:lnTo>
                  <a:pt x="1274737" y="685800"/>
                </a:lnTo>
                <a:close/>
              </a:path>
              <a:path w="2368550" h="2425700">
                <a:moveTo>
                  <a:pt x="1307081" y="655231"/>
                </a:moveTo>
                <a:lnTo>
                  <a:pt x="1308344" y="660400"/>
                </a:lnTo>
                <a:lnTo>
                  <a:pt x="1274229" y="660400"/>
                </a:lnTo>
                <a:lnTo>
                  <a:pt x="1265072" y="673100"/>
                </a:lnTo>
                <a:lnTo>
                  <a:pt x="1222698" y="673100"/>
                </a:lnTo>
                <a:lnTo>
                  <a:pt x="1223857" y="685800"/>
                </a:lnTo>
                <a:lnTo>
                  <a:pt x="1287399" y="685800"/>
                </a:lnTo>
                <a:lnTo>
                  <a:pt x="1308786" y="673100"/>
                </a:lnTo>
                <a:lnTo>
                  <a:pt x="1310398" y="660400"/>
                </a:lnTo>
                <a:lnTo>
                  <a:pt x="1307081" y="655231"/>
                </a:lnTo>
                <a:close/>
              </a:path>
              <a:path w="2368550" h="2425700">
                <a:moveTo>
                  <a:pt x="1226693" y="660400"/>
                </a:moveTo>
                <a:lnTo>
                  <a:pt x="1223873" y="673100"/>
                </a:lnTo>
                <a:lnTo>
                  <a:pt x="1228534" y="673100"/>
                </a:lnTo>
                <a:lnTo>
                  <a:pt x="1226693" y="660400"/>
                </a:lnTo>
                <a:close/>
              </a:path>
              <a:path w="2368550" h="2425700">
                <a:moveTo>
                  <a:pt x="1246442" y="660400"/>
                </a:moveTo>
                <a:lnTo>
                  <a:pt x="1240255" y="660400"/>
                </a:lnTo>
                <a:lnTo>
                  <a:pt x="1231874" y="673100"/>
                </a:lnTo>
                <a:lnTo>
                  <a:pt x="1242923" y="673100"/>
                </a:lnTo>
                <a:lnTo>
                  <a:pt x="1246442" y="660400"/>
                </a:lnTo>
                <a:close/>
              </a:path>
              <a:path w="2368550" h="2425700">
                <a:moveTo>
                  <a:pt x="1262422" y="660400"/>
                </a:moveTo>
                <a:lnTo>
                  <a:pt x="1258306" y="660400"/>
                </a:lnTo>
                <a:lnTo>
                  <a:pt x="1242923" y="673100"/>
                </a:lnTo>
                <a:lnTo>
                  <a:pt x="1265072" y="673100"/>
                </a:lnTo>
                <a:lnTo>
                  <a:pt x="1262422" y="660400"/>
                </a:lnTo>
                <a:close/>
              </a:path>
              <a:path w="2368550" h="2425700">
                <a:moveTo>
                  <a:pt x="1302247" y="647700"/>
                </a:moveTo>
                <a:lnTo>
                  <a:pt x="1256564" y="647700"/>
                </a:lnTo>
                <a:lnTo>
                  <a:pt x="1260052" y="660400"/>
                </a:lnTo>
                <a:lnTo>
                  <a:pt x="1308344" y="660400"/>
                </a:lnTo>
                <a:lnTo>
                  <a:pt x="1307081" y="655231"/>
                </a:lnTo>
                <a:lnTo>
                  <a:pt x="1302247" y="647700"/>
                </a:lnTo>
                <a:close/>
              </a:path>
              <a:path w="2368550" h="2425700">
                <a:moveTo>
                  <a:pt x="1330052" y="647700"/>
                </a:moveTo>
                <a:lnTo>
                  <a:pt x="1305240" y="647700"/>
                </a:lnTo>
                <a:lnTo>
                  <a:pt x="1307081" y="655231"/>
                </a:lnTo>
                <a:lnTo>
                  <a:pt x="1310398" y="660400"/>
                </a:lnTo>
                <a:lnTo>
                  <a:pt x="1326743" y="660400"/>
                </a:lnTo>
                <a:lnTo>
                  <a:pt x="1330052" y="647700"/>
                </a:lnTo>
                <a:close/>
              </a:path>
              <a:path w="2368550" h="2425700">
                <a:moveTo>
                  <a:pt x="1264804" y="635000"/>
                </a:moveTo>
                <a:lnTo>
                  <a:pt x="1256245" y="647700"/>
                </a:lnTo>
                <a:lnTo>
                  <a:pt x="1270039" y="647700"/>
                </a:lnTo>
                <a:lnTo>
                  <a:pt x="1264804" y="635000"/>
                </a:lnTo>
                <a:close/>
              </a:path>
              <a:path w="2368550" h="2425700">
                <a:moveTo>
                  <a:pt x="1282546" y="635000"/>
                </a:moveTo>
                <a:lnTo>
                  <a:pt x="1270431" y="635000"/>
                </a:lnTo>
                <a:lnTo>
                  <a:pt x="1271924" y="647700"/>
                </a:lnTo>
                <a:lnTo>
                  <a:pt x="1280414" y="647700"/>
                </a:lnTo>
                <a:lnTo>
                  <a:pt x="1282546" y="635000"/>
                </a:lnTo>
                <a:close/>
              </a:path>
              <a:path w="2368550" h="2425700">
                <a:moveTo>
                  <a:pt x="1305707" y="635000"/>
                </a:moveTo>
                <a:lnTo>
                  <a:pt x="1285768" y="635000"/>
                </a:lnTo>
                <a:lnTo>
                  <a:pt x="1280414" y="647700"/>
                </a:lnTo>
                <a:lnTo>
                  <a:pt x="1294345" y="647700"/>
                </a:lnTo>
                <a:lnTo>
                  <a:pt x="1305707" y="635000"/>
                </a:lnTo>
                <a:close/>
              </a:path>
              <a:path w="2368550" h="2425700">
                <a:moveTo>
                  <a:pt x="1369858" y="622300"/>
                </a:moveTo>
                <a:lnTo>
                  <a:pt x="1311381" y="622300"/>
                </a:lnTo>
                <a:lnTo>
                  <a:pt x="1299375" y="635000"/>
                </a:lnTo>
                <a:lnTo>
                  <a:pt x="1305707" y="635000"/>
                </a:lnTo>
                <a:lnTo>
                  <a:pt x="1311629" y="647700"/>
                </a:lnTo>
                <a:lnTo>
                  <a:pt x="1346844" y="647700"/>
                </a:lnTo>
                <a:lnTo>
                  <a:pt x="1351546" y="635000"/>
                </a:lnTo>
                <a:lnTo>
                  <a:pt x="1369858" y="622300"/>
                </a:lnTo>
                <a:close/>
              </a:path>
              <a:path w="2368550" h="2425700">
                <a:moveTo>
                  <a:pt x="1280985" y="622300"/>
                </a:moveTo>
                <a:lnTo>
                  <a:pt x="1279695" y="635000"/>
                </a:lnTo>
                <a:lnTo>
                  <a:pt x="1284478" y="635000"/>
                </a:lnTo>
                <a:lnTo>
                  <a:pt x="1280985" y="622300"/>
                </a:lnTo>
                <a:close/>
              </a:path>
              <a:path w="2368550" h="2425700">
                <a:moveTo>
                  <a:pt x="1294931" y="622300"/>
                </a:moveTo>
                <a:lnTo>
                  <a:pt x="1289546" y="622300"/>
                </a:lnTo>
                <a:lnTo>
                  <a:pt x="1284478" y="635000"/>
                </a:lnTo>
                <a:lnTo>
                  <a:pt x="1299375" y="635000"/>
                </a:lnTo>
                <a:lnTo>
                  <a:pt x="1294931" y="622300"/>
                </a:lnTo>
                <a:close/>
              </a:path>
              <a:path w="2368550" h="2425700">
                <a:moveTo>
                  <a:pt x="1320101" y="609600"/>
                </a:moveTo>
                <a:lnTo>
                  <a:pt x="1304186" y="609600"/>
                </a:lnTo>
                <a:lnTo>
                  <a:pt x="1308093" y="622300"/>
                </a:lnTo>
                <a:lnTo>
                  <a:pt x="1316050" y="622300"/>
                </a:lnTo>
                <a:lnTo>
                  <a:pt x="1320101" y="609600"/>
                </a:lnTo>
                <a:close/>
              </a:path>
              <a:path w="2368550" h="2425700">
                <a:moveTo>
                  <a:pt x="1372387" y="609600"/>
                </a:moveTo>
                <a:lnTo>
                  <a:pt x="1321308" y="609600"/>
                </a:lnTo>
                <a:lnTo>
                  <a:pt x="1316050" y="622300"/>
                </a:lnTo>
                <a:lnTo>
                  <a:pt x="1372292" y="622300"/>
                </a:lnTo>
                <a:lnTo>
                  <a:pt x="1372387" y="609600"/>
                </a:lnTo>
                <a:close/>
              </a:path>
              <a:path w="2368550" h="2425700">
                <a:moveTo>
                  <a:pt x="1319745" y="596900"/>
                </a:moveTo>
                <a:lnTo>
                  <a:pt x="1308451" y="596900"/>
                </a:lnTo>
                <a:lnTo>
                  <a:pt x="1306091" y="609600"/>
                </a:lnTo>
                <a:lnTo>
                  <a:pt x="1324562" y="609600"/>
                </a:lnTo>
                <a:lnTo>
                  <a:pt x="1319745" y="596900"/>
                </a:lnTo>
                <a:close/>
              </a:path>
              <a:path w="2368550" h="2425700">
                <a:moveTo>
                  <a:pt x="1400784" y="596900"/>
                </a:moveTo>
                <a:lnTo>
                  <a:pt x="1326792" y="596900"/>
                </a:lnTo>
                <a:lnTo>
                  <a:pt x="1324562" y="609600"/>
                </a:lnTo>
                <a:lnTo>
                  <a:pt x="1396215" y="609600"/>
                </a:lnTo>
                <a:lnTo>
                  <a:pt x="1400784" y="596900"/>
                </a:lnTo>
                <a:close/>
              </a:path>
              <a:path w="2368550" h="2425700">
                <a:moveTo>
                  <a:pt x="1414729" y="584200"/>
                </a:moveTo>
                <a:lnTo>
                  <a:pt x="1356333" y="584200"/>
                </a:lnTo>
                <a:lnTo>
                  <a:pt x="1334630" y="596900"/>
                </a:lnTo>
                <a:lnTo>
                  <a:pt x="1412473" y="596900"/>
                </a:lnTo>
                <a:lnTo>
                  <a:pt x="1414729" y="584200"/>
                </a:lnTo>
                <a:close/>
              </a:path>
              <a:path w="2368550" h="2425700">
                <a:moveTo>
                  <a:pt x="1426968" y="571500"/>
                </a:moveTo>
                <a:lnTo>
                  <a:pt x="1351510" y="571500"/>
                </a:lnTo>
                <a:lnTo>
                  <a:pt x="1356344" y="584200"/>
                </a:lnTo>
                <a:lnTo>
                  <a:pt x="1429612" y="584200"/>
                </a:lnTo>
                <a:lnTo>
                  <a:pt x="1426968" y="571500"/>
                </a:lnTo>
                <a:close/>
              </a:path>
              <a:path w="2368550" h="2425700">
                <a:moveTo>
                  <a:pt x="1439449" y="558800"/>
                </a:moveTo>
                <a:lnTo>
                  <a:pt x="1376703" y="558800"/>
                </a:lnTo>
                <a:lnTo>
                  <a:pt x="1364221" y="571500"/>
                </a:lnTo>
                <a:lnTo>
                  <a:pt x="1426349" y="571500"/>
                </a:lnTo>
                <a:lnTo>
                  <a:pt x="1439439" y="558922"/>
                </a:lnTo>
                <a:close/>
              </a:path>
              <a:path w="2368550" h="2425700">
                <a:moveTo>
                  <a:pt x="1448384" y="558800"/>
                </a:moveTo>
                <a:lnTo>
                  <a:pt x="1439567" y="558800"/>
                </a:lnTo>
                <a:lnTo>
                  <a:pt x="1439439" y="558922"/>
                </a:lnTo>
                <a:lnTo>
                  <a:pt x="1438379" y="571500"/>
                </a:lnTo>
                <a:lnTo>
                  <a:pt x="1451292" y="571500"/>
                </a:lnTo>
                <a:lnTo>
                  <a:pt x="1449109" y="559827"/>
                </a:lnTo>
                <a:lnTo>
                  <a:pt x="1448384" y="558800"/>
                </a:lnTo>
                <a:close/>
              </a:path>
              <a:path w="2368550" h="2425700">
                <a:moveTo>
                  <a:pt x="1457604" y="558800"/>
                </a:moveTo>
                <a:lnTo>
                  <a:pt x="1448917" y="558800"/>
                </a:lnTo>
                <a:lnTo>
                  <a:pt x="1449109" y="559827"/>
                </a:lnTo>
                <a:lnTo>
                  <a:pt x="1457350" y="571500"/>
                </a:lnTo>
                <a:lnTo>
                  <a:pt x="1457604" y="558800"/>
                </a:lnTo>
                <a:close/>
              </a:path>
              <a:path w="2368550" h="2425700">
                <a:moveTo>
                  <a:pt x="1439567" y="558800"/>
                </a:moveTo>
                <a:lnTo>
                  <a:pt x="1439439" y="558922"/>
                </a:lnTo>
                <a:lnTo>
                  <a:pt x="1439567" y="558800"/>
                </a:lnTo>
                <a:close/>
              </a:path>
              <a:path w="2368550" h="2425700">
                <a:moveTo>
                  <a:pt x="1399908" y="546100"/>
                </a:moveTo>
                <a:lnTo>
                  <a:pt x="1391500" y="546100"/>
                </a:lnTo>
                <a:lnTo>
                  <a:pt x="1391449" y="547939"/>
                </a:lnTo>
                <a:lnTo>
                  <a:pt x="1398943" y="558800"/>
                </a:lnTo>
                <a:lnTo>
                  <a:pt x="1399908" y="546100"/>
                </a:lnTo>
                <a:close/>
              </a:path>
              <a:path w="2368550" h="2425700">
                <a:moveTo>
                  <a:pt x="1466888" y="508000"/>
                </a:moveTo>
                <a:lnTo>
                  <a:pt x="1453785" y="508000"/>
                </a:lnTo>
                <a:lnTo>
                  <a:pt x="1453862" y="520700"/>
                </a:lnTo>
                <a:lnTo>
                  <a:pt x="1441710" y="533400"/>
                </a:lnTo>
                <a:lnTo>
                  <a:pt x="1427293" y="546100"/>
                </a:lnTo>
                <a:lnTo>
                  <a:pt x="1403856" y="546100"/>
                </a:lnTo>
                <a:lnTo>
                  <a:pt x="1403495" y="558800"/>
                </a:lnTo>
                <a:lnTo>
                  <a:pt x="1471610" y="558800"/>
                </a:lnTo>
                <a:lnTo>
                  <a:pt x="1477203" y="546100"/>
                </a:lnTo>
                <a:lnTo>
                  <a:pt x="1476797" y="533400"/>
                </a:lnTo>
                <a:lnTo>
                  <a:pt x="1473301" y="533400"/>
                </a:lnTo>
                <a:lnTo>
                  <a:pt x="1467019" y="520700"/>
                </a:lnTo>
                <a:lnTo>
                  <a:pt x="1466888" y="508000"/>
                </a:lnTo>
                <a:close/>
              </a:path>
              <a:path w="2368550" h="2425700">
                <a:moveTo>
                  <a:pt x="1391500" y="546100"/>
                </a:moveTo>
                <a:lnTo>
                  <a:pt x="1390180" y="546100"/>
                </a:lnTo>
                <a:lnTo>
                  <a:pt x="1391449" y="547939"/>
                </a:lnTo>
                <a:lnTo>
                  <a:pt x="1391500" y="546100"/>
                </a:lnTo>
                <a:close/>
              </a:path>
              <a:path w="2368550" h="2425700">
                <a:moveTo>
                  <a:pt x="1410116" y="533400"/>
                </a:moveTo>
                <a:lnTo>
                  <a:pt x="1404658" y="533400"/>
                </a:lnTo>
                <a:lnTo>
                  <a:pt x="1400576" y="546100"/>
                </a:lnTo>
                <a:lnTo>
                  <a:pt x="1407464" y="546100"/>
                </a:lnTo>
                <a:lnTo>
                  <a:pt x="1410116" y="533400"/>
                </a:lnTo>
                <a:close/>
              </a:path>
              <a:path w="2368550" h="2425700">
                <a:moveTo>
                  <a:pt x="1453785" y="508000"/>
                </a:moveTo>
                <a:lnTo>
                  <a:pt x="1433714" y="508000"/>
                </a:lnTo>
                <a:lnTo>
                  <a:pt x="1424063" y="520700"/>
                </a:lnTo>
                <a:lnTo>
                  <a:pt x="1424964" y="533400"/>
                </a:lnTo>
                <a:lnTo>
                  <a:pt x="1410116" y="533400"/>
                </a:lnTo>
                <a:lnTo>
                  <a:pt x="1411431" y="546100"/>
                </a:lnTo>
                <a:lnTo>
                  <a:pt x="1420575" y="546100"/>
                </a:lnTo>
                <a:lnTo>
                  <a:pt x="1431518" y="533400"/>
                </a:lnTo>
                <a:lnTo>
                  <a:pt x="1453785" y="508000"/>
                </a:lnTo>
                <a:close/>
              </a:path>
              <a:path w="2368550" h="2425700">
                <a:moveTo>
                  <a:pt x="1507424" y="520700"/>
                </a:moveTo>
                <a:lnTo>
                  <a:pt x="1476390" y="520700"/>
                </a:lnTo>
                <a:lnTo>
                  <a:pt x="1476797" y="533400"/>
                </a:lnTo>
                <a:lnTo>
                  <a:pt x="1484871" y="533400"/>
                </a:lnTo>
                <a:lnTo>
                  <a:pt x="1491577" y="546100"/>
                </a:lnTo>
                <a:lnTo>
                  <a:pt x="1507424" y="520700"/>
                </a:lnTo>
                <a:close/>
              </a:path>
              <a:path w="2368550" h="2425700">
                <a:moveTo>
                  <a:pt x="1477822" y="495300"/>
                </a:moveTo>
                <a:lnTo>
                  <a:pt x="1473771" y="495300"/>
                </a:lnTo>
                <a:lnTo>
                  <a:pt x="1466888" y="508000"/>
                </a:lnTo>
                <a:lnTo>
                  <a:pt x="1467019" y="520700"/>
                </a:lnTo>
                <a:lnTo>
                  <a:pt x="1473301" y="533400"/>
                </a:lnTo>
                <a:lnTo>
                  <a:pt x="1476797" y="533400"/>
                </a:lnTo>
                <a:lnTo>
                  <a:pt x="1476390" y="520700"/>
                </a:lnTo>
                <a:lnTo>
                  <a:pt x="1473682" y="520700"/>
                </a:lnTo>
                <a:lnTo>
                  <a:pt x="1468016" y="508000"/>
                </a:lnTo>
                <a:lnTo>
                  <a:pt x="1477822" y="508000"/>
                </a:lnTo>
                <a:lnTo>
                  <a:pt x="1477822" y="495300"/>
                </a:lnTo>
                <a:close/>
              </a:path>
              <a:path w="2368550" h="2425700">
                <a:moveTo>
                  <a:pt x="1531899" y="495300"/>
                </a:moveTo>
                <a:lnTo>
                  <a:pt x="1477822" y="495300"/>
                </a:lnTo>
                <a:lnTo>
                  <a:pt x="1477822" y="508000"/>
                </a:lnTo>
                <a:lnTo>
                  <a:pt x="1468016" y="508000"/>
                </a:lnTo>
                <a:lnTo>
                  <a:pt x="1473682" y="520700"/>
                </a:lnTo>
                <a:lnTo>
                  <a:pt x="1523641" y="520700"/>
                </a:lnTo>
                <a:lnTo>
                  <a:pt x="1532979" y="508000"/>
                </a:lnTo>
                <a:lnTo>
                  <a:pt x="1531899" y="495300"/>
                </a:lnTo>
                <a:close/>
              </a:path>
              <a:path w="2368550" h="2425700">
                <a:moveTo>
                  <a:pt x="1460881" y="495300"/>
                </a:moveTo>
                <a:lnTo>
                  <a:pt x="1450962" y="495300"/>
                </a:lnTo>
                <a:lnTo>
                  <a:pt x="1459915" y="508000"/>
                </a:lnTo>
                <a:lnTo>
                  <a:pt x="1460881" y="495300"/>
                </a:lnTo>
                <a:close/>
              </a:path>
              <a:path w="2368550" h="2425700">
                <a:moveTo>
                  <a:pt x="1541754" y="495300"/>
                </a:moveTo>
                <a:lnTo>
                  <a:pt x="1531899" y="495300"/>
                </a:lnTo>
                <a:lnTo>
                  <a:pt x="1537132" y="508000"/>
                </a:lnTo>
                <a:lnTo>
                  <a:pt x="1539405" y="508000"/>
                </a:lnTo>
                <a:lnTo>
                  <a:pt x="1541754" y="495300"/>
                </a:lnTo>
                <a:close/>
              </a:path>
              <a:path w="2368550" h="2425700">
                <a:moveTo>
                  <a:pt x="1486221" y="482600"/>
                </a:moveTo>
                <a:lnTo>
                  <a:pt x="1483034" y="482600"/>
                </a:lnTo>
                <a:lnTo>
                  <a:pt x="1478045" y="495300"/>
                </a:lnTo>
                <a:lnTo>
                  <a:pt x="1485087" y="495300"/>
                </a:lnTo>
                <a:lnTo>
                  <a:pt x="1486221" y="482600"/>
                </a:lnTo>
                <a:close/>
              </a:path>
              <a:path w="2368550" h="2425700">
                <a:moveTo>
                  <a:pt x="1523365" y="457200"/>
                </a:moveTo>
                <a:lnTo>
                  <a:pt x="1520510" y="457200"/>
                </a:lnTo>
                <a:lnTo>
                  <a:pt x="1507539" y="469900"/>
                </a:lnTo>
                <a:lnTo>
                  <a:pt x="1509233" y="469900"/>
                </a:lnTo>
                <a:lnTo>
                  <a:pt x="1508904" y="470216"/>
                </a:lnTo>
                <a:lnTo>
                  <a:pt x="1509584" y="482600"/>
                </a:lnTo>
                <a:lnTo>
                  <a:pt x="1497058" y="495300"/>
                </a:lnTo>
                <a:lnTo>
                  <a:pt x="1547215" y="495300"/>
                </a:lnTo>
                <a:lnTo>
                  <a:pt x="1545058" y="482600"/>
                </a:lnTo>
                <a:lnTo>
                  <a:pt x="1520825" y="482600"/>
                </a:lnTo>
                <a:lnTo>
                  <a:pt x="1520063" y="469900"/>
                </a:lnTo>
                <a:lnTo>
                  <a:pt x="1523365" y="457200"/>
                </a:lnTo>
                <a:close/>
              </a:path>
              <a:path w="2368550" h="2425700">
                <a:moveTo>
                  <a:pt x="1571218" y="482600"/>
                </a:moveTo>
                <a:lnTo>
                  <a:pt x="1545058" y="482600"/>
                </a:lnTo>
                <a:lnTo>
                  <a:pt x="1550635" y="495300"/>
                </a:lnTo>
                <a:lnTo>
                  <a:pt x="1560502" y="495300"/>
                </a:lnTo>
                <a:lnTo>
                  <a:pt x="1571218" y="482600"/>
                </a:lnTo>
                <a:close/>
              </a:path>
              <a:path w="2368550" h="2425700">
                <a:moveTo>
                  <a:pt x="1508887" y="469900"/>
                </a:moveTo>
                <a:lnTo>
                  <a:pt x="1492643" y="469900"/>
                </a:lnTo>
                <a:lnTo>
                  <a:pt x="1492351" y="482600"/>
                </a:lnTo>
                <a:lnTo>
                  <a:pt x="1496047" y="482600"/>
                </a:lnTo>
                <a:lnTo>
                  <a:pt x="1508904" y="470216"/>
                </a:lnTo>
                <a:lnTo>
                  <a:pt x="1508887" y="469900"/>
                </a:lnTo>
                <a:close/>
              </a:path>
              <a:path w="2368550" h="2425700">
                <a:moveTo>
                  <a:pt x="1603495" y="457200"/>
                </a:moveTo>
                <a:lnTo>
                  <a:pt x="1523365" y="457200"/>
                </a:lnTo>
                <a:lnTo>
                  <a:pt x="1522772" y="469900"/>
                </a:lnTo>
                <a:lnTo>
                  <a:pt x="1520825" y="482600"/>
                </a:lnTo>
                <a:lnTo>
                  <a:pt x="1584104" y="482600"/>
                </a:lnTo>
                <a:lnTo>
                  <a:pt x="1587901" y="469900"/>
                </a:lnTo>
                <a:lnTo>
                  <a:pt x="1596618" y="469900"/>
                </a:lnTo>
                <a:lnTo>
                  <a:pt x="1603495" y="457200"/>
                </a:lnTo>
                <a:close/>
              </a:path>
              <a:path w="2368550" h="2425700">
                <a:moveTo>
                  <a:pt x="1535023" y="444500"/>
                </a:moveTo>
                <a:lnTo>
                  <a:pt x="1532666" y="444500"/>
                </a:lnTo>
                <a:lnTo>
                  <a:pt x="1528274" y="457200"/>
                </a:lnTo>
                <a:lnTo>
                  <a:pt x="1535023" y="444500"/>
                </a:lnTo>
                <a:close/>
              </a:path>
              <a:path w="2368550" h="2425700">
                <a:moveTo>
                  <a:pt x="1545983" y="444500"/>
                </a:moveTo>
                <a:lnTo>
                  <a:pt x="1536944" y="457200"/>
                </a:lnTo>
                <a:lnTo>
                  <a:pt x="1550573" y="457200"/>
                </a:lnTo>
                <a:lnTo>
                  <a:pt x="1545983" y="444500"/>
                </a:lnTo>
                <a:close/>
              </a:path>
              <a:path w="2368550" h="2425700">
                <a:moveTo>
                  <a:pt x="1648958" y="431800"/>
                </a:moveTo>
                <a:lnTo>
                  <a:pt x="1572378" y="431800"/>
                </a:lnTo>
                <a:lnTo>
                  <a:pt x="1563212" y="444500"/>
                </a:lnTo>
                <a:lnTo>
                  <a:pt x="1550573" y="457200"/>
                </a:lnTo>
                <a:lnTo>
                  <a:pt x="1606231" y="457200"/>
                </a:lnTo>
                <a:lnTo>
                  <a:pt x="1598676" y="444500"/>
                </a:lnTo>
                <a:lnTo>
                  <a:pt x="1646656" y="444500"/>
                </a:lnTo>
                <a:lnTo>
                  <a:pt x="1648958" y="431800"/>
                </a:lnTo>
                <a:close/>
              </a:path>
              <a:path w="2368550" h="2425700">
                <a:moveTo>
                  <a:pt x="1626450" y="444500"/>
                </a:moveTo>
                <a:lnTo>
                  <a:pt x="1614231" y="444500"/>
                </a:lnTo>
                <a:lnTo>
                  <a:pt x="1606231" y="457200"/>
                </a:lnTo>
                <a:lnTo>
                  <a:pt x="1613658" y="457200"/>
                </a:lnTo>
                <a:lnTo>
                  <a:pt x="1626450" y="444500"/>
                </a:lnTo>
                <a:close/>
              </a:path>
              <a:path w="2368550" h="2425700">
                <a:moveTo>
                  <a:pt x="1559064" y="431800"/>
                </a:moveTo>
                <a:lnTo>
                  <a:pt x="1551978" y="444500"/>
                </a:lnTo>
                <a:lnTo>
                  <a:pt x="1558397" y="444500"/>
                </a:lnTo>
                <a:lnTo>
                  <a:pt x="1559064" y="431800"/>
                </a:lnTo>
                <a:close/>
              </a:path>
              <a:path w="2368550" h="2425700">
                <a:moveTo>
                  <a:pt x="1643265" y="419100"/>
                </a:moveTo>
                <a:lnTo>
                  <a:pt x="1576944" y="419100"/>
                </a:lnTo>
                <a:lnTo>
                  <a:pt x="1572030" y="431800"/>
                </a:lnTo>
                <a:lnTo>
                  <a:pt x="1653197" y="431800"/>
                </a:lnTo>
                <a:lnTo>
                  <a:pt x="1643265" y="419100"/>
                </a:lnTo>
                <a:close/>
              </a:path>
              <a:path w="2368550" h="2425700">
                <a:moveTo>
                  <a:pt x="1666905" y="419100"/>
                </a:moveTo>
                <a:lnTo>
                  <a:pt x="1651711" y="419100"/>
                </a:lnTo>
                <a:lnTo>
                  <a:pt x="1653197" y="431800"/>
                </a:lnTo>
                <a:lnTo>
                  <a:pt x="1658019" y="431800"/>
                </a:lnTo>
                <a:lnTo>
                  <a:pt x="1666905" y="419100"/>
                </a:lnTo>
                <a:close/>
              </a:path>
              <a:path w="2368550" h="2425700">
                <a:moveTo>
                  <a:pt x="1617824" y="393700"/>
                </a:moveTo>
                <a:lnTo>
                  <a:pt x="1609458" y="393700"/>
                </a:lnTo>
                <a:lnTo>
                  <a:pt x="1598641" y="406400"/>
                </a:lnTo>
                <a:lnTo>
                  <a:pt x="1597418" y="419100"/>
                </a:lnTo>
                <a:lnTo>
                  <a:pt x="1607893" y="419100"/>
                </a:lnTo>
                <a:lnTo>
                  <a:pt x="1606600" y="406400"/>
                </a:lnTo>
                <a:lnTo>
                  <a:pt x="1616770" y="406400"/>
                </a:lnTo>
                <a:lnTo>
                  <a:pt x="1617824" y="393700"/>
                </a:lnTo>
                <a:close/>
              </a:path>
              <a:path w="2368550" h="2425700">
                <a:moveTo>
                  <a:pt x="1673117" y="406400"/>
                </a:moveTo>
                <a:lnTo>
                  <a:pt x="1617509" y="406400"/>
                </a:lnTo>
                <a:lnTo>
                  <a:pt x="1614735" y="419100"/>
                </a:lnTo>
                <a:lnTo>
                  <a:pt x="1672107" y="419100"/>
                </a:lnTo>
                <a:lnTo>
                  <a:pt x="1673117" y="406400"/>
                </a:lnTo>
                <a:close/>
              </a:path>
              <a:path w="2368550" h="2425700">
                <a:moveTo>
                  <a:pt x="1707879" y="393700"/>
                </a:moveTo>
                <a:lnTo>
                  <a:pt x="1644280" y="393700"/>
                </a:lnTo>
                <a:lnTo>
                  <a:pt x="1640670" y="406400"/>
                </a:lnTo>
                <a:lnTo>
                  <a:pt x="1682381" y="406400"/>
                </a:lnTo>
                <a:lnTo>
                  <a:pt x="1677187" y="419100"/>
                </a:lnTo>
                <a:lnTo>
                  <a:pt x="1687520" y="419100"/>
                </a:lnTo>
                <a:lnTo>
                  <a:pt x="1698001" y="406400"/>
                </a:lnTo>
                <a:lnTo>
                  <a:pt x="1707879" y="393700"/>
                </a:lnTo>
                <a:close/>
              </a:path>
              <a:path w="2368550" h="2425700">
                <a:moveTo>
                  <a:pt x="1628470" y="393700"/>
                </a:moveTo>
                <a:lnTo>
                  <a:pt x="1622056" y="393700"/>
                </a:lnTo>
                <a:lnTo>
                  <a:pt x="1618359" y="406400"/>
                </a:lnTo>
                <a:lnTo>
                  <a:pt x="1629444" y="406400"/>
                </a:lnTo>
                <a:lnTo>
                  <a:pt x="1628470" y="393700"/>
                </a:lnTo>
                <a:close/>
              </a:path>
              <a:path w="2368550" h="2425700">
                <a:moveTo>
                  <a:pt x="1643837" y="393700"/>
                </a:moveTo>
                <a:lnTo>
                  <a:pt x="1633634" y="393700"/>
                </a:lnTo>
                <a:lnTo>
                  <a:pt x="1629444" y="406400"/>
                </a:lnTo>
                <a:lnTo>
                  <a:pt x="1640670" y="406400"/>
                </a:lnTo>
                <a:lnTo>
                  <a:pt x="1643837" y="393700"/>
                </a:lnTo>
                <a:close/>
              </a:path>
              <a:path w="2368550" h="2425700">
                <a:moveTo>
                  <a:pt x="1665257" y="381000"/>
                </a:moveTo>
                <a:lnTo>
                  <a:pt x="1648866" y="381000"/>
                </a:lnTo>
                <a:lnTo>
                  <a:pt x="1640341" y="393700"/>
                </a:lnTo>
                <a:lnTo>
                  <a:pt x="1664258" y="393700"/>
                </a:lnTo>
                <a:lnTo>
                  <a:pt x="1665257" y="381000"/>
                </a:lnTo>
                <a:close/>
              </a:path>
              <a:path w="2368550" h="2425700">
                <a:moveTo>
                  <a:pt x="1711591" y="381000"/>
                </a:moveTo>
                <a:lnTo>
                  <a:pt x="1666749" y="381000"/>
                </a:lnTo>
                <a:lnTo>
                  <a:pt x="1666996" y="393700"/>
                </a:lnTo>
                <a:lnTo>
                  <a:pt x="1712506" y="393700"/>
                </a:lnTo>
                <a:lnTo>
                  <a:pt x="1711591" y="381000"/>
                </a:lnTo>
                <a:close/>
              </a:path>
              <a:path w="2368550" h="2425700">
                <a:moveTo>
                  <a:pt x="1719511" y="381000"/>
                </a:moveTo>
                <a:lnTo>
                  <a:pt x="1715773" y="381000"/>
                </a:lnTo>
                <a:lnTo>
                  <a:pt x="1712506" y="393700"/>
                </a:lnTo>
                <a:lnTo>
                  <a:pt x="1719097" y="393700"/>
                </a:lnTo>
                <a:lnTo>
                  <a:pt x="1719511" y="381000"/>
                </a:lnTo>
                <a:close/>
              </a:path>
              <a:path w="2368550" h="2425700">
                <a:moveTo>
                  <a:pt x="1651223" y="368300"/>
                </a:moveTo>
                <a:lnTo>
                  <a:pt x="1654378" y="381000"/>
                </a:lnTo>
                <a:lnTo>
                  <a:pt x="1660728" y="381000"/>
                </a:lnTo>
                <a:lnTo>
                  <a:pt x="1651223" y="368300"/>
                </a:lnTo>
                <a:close/>
              </a:path>
              <a:path w="2368550" h="2425700">
                <a:moveTo>
                  <a:pt x="1673021" y="359610"/>
                </a:moveTo>
                <a:lnTo>
                  <a:pt x="1666864" y="368300"/>
                </a:lnTo>
                <a:lnTo>
                  <a:pt x="1660728" y="381000"/>
                </a:lnTo>
                <a:lnTo>
                  <a:pt x="1737998" y="381000"/>
                </a:lnTo>
                <a:lnTo>
                  <a:pt x="1756550" y="368300"/>
                </a:lnTo>
                <a:lnTo>
                  <a:pt x="1674644" y="368300"/>
                </a:lnTo>
                <a:lnTo>
                  <a:pt x="1673021" y="359610"/>
                </a:lnTo>
                <a:close/>
              </a:path>
              <a:path w="2368550" h="2425700">
                <a:moveTo>
                  <a:pt x="1686894" y="366211"/>
                </a:moveTo>
                <a:lnTo>
                  <a:pt x="1685205" y="368300"/>
                </a:lnTo>
                <a:lnTo>
                  <a:pt x="1687449" y="368300"/>
                </a:lnTo>
                <a:lnTo>
                  <a:pt x="1686894" y="366211"/>
                </a:lnTo>
                <a:close/>
              </a:path>
              <a:path w="2368550" h="2425700">
                <a:moveTo>
                  <a:pt x="1771650" y="355600"/>
                </a:moveTo>
                <a:lnTo>
                  <a:pt x="1695470" y="355600"/>
                </a:lnTo>
                <a:lnTo>
                  <a:pt x="1689274" y="363266"/>
                </a:lnTo>
                <a:lnTo>
                  <a:pt x="1687449" y="368300"/>
                </a:lnTo>
                <a:lnTo>
                  <a:pt x="1760802" y="368300"/>
                </a:lnTo>
                <a:lnTo>
                  <a:pt x="1771650" y="355600"/>
                </a:lnTo>
                <a:close/>
              </a:path>
              <a:path w="2368550" h="2425700">
                <a:moveTo>
                  <a:pt x="1692052" y="355600"/>
                </a:moveTo>
                <a:lnTo>
                  <a:pt x="1684070" y="355600"/>
                </a:lnTo>
                <a:lnTo>
                  <a:pt x="1686894" y="366211"/>
                </a:lnTo>
                <a:lnTo>
                  <a:pt x="1689274" y="363266"/>
                </a:lnTo>
                <a:lnTo>
                  <a:pt x="1692052" y="355600"/>
                </a:lnTo>
                <a:close/>
              </a:path>
              <a:path w="2368550" h="2425700">
                <a:moveTo>
                  <a:pt x="1675863" y="355600"/>
                </a:moveTo>
                <a:lnTo>
                  <a:pt x="1672272" y="355600"/>
                </a:lnTo>
                <a:lnTo>
                  <a:pt x="1673021" y="359610"/>
                </a:lnTo>
                <a:lnTo>
                  <a:pt x="1675863" y="355600"/>
                </a:lnTo>
                <a:close/>
              </a:path>
              <a:path w="2368550" h="2425700">
                <a:moveTo>
                  <a:pt x="1723834" y="330200"/>
                </a:moveTo>
                <a:lnTo>
                  <a:pt x="1717451" y="330200"/>
                </a:lnTo>
                <a:lnTo>
                  <a:pt x="1698666" y="342900"/>
                </a:lnTo>
                <a:lnTo>
                  <a:pt x="1685744" y="355600"/>
                </a:lnTo>
                <a:lnTo>
                  <a:pt x="1705102" y="355600"/>
                </a:lnTo>
                <a:lnTo>
                  <a:pt x="1701368" y="342900"/>
                </a:lnTo>
                <a:lnTo>
                  <a:pt x="1712404" y="342900"/>
                </a:lnTo>
                <a:lnTo>
                  <a:pt x="1723834" y="330200"/>
                </a:lnTo>
                <a:close/>
              </a:path>
              <a:path w="2368550" h="2425700">
                <a:moveTo>
                  <a:pt x="1786052" y="342900"/>
                </a:moveTo>
                <a:lnTo>
                  <a:pt x="1701368" y="342900"/>
                </a:lnTo>
                <a:lnTo>
                  <a:pt x="1706342" y="355600"/>
                </a:lnTo>
                <a:lnTo>
                  <a:pt x="1783133" y="355600"/>
                </a:lnTo>
                <a:lnTo>
                  <a:pt x="1786052" y="342900"/>
                </a:lnTo>
                <a:close/>
              </a:path>
              <a:path w="2368550" h="2425700">
                <a:moveTo>
                  <a:pt x="1760448" y="330200"/>
                </a:moveTo>
                <a:lnTo>
                  <a:pt x="1740405" y="330200"/>
                </a:lnTo>
                <a:lnTo>
                  <a:pt x="1722798" y="342900"/>
                </a:lnTo>
                <a:lnTo>
                  <a:pt x="1761794" y="342900"/>
                </a:lnTo>
                <a:lnTo>
                  <a:pt x="1760448" y="330200"/>
                </a:lnTo>
                <a:close/>
              </a:path>
              <a:path w="2368550" h="2425700">
                <a:moveTo>
                  <a:pt x="1811466" y="330200"/>
                </a:moveTo>
                <a:lnTo>
                  <a:pt x="1772158" y="330200"/>
                </a:lnTo>
                <a:lnTo>
                  <a:pt x="1761794" y="342900"/>
                </a:lnTo>
                <a:lnTo>
                  <a:pt x="1807389" y="342900"/>
                </a:lnTo>
                <a:lnTo>
                  <a:pt x="1811466" y="330200"/>
                </a:lnTo>
                <a:close/>
              </a:path>
              <a:path w="2368550" h="2425700">
                <a:moveTo>
                  <a:pt x="1732632" y="317500"/>
                </a:moveTo>
                <a:lnTo>
                  <a:pt x="1727606" y="330200"/>
                </a:lnTo>
                <a:lnTo>
                  <a:pt x="1732789" y="330200"/>
                </a:lnTo>
                <a:lnTo>
                  <a:pt x="1732632" y="317500"/>
                </a:lnTo>
                <a:close/>
              </a:path>
              <a:path w="2368550" h="2425700">
                <a:moveTo>
                  <a:pt x="1768440" y="317500"/>
                </a:moveTo>
                <a:lnTo>
                  <a:pt x="1745020" y="317500"/>
                </a:lnTo>
                <a:lnTo>
                  <a:pt x="1738820" y="330200"/>
                </a:lnTo>
                <a:lnTo>
                  <a:pt x="1760300" y="330200"/>
                </a:lnTo>
                <a:lnTo>
                  <a:pt x="1768440" y="317500"/>
                </a:lnTo>
                <a:close/>
              </a:path>
              <a:path w="2368550" h="2425700">
                <a:moveTo>
                  <a:pt x="1828358" y="317500"/>
                </a:moveTo>
                <a:lnTo>
                  <a:pt x="1768440" y="317500"/>
                </a:lnTo>
                <a:lnTo>
                  <a:pt x="1776107" y="330200"/>
                </a:lnTo>
                <a:lnTo>
                  <a:pt x="1829169" y="330200"/>
                </a:lnTo>
                <a:lnTo>
                  <a:pt x="1828358" y="317500"/>
                </a:lnTo>
                <a:close/>
              </a:path>
              <a:path w="2368550" h="2425700">
                <a:moveTo>
                  <a:pt x="1755089" y="304800"/>
                </a:moveTo>
                <a:lnTo>
                  <a:pt x="1750565" y="317500"/>
                </a:lnTo>
                <a:lnTo>
                  <a:pt x="1755448" y="317500"/>
                </a:lnTo>
                <a:lnTo>
                  <a:pt x="1755089" y="304800"/>
                </a:lnTo>
                <a:close/>
              </a:path>
              <a:path w="2368550" h="2425700">
                <a:moveTo>
                  <a:pt x="1852976" y="304800"/>
                </a:moveTo>
                <a:lnTo>
                  <a:pt x="1773707" y="304800"/>
                </a:lnTo>
                <a:lnTo>
                  <a:pt x="1776681" y="317500"/>
                </a:lnTo>
                <a:lnTo>
                  <a:pt x="1853496" y="317500"/>
                </a:lnTo>
                <a:lnTo>
                  <a:pt x="1852976" y="304800"/>
                </a:lnTo>
                <a:close/>
              </a:path>
              <a:path w="2368550" h="2425700">
                <a:moveTo>
                  <a:pt x="1842681" y="279400"/>
                </a:moveTo>
                <a:lnTo>
                  <a:pt x="1803282" y="279400"/>
                </a:lnTo>
                <a:lnTo>
                  <a:pt x="1798853" y="292100"/>
                </a:lnTo>
                <a:lnTo>
                  <a:pt x="1792436" y="304800"/>
                </a:lnTo>
                <a:lnTo>
                  <a:pt x="1843532" y="304800"/>
                </a:lnTo>
                <a:lnTo>
                  <a:pt x="1839520" y="292100"/>
                </a:lnTo>
                <a:lnTo>
                  <a:pt x="1848797" y="292100"/>
                </a:lnTo>
                <a:lnTo>
                  <a:pt x="1846070" y="284252"/>
                </a:lnTo>
                <a:lnTo>
                  <a:pt x="1842681" y="279400"/>
                </a:lnTo>
                <a:close/>
              </a:path>
              <a:path w="2368550" h="2425700">
                <a:moveTo>
                  <a:pt x="1849945" y="292100"/>
                </a:moveTo>
                <a:lnTo>
                  <a:pt x="1841199" y="292100"/>
                </a:lnTo>
                <a:lnTo>
                  <a:pt x="1845648" y="304800"/>
                </a:lnTo>
                <a:lnTo>
                  <a:pt x="1849945" y="292100"/>
                </a:lnTo>
                <a:close/>
              </a:path>
              <a:path w="2368550" h="2425700">
                <a:moveTo>
                  <a:pt x="1848201" y="254000"/>
                </a:moveTo>
                <a:lnTo>
                  <a:pt x="1844213" y="266700"/>
                </a:lnTo>
                <a:lnTo>
                  <a:pt x="1842151" y="276099"/>
                </a:lnTo>
                <a:lnTo>
                  <a:pt x="1844384" y="279400"/>
                </a:lnTo>
                <a:lnTo>
                  <a:pt x="1846070" y="284252"/>
                </a:lnTo>
                <a:lnTo>
                  <a:pt x="1851552" y="292100"/>
                </a:lnTo>
                <a:lnTo>
                  <a:pt x="1853457" y="304800"/>
                </a:lnTo>
                <a:lnTo>
                  <a:pt x="1860704" y="304800"/>
                </a:lnTo>
                <a:lnTo>
                  <a:pt x="1885607" y="292100"/>
                </a:lnTo>
                <a:lnTo>
                  <a:pt x="1900267" y="292100"/>
                </a:lnTo>
                <a:lnTo>
                  <a:pt x="1910534" y="279400"/>
                </a:lnTo>
                <a:lnTo>
                  <a:pt x="1916900" y="279400"/>
                </a:lnTo>
                <a:lnTo>
                  <a:pt x="1919859" y="266700"/>
                </a:lnTo>
                <a:lnTo>
                  <a:pt x="1850555" y="266700"/>
                </a:lnTo>
                <a:lnTo>
                  <a:pt x="1848201" y="254000"/>
                </a:lnTo>
                <a:close/>
              </a:path>
              <a:path w="2368550" h="2425700">
                <a:moveTo>
                  <a:pt x="1842151" y="276099"/>
                </a:moveTo>
                <a:lnTo>
                  <a:pt x="1841427" y="279400"/>
                </a:lnTo>
                <a:lnTo>
                  <a:pt x="1842681" y="279400"/>
                </a:lnTo>
                <a:lnTo>
                  <a:pt x="1846070" y="284252"/>
                </a:lnTo>
                <a:lnTo>
                  <a:pt x="1844384" y="279400"/>
                </a:lnTo>
                <a:lnTo>
                  <a:pt x="1842151" y="276099"/>
                </a:lnTo>
                <a:close/>
              </a:path>
              <a:path w="2368550" h="2425700">
                <a:moveTo>
                  <a:pt x="1816404" y="266700"/>
                </a:moveTo>
                <a:lnTo>
                  <a:pt x="1812886" y="279400"/>
                </a:lnTo>
                <a:lnTo>
                  <a:pt x="1817522" y="279400"/>
                </a:lnTo>
                <a:lnTo>
                  <a:pt x="1818325" y="276601"/>
                </a:lnTo>
                <a:lnTo>
                  <a:pt x="1816404" y="266700"/>
                </a:lnTo>
                <a:close/>
              </a:path>
              <a:path w="2368550" h="2425700">
                <a:moveTo>
                  <a:pt x="1835791" y="266700"/>
                </a:moveTo>
                <a:lnTo>
                  <a:pt x="1821167" y="266700"/>
                </a:lnTo>
                <a:lnTo>
                  <a:pt x="1818325" y="276601"/>
                </a:lnTo>
                <a:lnTo>
                  <a:pt x="1818868" y="279400"/>
                </a:lnTo>
                <a:lnTo>
                  <a:pt x="1841427" y="279400"/>
                </a:lnTo>
                <a:lnTo>
                  <a:pt x="1842151" y="276099"/>
                </a:lnTo>
                <a:lnTo>
                  <a:pt x="1835791" y="266700"/>
                </a:lnTo>
                <a:close/>
              </a:path>
              <a:path w="2368550" h="2425700">
                <a:moveTo>
                  <a:pt x="1891893" y="254000"/>
                </a:moveTo>
                <a:lnTo>
                  <a:pt x="1874697" y="254000"/>
                </a:lnTo>
                <a:lnTo>
                  <a:pt x="1859045" y="266700"/>
                </a:lnTo>
                <a:lnTo>
                  <a:pt x="1891093" y="266700"/>
                </a:lnTo>
                <a:lnTo>
                  <a:pt x="1891893" y="254000"/>
                </a:lnTo>
                <a:close/>
              </a:path>
              <a:path w="2368550" h="2425700">
                <a:moveTo>
                  <a:pt x="1954004" y="254000"/>
                </a:moveTo>
                <a:lnTo>
                  <a:pt x="1891893" y="254000"/>
                </a:lnTo>
                <a:lnTo>
                  <a:pt x="1891093" y="266700"/>
                </a:lnTo>
                <a:lnTo>
                  <a:pt x="1945760" y="266700"/>
                </a:lnTo>
                <a:lnTo>
                  <a:pt x="1954004" y="254000"/>
                </a:lnTo>
                <a:close/>
              </a:path>
              <a:path w="2368550" h="2425700">
                <a:moveTo>
                  <a:pt x="1882228" y="241300"/>
                </a:moveTo>
                <a:lnTo>
                  <a:pt x="1872018" y="241300"/>
                </a:lnTo>
                <a:lnTo>
                  <a:pt x="1883644" y="254000"/>
                </a:lnTo>
                <a:lnTo>
                  <a:pt x="1895662" y="254000"/>
                </a:lnTo>
                <a:lnTo>
                  <a:pt x="1882228" y="241300"/>
                </a:lnTo>
                <a:close/>
              </a:path>
              <a:path w="2368550" h="2425700">
                <a:moveTo>
                  <a:pt x="1961487" y="241300"/>
                </a:moveTo>
                <a:lnTo>
                  <a:pt x="1896402" y="241300"/>
                </a:lnTo>
                <a:lnTo>
                  <a:pt x="1895662" y="254000"/>
                </a:lnTo>
                <a:lnTo>
                  <a:pt x="1962962" y="254000"/>
                </a:lnTo>
                <a:lnTo>
                  <a:pt x="1961487" y="241300"/>
                </a:lnTo>
                <a:close/>
              </a:path>
              <a:path w="2368550" h="2425700">
                <a:moveTo>
                  <a:pt x="1903044" y="228600"/>
                </a:moveTo>
                <a:lnTo>
                  <a:pt x="1884326" y="228600"/>
                </a:lnTo>
                <a:lnTo>
                  <a:pt x="1880749" y="241300"/>
                </a:lnTo>
                <a:lnTo>
                  <a:pt x="1895552" y="241300"/>
                </a:lnTo>
                <a:lnTo>
                  <a:pt x="1903044" y="228600"/>
                </a:lnTo>
                <a:close/>
              </a:path>
              <a:path w="2368550" h="2425700">
                <a:moveTo>
                  <a:pt x="2032181" y="215900"/>
                </a:moveTo>
                <a:lnTo>
                  <a:pt x="1967275" y="215900"/>
                </a:lnTo>
                <a:lnTo>
                  <a:pt x="1956676" y="228600"/>
                </a:lnTo>
                <a:lnTo>
                  <a:pt x="1924745" y="228600"/>
                </a:lnTo>
                <a:lnTo>
                  <a:pt x="1911297" y="241300"/>
                </a:lnTo>
                <a:lnTo>
                  <a:pt x="1989353" y="241300"/>
                </a:lnTo>
                <a:lnTo>
                  <a:pt x="2004932" y="228600"/>
                </a:lnTo>
                <a:lnTo>
                  <a:pt x="2032181" y="215900"/>
                </a:lnTo>
                <a:close/>
              </a:path>
              <a:path w="2368550" h="2425700">
                <a:moveTo>
                  <a:pt x="1929114" y="215900"/>
                </a:moveTo>
                <a:lnTo>
                  <a:pt x="1915769" y="215900"/>
                </a:lnTo>
                <a:lnTo>
                  <a:pt x="1910359" y="228600"/>
                </a:lnTo>
                <a:lnTo>
                  <a:pt x="1927085" y="228600"/>
                </a:lnTo>
                <a:lnTo>
                  <a:pt x="1929114" y="215900"/>
                </a:lnTo>
                <a:close/>
              </a:path>
              <a:path w="2368550" h="2425700">
                <a:moveTo>
                  <a:pt x="1929114" y="215900"/>
                </a:moveTo>
                <a:lnTo>
                  <a:pt x="1927085" y="228600"/>
                </a:lnTo>
                <a:lnTo>
                  <a:pt x="1927304" y="228600"/>
                </a:lnTo>
                <a:lnTo>
                  <a:pt x="1929114" y="215900"/>
                </a:lnTo>
                <a:close/>
              </a:path>
              <a:path w="2368550" h="2425700">
                <a:moveTo>
                  <a:pt x="1956690" y="215900"/>
                </a:moveTo>
                <a:lnTo>
                  <a:pt x="1929114" y="215900"/>
                </a:lnTo>
                <a:lnTo>
                  <a:pt x="1927304" y="228600"/>
                </a:lnTo>
                <a:lnTo>
                  <a:pt x="1946098" y="228600"/>
                </a:lnTo>
                <a:lnTo>
                  <a:pt x="1956690" y="215900"/>
                </a:lnTo>
                <a:close/>
              </a:path>
              <a:path w="2368550" h="2425700">
                <a:moveTo>
                  <a:pt x="1941271" y="203200"/>
                </a:moveTo>
                <a:lnTo>
                  <a:pt x="1935292" y="203200"/>
                </a:lnTo>
                <a:lnTo>
                  <a:pt x="1935714" y="215900"/>
                </a:lnTo>
                <a:lnTo>
                  <a:pt x="1941271" y="203200"/>
                </a:lnTo>
                <a:close/>
              </a:path>
              <a:path w="2368550" h="2425700">
                <a:moveTo>
                  <a:pt x="1957666" y="203200"/>
                </a:moveTo>
                <a:lnTo>
                  <a:pt x="1952752" y="203200"/>
                </a:lnTo>
                <a:lnTo>
                  <a:pt x="1948926" y="215900"/>
                </a:lnTo>
                <a:lnTo>
                  <a:pt x="1957666" y="203200"/>
                </a:lnTo>
                <a:close/>
              </a:path>
              <a:path w="2368550" h="2425700">
                <a:moveTo>
                  <a:pt x="1970526" y="190500"/>
                </a:moveTo>
                <a:lnTo>
                  <a:pt x="1971865" y="203200"/>
                </a:lnTo>
                <a:lnTo>
                  <a:pt x="1970331" y="215900"/>
                </a:lnTo>
                <a:lnTo>
                  <a:pt x="2027121" y="215900"/>
                </a:lnTo>
                <a:lnTo>
                  <a:pt x="2036797" y="203200"/>
                </a:lnTo>
                <a:lnTo>
                  <a:pt x="1972478" y="203200"/>
                </a:lnTo>
                <a:lnTo>
                  <a:pt x="1970526" y="190500"/>
                </a:lnTo>
                <a:close/>
              </a:path>
              <a:path w="2368550" h="2425700">
                <a:moveTo>
                  <a:pt x="2006096" y="177800"/>
                </a:moveTo>
                <a:lnTo>
                  <a:pt x="1998697" y="177800"/>
                </a:lnTo>
                <a:lnTo>
                  <a:pt x="1998817" y="190500"/>
                </a:lnTo>
                <a:lnTo>
                  <a:pt x="1984806" y="203200"/>
                </a:lnTo>
                <a:lnTo>
                  <a:pt x="2045096" y="203200"/>
                </a:lnTo>
                <a:lnTo>
                  <a:pt x="2040394" y="215900"/>
                </a:lnTo>
                <a:lnTo>
                  <a:pt x="2064337" y="203200"/>
                </a:lnTo>
                <a:lnTo>
                  <a:pt x="2071317" y="190500"/>
                </a:lnTo>
                <a:lnTo>
                  <a:pt x="2011273" y="190500"/>
                </a:lnTo>
                <a:lnTo>
                  <a:pt x="2006096" y="177800"/>
                </a:lnTo>
                <a:close/>
              </a:path>
              <a:path w="2368550" h="2425700">
                <a:moveTo>
                  <a:pt x="1957946" y="190500"/>
                </a:moveTo>
                <a:lnTo>
                  <a:pt x="1948518" y="203200"/>
                </a:lnTo>
                <a:lnTo>
                  <a:pt x="1962195" y="203200"/>
                </a:lnTo>
                <a:lnTo>
                  <a:pt x="1957946" y="190500"/>
                </a:lnTo>
                <a:close/>
              </a:path>
              <a:path w="2368550" h="2425700">
                <a:moveTo>
                  <a:pt x="1989731" y="177800"/>
                </a:moveTo>
                <a:lnTo>
                  <a:pt x="1980466" y="177800"/>
                </a:lnTo>
                <a:lnTo>
                  <a:pt x="1982584" y="190500"/>
                </a:lnTo>
                <a:lnTo>
                  <a:pt x="1989731" y="177800"/>
                </a:lnTo>
                <a:close/>
              </a:path>
              <a:path w="2368550" h="2425700">
                <a:moveTo>
                  <a:pt x="2026799" y="177800"/>
                </a:moveTo>
                <a:lnTo>
                  <a:pt x="2015121" y="177800"/>
                </a:lnTo>
                <a:lnTo>
                  <a:pt x="2011273" y="190500"/>
                </a:lnTo>
                <a:lnTo>
                  <a:pt x="2025420" y="190500"/>
                </a:lnTo>
                <a:lnTo>
                  <a:pt x="2026799" y="177800"/>
                </a:lnTo>
                <a:close/>
              </a:path>
              <a:path w="2368550" h="2425700">
                <a:moveTo>
                  <a:pt x="2081416" y="177800"/>
                </a:moveTo>
                <a:lnTo>
                  <a:pt x="2028342" y="177800"/>
                </a:lnTo>
                <a:lnTo>
                  <a:pt x="2025420" y="190500"/>
                </a:lnTo>
                <a:lnTo>
                  <a:pt x="2076551" y="190500"/>
                </a:lnTo>
                <a:lnTo>
                  <a:pt x="2081416" y="177800"/>
                </a:lnTo>
                <a:close/>
              </a:path>
              <a:path w="2368550" h="2425700">
                <a:moveTo>
                  <a:pt x="2091309" y="177800"/>
                </a:moveTo>
                <a:lnTo>
                  <a:pt x="2085030" y="177800"/>
                </a:lnTo>
                <a:lnTo>
                  <a:pt x="2088094" y="190500"/>
                </a:lnTo>
                <a:lnTo>
                  <a:pt x="2091309" y="177800"/>
                </a:lnTo>
                <a:close/>
              </a:path>
              <a:path w="2368550" h="2425700">
                <a:moveTo>
                  <a:pt x="2027126" y="165100"/>
                </a:moveTo>
                <a:lnTo>
                  <a:pt x="2022852" y="165100"/>
                </a:lnTo>
                <a:lnTo>
                  <a:pt x="2008911" y="177800"/>
                </a:lnTo>
                <a:lnTo>
                  <a:pt x="2028585" y="177800"/>
                </a:lnTo>
                <a:lnTo>
                  <a:pt x="2027126" y="165100"/>
                </a:lnTo>
                <a:close/>
              </a:path>
              <a:path w="2368550" h="2425700">
                <a:moveTo>
                  <a:pt x="2037359" y="165100"/>
                </a:moveTo>
                <a:lnTo>
                  <a:pt x="2034044" y="177800"/>
                </a:lnTo>
                <a:lnTo>
                  <a:pt x="2041144" y="177800"/>
                </a:lnTo>
                <a:lnTo>
                  <a:pt x="2037359" y="165100"/>
                </a:lnTo>
                <a:close/>
              </a:path>
              <a:path w="2368550" h="2425700">
                <a:moveTo>
                  <a:pt x="2149287" y="152400"/>
                </a:moveTo>
                <a:lnTo>
                  <a:pt x="2048541" y="152400"/>
                </a:lnTo>
                <a:lnTo>
                  <a:pt x="2049103" y="165100"/>
                </a:lnTo>
                <a:lnTo>
                  <a:pt x="2042650" y="177800"/>
                </a:lnTo>
                <a:lnTo>
                  <a:pt x="2108707" y="177800"/>
                </a:lnTo>
                <a:lnTo>
                  <a:pt x="2112822" y="165100"/>
                </a:lnTo>
                <a:lnTo>
                  <a:pt x="2132888" y="165100"/>
                </a:lnTo>
                <a:lnTo>
                  <a:pt x="2149287" y="152400"/>
                </a:lnTo>
                <a:close/>
              </a:path>
              <a:path w="2368550" h="2425700">
                <a:moveTo>
                  <a:pt x="2121514" y="165100"/>
                </a:moveTo>
                <a:lnTo>
                  <a:pt x="2112822" y="165100"/>
                </a:lnTo>
                <a:lnTo>
                  <a:pt x="2114002" y="177800"/>
                </a:lnTo>
                <a:lnTo>
                  <a:pt x="2116059" y="177800"/>
                </a:lnTo>
                <a:lnTo>
                  <a:pt x="2121514" y="165100"/>
                </a:lnTo>
                <a:close/>
              </a:path>
              <a:path w="2368550" h="2425700">
                <a:moveTo>
                  <a:pt x="2053373" y="139700"/>
                </a:moveTo>
                <a:lnTo>
                  <a:pt x="2049233" y="152400"/>
                </a:lnTo>
                <a:lnTo>
                  <a:pt x="2054015" y="152400"/>
                </a:lnTo>
                <a:lnTo>
                  <a:pt x="2053373" y="139700"/>
                </a:lnTo>
                <a:close/>
              </a:path>
              <a:path w="2368550" h="2425700">
                <a:moveTo>
                  <a:pt x="2083473" y="139700"/>
                </a:moveTo>
                <a:lnTo>
                  <a:pt x="2065666" y="139700"/>
                </a:lnTo>
                <a:lnTo>
                  <a:pt x="2059943" y="152400"/>
                </a:lnTo>
                <a:lnTo>
                  <a:pt x="2085822" y="152400"/>
                </a:lnTo>
                <a:lnTo>
                  <a:pt x="2083473" y="139700"/>
                </a:lnTo>
                <a:close/>
              </a:path>
              <a:path w="2368550" h="2425700">
                <a:moveTo>
                  <a:pt x="2099234" y="127000"/>
                </a:moveTo>
                <a:lnTo>
                  <a:pt x="2098706" y="127000"/>
                </a:lnTo>
                <a:lnTo>
                  <a:pt x="2095987" y="139700"/>
                </a:lnTo>
                <a:lnTo>
                  <a:pt x="2085822" y="152400"/>
                </a:lnTo>
                <a:lnTo>
                  <a:pt x="2155858" y="152400"/>
                </a:lnTo>
                <a:lnTo>
                  <a:pt x="2157811" y="139700"/>
                </a:lnTo>
                <a:lnTo>
                  <a:pt x="2102827" y="139700"/>
                </a:lnTo>
                <a:lnTo>
                  <a:pt x="2099234" y="127000"/>
                </a:lnTo>
                <a:close/>
              </a:path>
              <a:path w="2368550" h="2425700">
                <a:moveTo>
                  <a:pt x="2192820" y="127000"/>
                </a:moveTo>
                <a:lnTo>
                  <a:pt x="2107416" y="127000"/>
                </a:lnTo>
                <a:lnTo>
                  <a:pt x="2102827" y="139700"/>
                </a:lnTo>
                <a:lnTo>
                  <a:pt x="2185404" y="139700"/>
                </a:lnTo>
                <a:lnTo>
                  <a:pt x="2192820" y="127000"/>
                </a:lnTo>
                <a:close/>
              </a:path>
              <a:path w="2368550" h="2425700">
                <a:moveTo>
                  <a:pt x="2116442" y="114300"/>
                </a:moveTo>
                <a:lnTo>
                  <a:pt x="2113268" y="114300"/>
                </a:lnTo>
                <a:lnTo>
                  <a:pt x="2110578" y="127000"/>
                </a:lnTo>
                <a:lnTo>
                  <a:pt x="2111295" y="127000"/>
                </a:lnTo>
                <a:lnTo>
                  <a:pt x="2116442" y="114300"/>
                </a:lnTo>
                <a:close/>
              </a:path>
              <a:path w="2368550" h="2425700">
                <a:moveTo>
                  <a:pt x="2161030" y="114300"/>
                </a:moveTo>
                <a:lnTo>
                  <a:pt x="2133853" y="114300"/>
                </a:lnTo>
                <a:lnTo>
                  <a:pt x="2120692" y="127000"/>
                </a:lnTo>
                <a:lnTo>
                  <a:pt x="2153144" y="127000"/>
                </a:lnTo>
                <a:lnTo>
                  <a:pt x="2161030" y="114300"/>
                </a:lnTo>
                <a:close/>
              </a:path>
              <a:path w="2368550" h="2425700">
                <a:moveTo>
                  <a:pt x="2197671" y="114300"/>
                </a:moveTo>
                <a:lnTo>
                  <a:pt x="2182493" y="114300"/>
                </a:lnTo>
                <a:lnTo>
                  <a:pt x="2166721" y="127000"/>
                </a:lnTo>
                <a:lnTo>
                  <a:pt x="2193213" y="127000"/>
                </a:lnTo>
                <a:lnTo>
                  <a:pt x="2197671" y="114300"/>
                </a:lnTo>
                <a:close/>
              </a:path>
              <a:path w="2368550" h="2425700">
                <a:moveTo>
                  <a:pt x="2212002" y="114300"/>
                </a:moveTo>
                <a:lnTo>
                  <a:pt x="2197671" y="114300"/>
                </a:lnTo>
                <a:lnTo>
                  <a:pt x="2205986" y="127000"/>
                </a:lnTo>
                <a:lnTo>
                  <a:pt x="2211070" y="127000"/>
                </a:lnTo>
                <a:lnTo>
                  <a:pt x="2212002" y="114300"/>
                </a:lnTo>
                <a:close/>
              </a:path>
              <a:path w="2368550" h="2425700">
                <a:moveTo>
                  <a:pt x="2127162" y="101600"/>
                </a:moveTo>
                <a:lnTo>
                  <a:pt x="2120557" y="114300"/>
                </a:lnTo>
                <a:lnTo>
                  <a:pt x="2125830" y="114300"/>
                </a:lnTo>
                <a:lnTo>
                  <a:pt x="2127162" y="101600"/>
                </a:lnTo>
                <a:close/>
              </a:path>
              <a:path w="2368550" h="2425700">
                <a:moveTo>
                  <a:pt x="2149611" y="101600"/>
                </a:moveTo>
                <a:lnTo>
                  <a:pt x="2135546" y="101600"/>
                </a:lnTo>
                <a:lnTo>
                  <a:pt x="2134069" y="114300"/>
                </a:lnTo>
                <a:lnTo>
                  <a:pt x="2145014" y="114300"/>
                </a:lnTo>
                <a:lnTo>
                  <a:pt x="2149611" y="101600"/>
                </a:lnTo>
                <a:close/>
              </a:path>
              <a:path w="2368550" h="2425700">
                <a:moveTo>
                  <a:pt x="2151761" y="101600"/>
                </a:moveTo>
                <a:lnTo>
                  <a:pt x="2149611" y="101600"/>
                </a:lnTo>
                <a:lnTo>
                  <a:pt x="2151329" y="114300"/>
                </a:lnTo>
                <a:lnTo>
                  <a:pt x="2155950" y="114300"/>
                </a:lnTo>
                <a:lnTo>
                  <a:pt x="2151761" y="101600"/>
                </a:lnTo>
                <a:close/>
              </a:path>
              <a:path w="2368550" h="2425700">
                <a:moveTo>
                  <a:pt x="2177153" y="88900"/>
                </a:moveTo>
                <a:lnTo>
                  <a:pt x="2171406" y="88900"/>
                </a:lnTo>
                <a:lnTo>
                  <a:pt x="2162625" y="101600"/>
                </a:lnTo>
                <a:lnTo>
                  <a:pt x="2155950" y="114300"/>
                </a:lnTo>
                <a:lnTo>
                  <a:pt x="2233574" y="114300"/>
                </a:lnTo>
                <a:lnTo>
                  <a:pt x="2237621" y="101600"/>
                </a:lnTo>
                <a:lnTo>
                  <a:pt x="2172614" y="101600"/>
                </a:lnTo>
                <a:lnTo>
                  <a:pt x="2177153" y="88900"/>
                </a:lnTo>
                <a:close/>
              </a:path>
              <a:path w="2368550" h="2425700">
                <a:moveTo>
                  <a:pt x="2266944" y="76200"/>
                </a:moveTo>
                <a:lnTo>
                  <a:pt x="2212328" y="76200"/>
                </a:lnTo>
                <a:lnTo>
                  <a:pt x="2202681" y="88900"/>
                </a:lnTo>
                <a:lnTo>
                  <a:pt x="2177153" y="88900"/>
                </a:lnTo>
                <a:lnTo>
                  <a:pt x="2176538" y="101600"/>
                </a:lnTo>
                <a:lnTo>
                  <a:pt x="2261133" y="101600"/>
                </a:lnTo>
                <a:lnTo>
                  <a:pt x="2262695" y="98327"/>
                </a:lnTo>
                <a:lnTo>
                  <a:pt x="2264295" y="88900"/>
                </a:lnTo>
                <a:lnTo>
                  <a:pt x="2266944" y="76200"/>
                </a:lnTo>
                <a:close/>
              </a:path>
              <a:path w="2368550" h="2425700">
                <a:moveTo>
                  <a:pt x="2298954" y="76200"/>
                </a:moveTo>
                <a:lnTo>
                  <a:pt x="2270688" y="76200"/>
                </a:lnTo>
                <a:lnTo>
                  <a:pt x="2267197" y="88900"/>
                </a:lnTo>
                <a:lnTo>
                  <a:pt x="2262695" y="98327"/>
                </a:lnTo>
                <a:lnTo>
                  <a:pt x="2262140" y="101600"/>
                </a:lnTo>
                <a:lnTo>
                  <a:pt x="2268561" y="101600"/>
                </a:lnTo>
                <a:lnTo>
                  <a:pt x="2277513" y="88900"/>
                </a:lnTo>
                <a:lnTo>
                  <a:pt x="2292147" y="88900"/>
                </a:lnTo>
                <a:lnTo>
                  <a:pt x="2298954" y="76200"/>
                </a:lnTo>
                <a:close/>
              </a:path>
              <a:path w="2368550" h="2425700">
                <a:moveTo>
                  <a:pt x="2270688" y="76200"/>
                </a:moveTo>
                <a:lnTo>
                  <a:pt x="2266944" y="76200"/>
                </a:lnTo>
                <a:lnTo>
                  <a:pt x="2264295" y="88900"/>
                </a:lnTo>
                <a:lnTo>
                  <a:pt x="2262695" y="98327"/>
                </a:lnTo>
                <a:lnTo>
                  <a:pt x="2267197" y="88900"/>
                </a:lnTo>
                <a:lnTo>
                  <a:pt x="2270688" y="76200"/>
                </a:lnTo>
                <a:close/>
              </a:path>
              <a:path w="2368550" h="2425700">
                <a:moveTo>
                  <a:pt x="2197989" y="76200"/>
                </a:moveTo>
                <a:lnTo>
                  <a:pt x="2194153" y="88900"/>
                </a:lnTo>
                <a:lnTo>
                  <a:pt x="2197773" y="88900"/>
                </a:lnTo>
                <a:lnTo>
                  <a:pt x="2197989" y="76200"/>
                </a:lnTo>
                <a:close/>
              </a:path>
              <a:path w="2368550" h="2425700">
                <a:moveTo>
                  <a:pt x="2211337" y="75665"/>
                </a:moveTo>
                <a:lnTo>
                  <a:pt x="2210092" y="76200"/>
                </a:lnTo>
                <a:lnTo>
                  <a:pt x="2211167" y="76200"/>
                </a:lnTo>
                <a:lnTo>
                  <a:pt x="2211337" y="75665"/>
                </a:lnTo>
                <a:close/>
              </a:path>
              <a:path w="2368550" h="2425700">
                <a:moveTo>
                  <a:pt x="2261521" y="63500"/>
                </a:moveTo>
                <a:lnTo>
                  <a:pt x="2239708" y="63500"/>
                </a:lnTo>
                <a:lnTo>
                  <a:pt x="2218792" y="72468"/>
                </a:lnTo>
                <a:lnTo>
                  <a:pt x="2218016" y="76200"/>
                </a:lnTo>
                <a:lnTo>
                  <a:pt x="2257717" y="76200"/>
                </a:lnTo>
                <a:lnTo>
                  <a:pt x="2263788" y="71881"/>
                </a:lnTo>
                <a:lnTo>
                  <a:pt x="2261521" y="63500"/>
                </a:lnTo>
                <a:close/>
              </a:path>
              <a:path w="2368550" h="2425700">
                <a:moveTo>
                  <a:pt x="2263788" y="71881"/>
                </a:moveTo>
                <a:lnTo>
                  <a:pt x="2257717" y="76200"/>
                </a:lnTo>
                <a:lnTo>
                  <a:pt x="2264956" y="76200"/>
                </a:lnTo>
                <a:lnTo>
                  <a:pt x="2263788" y="71881"/>
                </a:lnTo>
                <a:close/>
              </a:path>
              <a:path w="2368550" h="2425700">
                <a:moveTo>
                  <a:pt x="2310688" y="63500"/>
                </a:moveTo>
                <a:lnTo>
                  <a:pt x="2275573" y="63500"/>
                </a:lnTo>
                <a:lnTo>
                  <a:pt x="2263788" y="71881"/>
                </a:lnTo>
                <a:lnTo>
                  <a:pt x="2264956" y="76200"/>
                </a:lnTo>
                <a:lnTo>
                  <a:pt x="2304694" y="76200"/>
                </a:lnTo>
                <a:lnTo>
                  <a:pt x="2310688" y="63500"/>
                </a:lnTo>
                <a:close/>
              </a:path>
              <a:path w="2368550" h="2425700">
                <a:moveTo>
                  <a:pt x="2334516" y="63500"/>
                </a:moveTo>
                <a:lnTo>
                  <a:pt x="2310688" y="63500"/>
                </a:lnTo>
                <a:lnTo>
                  <a:pt x="2310108" y="76200"/>
                </a:lnTo>
                <a:lnTo>
                  <a:pt x="2325585" y="76200"/>
                </a:lnTo>
                <a:lnTo>
                  <a:pt x="2334516" y="63500"/>
                </a:lnTo>
                <a:close/>
              </a:path>
              <a:path w="2368550" h="2425700">
                <a:moveTo>
                  <a:pt x="2220658" y="63500"/>
                </a:moveTo>
                <a:lnTo>
                  <a:pt x="2215211" y="63500"/>
                </a:lnTo>
                <a:lnTo>
                  <a:pt x="2211337" y="75665"/>
                </a:lnTo>
                <a:lnTo>
                  <a:pt x="2218792" y="72468"/>
                </a:lnTo>
                <a:lnTo>
                  <a:pt x="2220658" y="63500"/>
                </a:lnTo>
                <a:close/>
              </a:path>
              <a:path w="2368550" h="2425700">
                <a:moveTo>
                  <a:pt x="2271090" y="38100"/>
                </a:moveTo>
                <a:lnTo>
                  <a:pt x="2263146" y="38100"/>
                </a:lnTo>
                <a:lnTo>
                  <a:pt x="2255146" y="50800"/>
                </a:lnTo>
                <a:lnTo>
                  <a:pt x="2250782" y="63500"/>
                </a:lnTo>
                <a:lnTo>
                  <a:pt x="2260667" y="50800"/>
                </a:lnTo>
                <a:lnTo>
                  <a:pt x="2269349" y="50800"/>
                </a:lnTo>
                <a:lnTo>
                  <a:pt x="2271090" y="38100"/>
                </a:lnTo>
                <a:close/>
              </a:path>
              <a:path w="2368550" h="2425700">
                <a:moveTo>
                  <a:pt x="2258523" y="56564"/>
                </a:moveTo>
                <a:lnTo>
                  <a:pt x="2250782" y="63500"/>
                </a:lnTo>
                <a:lnTo>
                  <a:pt x="2254618" y="63500"/>
                </a:lnTo>
                <a:lnTo>
                  <a:pt x="2258523" y="56564"/>
                </a:lnTo>
                <a:close/>
              </a:path>
              <a:path w="2368550" h="2425700">
                <a:moveTo>
                  <a:pt x="2347043" y="50800"/>
                </a:moveTo>
                <a:lnTo>
                  <a:pt x="2264956" y="50800"/>
                </a:lnTo>
                <a:lnTo>
                  <a:pt x="2264303" y="51384"/>
                </a:lnTo>
                <a:lnTo>
                  <a:pt x="2265852" y="63500"/>
                </a:lnTo>
                <a:lnTo>
                  <a:pt x="2341257" y="63500"/>
                </a:lnTo>
                <a:lnTo>
                  <a:pt x="2344939" y="55548"/>
                </a:lnTo>
                <a:lnTo>
                  <a:pt x="2347043" y="50800"/>
                </a:lnTo>
                <a:close/>
              </a:path>
              <a:path w="2368550" h="2425700">
                <a:moveTo>
                  <a:pt x="2347087" y="50908"/>
                </a:moveTo>
                <a:lnTo>
                  <a:pt x="2344939" y="55548"/>
                </a:lnTo>
                <a:lnTo>
                  <a:pt x="2341414" y="63500"/>
                </a:lnTo>
                <a:lnTo>
                  <a:pt x="2348623" y="63500"/>
                </a:lnTo>
                <a:lnTo>
                  <a:pt x="2347206" y="51384"/>
                </a:lnTo>
                <a:lnTo>
                  <a:pt x="2347087" y="50908"/>
                </a:lnTo>
                <a:close/>
              </a:path>
              <a:path w="2368550" h="2425700">
                <a:moveTo>
                  <a:pt x="2362101" y="50800"/>
                </a:moveTo>
                <a:lnTo>
                  <a:pt x="2347137" y="50800"/>
                </a:lnTo>
                <a:lnTo>
                  <a:pt x="2347176" y="51127"/>
                </a:lnTo>
                <a:lnTo>
                  <a:pt x="2352167" y="63500"/>
                </a:lnTo>
                <a:lnTo>
                  <a:pt x="2356739" y="63500"/>
                </a:lnTo>
                <a:lnTo>
                  <a:pt x="2362101" y="50800"/>
                </a:lnTo>
                <a:close/>
              </a:path>
              <a:path w="2368550" h="2425700">
                <a:moveTo>
                  <a:pt x="2264229" y="50800"/>
                </a:moveTo>
                <a:lnTo>
                  <a:pt x="2261768" y="50800"/>
                </a:lnTo>
                <a:lnTo>
                  <a:pt x="2258523" y="56564"/>
                </a:lnTo>
                <a:lnTo>
                  <a:pt x="2264303" y="51384"/>
                </a:lnTo>
                <a:lnTo>
                  <a:pt x="2264229" y="50800"/>
                </a:lnTo>
                <a:close/>
              </a:path>
              <a:path w="2368550" h="2425700">
                <a:moveTo>
                  <a:pt x="2264956" y="50800"/>
                </a:moveTo>
                <a:lnTo>
                  <a:pt x="2264229" y="50800"/>
                </a:lnTo>
                <a:lnTo>
                  <a:pt x="2264303" y="51384"/>
                </a:lnTo>
                <a:lnTo>
                  <a:pt x="2264956" y="50800"/>
                </a:lnTo>
                <a:close/>
              </a:path>
              <a:path w="2368550" h="2425700">
                <a:moveTo>
                  <a:pt x="2347137" y="50800"/>
                </a:moveTo>
                <a:close/>
              </a:path>
              <a:path w="2368550" h="2425700">
                <a:moveTo>
                  <a:pt x="2306459" y="38100"/>
                </a:moveTo>
                <a:lnTo>
                  <a:pt x="2281030" y="38100"/>
                </a:lnTo>
                <a:lnTo>
                  <a:pt x="2274420" y="50800"/>
                </a:lnTo>
                <a:lnTo>
                  <a:pt x="2295715" y="50800"/>
                </a:lnTo>
                <a:lnTo>
                  <a:pt x="2306459" y="38100"/>
                </a:lnTo>
                <a:close/>
              </a:path>
              <a:path w="2368550" h="2425700">
                <a:moveTo>
                  <a:pt x="2363317" y="38100"/>
                </a:moveTo>
                <a:lnTo>
                  <a:pt x="2306459" y="38100"/>
                </a:lnTo>
                <a:lnTo>
                  <a:pt x="2298192" y="50800"/>
                </a:lnTo>
                <a:lnTo>
                  <a:pt x="2364248" y="50800"/>
                </a:lnTo>
                <a:lnTo>
                  <a:pt x="2363317" y="38100"/>
                </a:lnTo>
                <a:close/>
              </a:path>
              <a:path w="2368550" h="2425700">
                <a:moveTo>
                  <a:pt x="2298055" y="25400"/>
                </a:moveTo>
                <a:lnTo>
                  <a:pt x="2287511" y="25400"/>
                </a:lnTo>
                <a:lnTo>
                  <a:pt x="2274146" y="38100"/>
                </a:lnTo>
                <a:lnTo>
                  <a:pt x="2295676" y="38100"/>
                </a:lnTo>
                <a:lnTo>
                  <a:pt x="2298055" y="25400"/>
                </a:lnTo>
                <a:close/>
              </a:path>
              <a:path w="2368550" h="2425700">
                <a:moveTo>
                  <a:pt x="2314233" y="25400"/>
                </a:moveTo>
                <a:lnTo>
                  <a:pt x="2305050" y="25400"/>
                </a:lnTo>
                <a:lnTo>
                  <a:pt x="2302502" y="38100"/>
                </a:lnTo>
                <a:lnTo>
                  <a:pt x="2307348" y="38100"/>
                </a:lnTo>
                <a:lnTo>
                  <a:pt x="2314233" y="25400"/>
                </a:lnTo>
                <a:close/>
              </a:path>
              <a:path w="2368550" h="2425700">
                <a:moveTo>
                  <a:pt x="2364821" y="25400"/>
                </a:moveTo>
                <a:lnTo>
                  <a:pt x="2319496" y="25400"/>
                </a:lnTo>
                <a:lnTo>
                  <a:pt x="2312700" y="38100"/>
                </a:lnTo>
                <a:lnTo>
                  <a:pt x="2368353" y="38100"/>
                </a:lnTo>
                <a:lnTo>
                  <a:pt x="2364821" y="25400"/>
                </a:lnTo>
                <a:close/>
              </a:path>
              <a:path w="2368550" h="2425700">
                <a:moveTo>
                  <a:pt x="2317915" y="23136"/>
                </a:moveTo>
                <a:lnTo>
                  <a:pt x="2316899" y="25400"/>
                </a:lnTo>
                <a:lnTo>
                  <a:pt x="2318035" y="23417"/>
                </a:lnTo>
                <a:lnTo>
                  <a:pt x="2317915" y="23136"/>
                </a:lnTo>
                <a:close/>
              </a:path>
              <a:path w="2368550" h="2425700">
                <a:moveTo>
                  <a:pt x="2361428" y="12700"/>
                </a:moveTo>
                <a:lnTo>
                  <a:pt x="2324176" y="12700"/>
                </a:lnTo>
                <a:lnTo>
                  <a:pt x="2318035" y="23417"/>
                </a:lnTo>
                <a:lnTo>
                  <a:pt x="2318881" y="25400"/>
                </a:lnTo>
                <a:lnTo>
                  <a:pt x="2353119" y="25400"/>
                </a:lnTo>
                <a:lnTo>
                  <a:pt x="2361428" y="12700"/>
                </a:lnTo>
                <a:close/>
              </a:path>
              <a:path w="2368550" h="2425700">
                <a:moveTo>
                  <a:pt x="2322601" y="12700"/>
                </a:moveTo>
                <a:lnTo>
                  <a:pt x="2313457" y="12700"/>
                </a:lnTo>
                <a:lnTo>
                  <a:pt x="2317915" y="23136"/>
                </a:lnTo>
                <a:lnTo>
                  <a:pt x="2322601" y="12700"/>
                </a:lnTo>
                <a:close/>
              </a:path>
              <a:path w="2368550" h="2425700">
                <a:moveTo>
                  <a:pt x="2349899" y="0"/>
                </a:moveTo>
                <a:lnTo>
                  <a:pt x="2339274" y="0"/>
                </a:lnTo>
                <a:lnTo>
                  <a:pt x="2325895" y="12700"/>
                </a:lnTo>
                <a:lnTo>
                  <a:pt x="2354072" y="12700"/>
                </a:lnTo>
                <a:lnTo>
                  <a:pt x="2349899" y="0"/>
                </a:lnTo>
                <a:close/>
              </a:path>
            </a:pathLst>
          </a:custGeom>
          <a:solidFill>
            <a:srgbClr val="DB2800"/>
          </a:solidFill>
        </p:spPr>
        <p:txBody>
          <a:bodyPr wrap="square" lIns="0" tIns="0" rIns="0" bIns="0" rtlCol="0"/>
          <a:lstStyle/>
          <a:p>
            <a:endParaRPr/>
          </a:p>
        </p:txBody>
      </p:sp>
      <p:sp>
        <p:nvSpPr>
          <p:cNvPr id="5" name="object 5"/>
          <p:cNvSpPr/>
          <p:nvPr/>
        </p:nvSpPr>
        <p:spPr>
          <a:xfrm>
            <a:off x="3694874" y="5674233"/>
            <a:ext cx="297903" cy="27051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6565900" y="2730500"/>
            <a:ext cx="3841750" cy="1143000"/>
          </a:xfrm>
          <a:prstGeom prst="rect">
            <a:avLst/>
          </a:prstGeom>
        </p:spPr>
        <p:txBody>
          <a:bodyPr vert="horz" wrap="square" lIns="0" tIns="12700" rIns="0" bIns="0" rtlCol="0">
            <a:spAutoFit/>
          </a:bodyPr>
          <a:lstStyle/>
          <a:p>
            <a:pPr marL="12700" marR="5080">
              <a:lnSpc>
                <a:spcPct val="122200"/>
              </a:lnSpc>
              <a:spcBef>
                <a:spcPts val="100"/>
              </a:spcBef>
            </a:pPr>
            <a:r>
              <a:rPr sz="3000" spc="280" dirty="0">
                <a:solidFill>
                  <a:srgbClr val="FF2E00"/>
                </a:solidFill>
                <a:latin typeface="Verdana"/>
                <a:cs typeface="Verdana"/>
              </a:rPr>
              <a:t>ion-item </a:t>
            </a:r>
            <a:r>
              <a:rPr sz="3000" spc="155" dirty="0">
                <a:solidFill>
                  <a:srgbClr val="FF2E00"/>
                </a:solidFill>
                <a:latin typeface="Verdana"/>
                <a:cs typeface="Verdana"/>
              </a:rPr>
              <a:t>is </a:t>
            </a:r>
            <a:r>
              <a:rPr sz="3000" spc="280" dirty="0">
                <a:solidFill>
                  <a:srgbClr val="FF2E00"/>
                </a:solidFill>
                <a:latin typeface="Verdana"/>
                <a:cs typeface="Verdana"/>
              </a:rPr>
              <a:t>an  </a:t>
            </a:r>
            <a:r>
              <a:rPr sz="3000" spc="175" dirty="0">
                <a:solidFill>
                  <a:srgbClr val="FF2E00"/>
                </a:solidFill>
                <a:latin typeface="Verdana"/>
                <a:cs typeface="Verdana"/>
              </a:rPr>
              <a:t>element</a:t>
            </a:r>
            <a:r>
              <a:rPr sz="3000" spc="365" dirty="0">
                <a:solidFill>
                  <a:srgbClr val="FF2E00"/>
                </a:solidFill>
                <a:latin typeface="Verdana"/>
                <a:cs typeface="Verdana"/>
              </a:rPr>
              <a:t> </a:t>
            </a:r>
            <a:r>
              <a:rPr sz="3000" spc="245" dirty="0">
                <a:solidFill>
                  <a:srgbClr val="FF2E00"/>
                </a:solidFill>
                <a:latin typeface="Verdana"/>
                <a:cs typeface="Verdana"/>
              </a:rPr>
              <a:t>directive</a:t>
            </a:r>
            <a:endParaRPr sz="3000">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59</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6045200" cy="966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6542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3973195" cy="711200"/>
          </a:xfrm>
          <a:prstGeom prst="rect">
            <a:avLst/>
          </a:prstGeom>
        </p:spPr>
        <p:txBody>
          <a:bodyPr vert="horz" wrap="square" lIns="0" tIns="12700" rIns="0" bIns="0" rtlCol="0">
            <a:spAutoFit/>
          </a:bodyPr>
          <a:lstStyle/>
          <a:p>
            <a:pPr marL="12700">
              <a:lnSpc>
                <a:spcPct val="100000"/>
              </a:lnSpc>
              <a:spcBef>
                <a:spcPts val="100"/>
              </a:spcBef>
            </a:pPr>
            <a:r>
              <a:rPr spc="80" dirty="0"/>
              <a:t>D</a:t>
            </a:r>
            <a:r>
              <a:rPr spc="-545" dirty="0"/>
              <a:t> </a:t>
            </a:r>
            <a:r>
              <a:rPr spc="-85" dirty="0"/>
              <a:t>I</a:t>
            </a:r>
            <a:r>
              <a:rPr spc="-540" dirty="0"/>
              <a:t> </a:t>
            </a:r>
            <a:r>
              <a:rPr spc="-585" dirty="0"/>
              <a:t>R</a:t>
            </a:r>
            <a:r>
              <a:rPr spc="-545" dirty="0"/>
              <a:t> </a:t>
            </a:r>
            <a:r>
              <a:rPr spc="-335" dirty="0"/>
              <a:t>E</a:t>
            </a:r>
            <a:r>
              <a:rPr spc="-540" dirty="0"/>
              <a:t> </a:t>
            </a:r>
            <a:r>
              <a:rPr spc="-85" dirty="0"/>
              <a:t>C</a:t>
            </a:r>
            <a:r>
              <a:rPr spc="-545" dirty="0"/>
              <a:t> </a:t>
            </a:r>
            <a:r>
              <a:rPr spc="-170" dirty="0"/>
              <a:t>T</a:t>
            </a:r>
            <a:r>
              <a:rPr spc="-540" dirty="0"/>
              <a:t> </a:t>
            </a:r>
            <a:r>
              <a:rPr spc="-85" dirty="0"/>
              <a:t>I</a:t>
            </a:r>
            <a:r>
              <a:rPr spc="-545" dirty="0"/>
              <a:t> </a:t>
            </a:r>
            <a:r>
              <a:rPr spc="-335" dirty="0"/>
              <a:t>V</a:t>
            </a:r>
            <a:r>
              <a:rPr spc="-540" dirty="0"/>
              <a:t> </a:t>
            </a:r>
            <a:r>
              <a:rPr spc="-335" dirty="0"/>
              <a:t>E</a:t>
            </a:r>
            <a:r>
              <a:rPr spc="-545" dirty="0"/>
              <a:t> </a:t>
            </a:r>
            <a:r>
              <a:rPr spc="-500" dirty="0"/>
              <a:t>S</a:t>
            </a:r>
          </a:p>
        </p:txBody>
      </p:sp>
      <p:sp>
        <p:nvSpPr>
          <p:cNvPr id="3" name="object 3"/>
          <p:cNvSpPr/>
          <p:nvPr/>
        </p:nvSpPr>
        <p:spPr>
          <a:xfrm>
            <a:off x="3815626" y="3333241"/>
            <a:ext cx="2368550" cy="2425700"/>
          </a:xfrm>
          <a:custGeom>
            <a:avLst/>
            <a:gdLst/>
            <a:ahLst/>
            <a:cxnLst/>
            <a:rect l="l" t="t" r="r" b="b"/>
            <a:pathLst>
              <a:path w="2368550" h="2425700">
                <a:moveTo>
                  <a:pt x="13023" y="2413000"/>
                </a:moveTo>
                <a:lnTo>
                  <a:pt x="5829" y="2413000"/>
                </a:lnTo>
                <a:lnTo>
                  <a:pt x="7804" y="2425700"/>
                </a:lnTo>
                <a:lnTo>
                  <a:pt x="10547" y="2425700"/>
                </a:lnTo>
                <a:lnTo>
                  <a:pt x="13023" y="2413000"/>
                </a:lnTo>
                <a:close/>
              </a:path>
              <a:path w="2368550" h="2425700">
                <a:moveTo>
                  <a:pt x="55786" y="2400300"/>
                </a:moveTo>
                <a:lnTo>
                  <a:pt x="21112" y="2400300"/>
                </a:lnTo>
                <a:lnTo>
                  <a:pt x="20097" y="2413000"/>
                </a:lnTo>
                <a:lnTo>
                  <a:pt x="17919" y="2425700"/>
                </a:lnTo>
                <a:lnTo>
                  <a:pt x="44562" y="2425700"/>
                </a:lnTo>
                <a:lnTo>
                  <a:pt x="45478" y="2413000"/>
                </a:lnTo>
                <a:lnTo>
                  <a:pt x="50546" y="2413000"/>
                </a:lnTo>
                <a:lnTo>
                  <a:pt x="55786" y="2400300"/>
                </a:lnTo>
                <a:close/>
              </a:path>
              <a:path w="2368550" h="2425700">
                <a:moveTo>
                  <a:pt x="49579" y="2413000"/>
                </a:moveTo>
                <a:lnTo>
                  <a:pt x="45478" y="2413000"/>
                </a:lnTo>
                <a:lnTo>
                  <a:pt x="47075" y="2425700"/>
                </a:lnTo>
                <a:lnTo>
                  <a:pt x="49579" y="2413000"/>
                </a:lnTo>
                <a:close/>
              </a:path>
              <a:path w="2368550" h="2425700">
                <a:moveTo>
                  <a:pt x="2476" y="2400300"/>
                </a:moveTo>
                <a:lnTo>
                  <a:pt x="0" y="2400300"/>
                </a:lnTo>
                <a:lnTo>
                  <a:pt x="76" y="2413000"/>
                </a:lnTo>
                <a:lnTo>
                  <a:pt x="2476" y="2400300"/>
                </a:lnTo>
                <a:close/>
              </a:path>
              <a:path w="2368550" h="2425700">
                <a:moveTo>
                  <a:pt x="19600" y="2400300"/>
                </a:moveTo>
                <a:lnTo>
                  <a:pt x="9410" y="2400300"/>
                </a:lnTo>
                <a:lnTo>
                  <a:pt x="8585" y="2413000"/>
                </a:lnTo>
                <a:lnTo>
                  <a:pt x="14198" y="2413000"/>
                </a:lnTo>
                <a:lnTo>
                  <a:pt x="19600" y="2400300"/>
                </a:lnTo>
                <a:close/>
              </a:path>
              <a:path w="2368550" h="2425700">
                <a:moveTo>
                  <a:pt x="60401" y="2387600"/>
                </a:moveTo>
                <a:lnTo>
                  <a:pt x="4616" y="2387600"/>
                </a:lnTo>
                <a:lnTo>
                  <a:pt x="2003" y="2400300"/>
                </a:lnTo>
                <a:lnTo>
                  <a:pt x="60655" y="2400300"/>
                </a:lnTo>
                <a:lnTo>
                  <a:pt x="60401" y="2387600"/>
                </a:lnTo>
                <a:close/>
              </a:path>
              <a:path w="2368550" h="2425700">
                <a:moveTo>
                  <a:pt x="11557" y="2374900"/>
                </a:moveTo>
                <a:lnTo>
                  <a:pt x="9067" y="2387600"/>
                </a:lnTo>
                <a:lnTo>
                  <a:pt x="11557" y="2374900"/>
                </a:lnTo>
                <a:close/>
              </a:path>
              <a:path w="2368550" h="2425700">
                <a:moveTo>
                  <a:pt x="16459" y="2374900"/>
                </a:moveTo>
                <a:lnTo>
                  <a:pt x="11846" y="2387600"/>
                </a:lnTo>
                <a:lnTo>
                  <a:pt x="19279" y="2387600"/>
                </a:lnTo>
                <a:lnTo>
                  <a:pt x="16459" y="2374900"/>
                </a:lnTo>
                <a:close/>
              </a:path>
              <a:path w="2368550" h="2425700">
                <a:moveTo>
                  <a:pt x="61495" y="2374900"/>
                </a:moveTo>
                <a:lnTo>
                  <a:pt x="22165" y="2374900"/>
                </a:lnTo>
                <a:lnTo>
                  <a:pt x="22320" y="2387600"/>
                </a:lnTo>
                <a:lnTo>
                  <a:pt x="59736" y="2387600"/>
                </a:lnTo>
                <a:lnTo>
                  <a:pt x="61495" y="2374900"/>
                </a:lnTo>
                <a:close/>
              </a:path>
              <a:path w="2368550" h="2425700">
                <a:moveTo>
                  <a:pt x="15966" y="2371063"/>
                </a:moveTo>
                <a:lnTo>
                  <a:pt x="13538" y="2374900"/>
                </a:lnTo>
                <a:lnTo>
                  <a:pt x="15544" y="2374900"/>
                </a:lnTo>
                <a:lnTo>
                  <a:pt x="15966" y="2371063"/>
                </a:lnTo>
                <a:close/>
              </a:path>
              <a:path w="2368550" h="2425700">
                <a:moveTo>
                  <a:pt x="67567" y="2362200"/>
                </a:moveTo>
                <a:lnTo>
                  <a:pt x="21577" y="2362200"/>
                </a:lnTo>
                <a:lnTo>
                  <a:pt x="22161" y="2374900"/>
                </a:lnTo>
                <a:lnTo>
                  <a:pt x="66774" y="2374900"/>
                </a:lnTo>
                <a:lnTo>
                  <a:pt x="67567" y="2362200"/>
                </a:lnTo>
                <a:close/>
              </a:path>
              <a:path w="2368550" h="2425700">
                <a:moveTo>
                  <a:pt x="21577" y="2362200"/>
                </a:moveTo>
                <a:lnTo>
                  <a:pt x="16941" y="2362200"/>
                </a:lnTo>
                <a:lnTo>
                  <a:pt x="15966" y="2371063"/>
                </a:lnTo>
                <a:lnTo>
                  <a:pt x="21577" y="2362200"/>
                </a:lnTo>
                <a:close/>
              </a:path>
              <a:path w="2368550" h="2425700">
                <a:moveTo>
                  <a:pt x="25554" y="2349500"/>
                </a:moveTo>
                <a:lnTo>
                  <a:pt x="19040" y="2349500"/>
                </a:lnTo>
                <a:lnTo>
                  <a:pt x="23634" y="2362200"/>
                </a:lnTo>
                <a:lnTo>
                  <a:pt x="29321" y="2362200"/>
                </a:lnTo>
                <a:lnTo>
                  <a:pt x="25554" y="2349500"/>
                </a:lnTo>
                <a:close/>
              </a:path>
              <a:path w="2368550" h="2425700">
                <a:moveTo>
                  <a:pt x="74193" y="2336800"/>
                </a:moveTo>
                <a:lnTo>
                  <a:pt x="31305" y="2336800"/>
                </a:lnTo>
                <a:lnTo>
                  <a:pt x="31596" y="2349500"/>
                </a:lnTo>
                <a:lnTo>
                  <a:pt x="29321" y="2362200"/>
                </a:lnTo>
                <a:lnTo>
                  <a:pt x="65709" y="2362200"/>
                </a:lnTo>
                <a:lnTo>
                  <a:pt x="59207" y="2349500"/>
                </a:lnTo>
                <a:lnTo>
                  <a:pt x="73248" y="2349500"/>
                </a:lnTo>
                <a:lnTo>
                  <a:pt x="74193" y="2336800"/>
                </a:lnTo>
                <a:close/>
              </a:path>
              <a:path w="2368550" h="2425700">
                <a:moveTo>
                  <a:pt x="73366" y="2349500"/>
                </a:moveTo>
                <a:lnTo>
                  <a:pt x="64528" y="2349500"/>
                </a:lnTo>
                <a:lnTo>
                  <a:pt x="65709" y="2362200"/>
                </a:lnTo>
                <a:lnTo>
                  <a:pt x="72891" y="2362200"/>
                </a:lnTo>
                <a:lnTo>
                  <a:pt x="73366" y="2349500"/>
                </a:lnTo>
                <a:close/>
              </a:path>
              <a:path w="2368550" h="2425700">
                <a:moveTo>
                  <a:pt x="26822" y="2324100"/>
                </a:moveTo>
                <a:lnTo>
                  <a:pt x="24168" y="2324100"/>
                </a:lnTo>
                <a:lnTo>
                  <a:pt x="19839" y="2336800"/>
                </a:lnTo>
                <a:lnTo>
                  <a:pt x="17953" y="2349500"/>
                </a:lnTo>
                <a:lnTo>
                  <a:pt x="19024" y="2349500"/>
                </a:lnTo>
                <a:lnTo>
                  <a:pt x="28956" y="2336800"/>
                </a:lnTo>
                <a:lnTo>
                  <a:pt x="27343" y="2336800"/>
                </a:lnTo>
                <a:lnTo>
                  <a:pt x="27635" y="2324983"/>
                </a:lnTo>
                <a:lnTo>
                  <a:pt x="26822" y="2324100"/>
                </a:lnTo>
                <a:close/>
              </a:path>
              <a:path w="2368550" h="2425700">
                <a:moveTo>
                  <a:pt x="34728" y="2332691"/>
                </a:moveTo>
                <a:lnTo>
                  <a:pt x="32804" y="2336800"/>
                </a:lnTo>
                <a:lnTo>
                  <a:pt x="38509" y="2336800"/>
                </a:lnTo>
                <a:lnTo>
                  <a:pt x="34728" y="2332691"/>
                </a:lnTo>
                <a:close/>
              </a:path>
              <a:path w="2368550" h="2425700">
                <a:moveTo>
                  <a:pt x="42475" y="2324100"/>
                </a:moveTo>
                <a:lnTo>
                  <a:pt x="38754" y="2324100"/>
                </a:lnTo>
                <a:lnTo>
                  <a:pt x="34728" y="2332691"/>
                </a:lnTo>
                <a:lnTo>
                  <a:pt x="38509" y="2336800"/>
                </a:lnTo>
                <a:lnTo>
                  <a:pt x="46748" y="2336800"/>
                </a:lnTo>
                <a:lnTo>
                  <a:pt x="42475" y="2324100"/>
                </a:lnTo>
                <a:close/>
              </a:path>
              <a:path w="2368550" h="2425700">
                <a:moveTo>
                  <a:pt x="49745" y="2324100"/>
                </a:moveTo>
                <a:lnTo>
                  <a:pt x="42475" y="2324100"/>
                </a:lnTo>
                <a:lnTo>
                  <a:pt x="46748" y="2336800"/>
                </a:lnTo>
                <a:lnTo>
                  <a:pt x="54635" y="2336800"/>
                </a:lnTo>
                <a:lnTo>
                  <a:pt x="49745" y="2324100"/>
                </a:lnTo>
                <a:close/>
              </a:path>
              <a:path w="2368550" h="2425700">
                <a:moveTo>
                  <a:pt x="53339" y="2324100"/>
                </a:moveTo>
                <a:lnTo>
                  <a:pt x="49745" y="2324100"/>
                </a:lnTo>
                <a:lnTo>
                  <a:pt x="54635" y="2336800"/>
                </a:lnTo>
                <a:lnTo>
                  <a:pt x="59429" y="2336800"/>
                </a:lnTo>
                <a:lnTo>
                  <a:pt x="53339" y="2324100"/>
                </a:lnTo>
                <a:close/>
              </a:path>
              <a:path w="2368550" h="2425700">
                <a:moveTo>
                  <a:pt x="78625" y="2324100"/>
                </a:moveTo>
                <a:lnTo>
                  <a:pt x="53339" y="2324100"/>
                </a:lnTo>
                <a:lnTo>
                  <a:pt x="59429" y="2336800"/>
                </a:lnTo>
                <a:lnTo>
                  <a:pt x="83007" y="2336800"/>
                </a:lnTo>
                <a:lnTo>
                  <a:pt x="78625" y="2324100"/>
                </a:lnTo>
                <a:close/>
              </a:path>
              <a:path w="2368550" h="2425700">
                <a:moveTo>
                  <a:pt x="38754" y="2324100"/>
                </a:moveTo>
                <a:lnTo>
                  <a:pt x="27657" y="2324100"/>
                </a:lnTo>
                <a:lnTo>
                  <a:pt x="27635" y="2324983"/>
                </a:lnTo>
                <a:lnTo>
                  <a:pt x="34728" y="2332691"/>
                </a:lnTo>
                <a:lnTo>
                  <a:pt x="38754" y="2324100"/>
                </a:lnTo>
                <a:close/>
              </a:path>
              <a:path w="2368550" h="2425700">
                <a:moveTo>
                  <a:pt x="27657" y="2324100"/>
                </a:moveTo>
                <a:lnTo>
                  <a:pt x="26822" y="2324100"/>
                </a:lnTo>
                <a:lnTo>
                  <a:pt x="27635" y="2324983"/>
                </a:lnTo>
                <a:lnTo>
                  <a:pt x="27657" y="2324100"/>
                </a:lnTo>
                <a:close/>
              </a:path>
              <a:path w="2368550" h="2425700">
                <a:moveTo>
                  <a:pt x="38555" y="2311400"/>
                </a:moveTo>
                <a:lnTo>
                  <a:pt x="31356" y="2311400"/>
                </a:lnTo>
                <a:lnTo>
                  <a:pt x="33741" y="2324100"/>
                </a:lnTo>
                <a:lnTo>
                  <a:pt x="39733" y="2324100"/>
                </a:lnTo>
                <a:lnTo>
                  <a:pt x="38555" y="2311400"/>
                </a:lnTo>
                <a:close/>
              </a:path>
              <a:path w="2368550" h="2425700">
                <a:moveTo>
                  <a:pt x="83616" y="2311400"/>
                </a:moveTo>
                <a:lnTo>
                  <a:pt x="41752" y="2311400"/>
                </a:lnTo>
                <a:lnTo>
                  <a:pt x="39733" y="2324100"/>
                </a:lnTo>
                <a:lnTo>
                  <a:pt x="80168" y="2324100"/>
                </a:lnTo>
                <a:lnTo>
                  <a:pt x="83616" y="2311400"/>
                </a:lnTo>
                <a:close/>
              </a:path>
              <a:path w="2368550" h="2425700">
                <a:moveTo>
                  <a:pt x="45821" y="2286000"/>
                </a:moveTo>
                <a:lnTo>
                  <a:pt x="43814" y="2286000"/>
                </a:lnTo>
                <a:lnTo>
                  <a:pt x="37923" y="2298700"/>
                </a:lnTo>
                <a:lnTo>
                  <a:pt x="36885" y="2311400"/>
                </a:lnTo>
                <a:lnTo>
                  <a:pt x="42594" y="2311400"/>
                </a:lnTo>
                <a:lnTo>
                  <a:pt x="42379" y="2298700"/>
                </a:lnTo>
                <a:lnTo>
                  <a:pt x="49453" y="2298700"/>
                </a:lnTo>
                <a:lnTo>
                  <a:pt x="45821" y="2286000"/>
                </a:lnTo>
                <a:close/>
              </a:path>
              <a:path w="2368550" h="2425700">
                <a:moveTo>
                  <a:pt x="90716" y="2298700"/>
                </a:moveTo>
                <a:lnTo>
                  <a:pt x="47428" y="2298700"/>
                </a:lnTo>
                <a:lnTo>
                  <a:pt x="42594" y="2311400"/>
                </a:lnTo>
                <a:lnTo>
                  <a:pt x="87465" y="2311400"/>
                </a:lnTo>
                <a:lnTo>
                  <a:pt x="90716" y="2298700"/>
                </a:lnTo>
                <a:close/>
              </a:path>
              <a:path w="2368550" h="2425700">
                <a:moveTo>
                  <a:pt x="86220" y="2286000"/>
                </a:moveTo>
                <a:lnTo>
                  <a:pt x="53060" y="2286000"/>
                </a:lnTo>
                <a:lnTo>
                  <a:pt x="49453" y="2298700"/>
                </a:lnTo>
                <a:lnTo>
                  <a:pt x="83708" y="2298700"/>
                </a:lnTo>
                <a:lnTo>
                  <a:pt x="86220" y="2286000"/>
                </a:lnTo>
                <a:close/>
              </a:path>
              <a:path w="2368550" h="2425700">
                <a:moveTo>
                  <a:pt x="81330" y="2273300"/>
                </a:moveTo>
                <a:lnTo>
                  <a:pt x="44961" y="2273300"/>
                </a:lnTo>
                <a:lnTo>
                  <a:pt x="50912" y="2286000"/>
                </a:lnTo>
                <a:lnTo>
                  <a:pt x="76727" y="2286000"/>
                </a:lnTo>
                <a:lnTo>
                  <a:pt x="81330" y="2273300"/>
                </a:lnTo>
                <a:close/>
              </a:path>
              <a:path w="2368550" h="2425700">
                <a:moveTo>
                  <a:pt x="97811" y="2260600"/>
                </a:moveTo>
                <a:lnTo>
                  <a:pt x="94538" y="2260600"/>
                </a:lnTo>
                <a:lnTo>
                  <a:pt x="89676" y="2273300"/>
                </a:lnTo>
                <a:lnTo>
                  <a:pt x="81624" y="2286000"/>
                </a:lnTo>
                <a:lnTo>
                  <a:pt x="93569" y="2286000"/>
                </a:lnTo>
                <a:lnTo>
                  <a:pt x="98082" y="2273300"/>
                </a:lnTo>
                <a:lnTo>
                  <a:pt x="97811" y="2260600"/>
                </a:lnTo>
                <a:close/>
              </a:path>
              <a:path w="2368550" h="2425700">
                <a:moveTo>
                  <a:pt x="102603" y="2273300"/>
                </a:moveTo>
                <a:lnTo>
                  <a:pt x="99847" y="2273300"/>
                </a:lnTo>
                <a:lnTo>
                  <a:pt x="100215" y="2286000"/>
                </a:lnTo>
                <a:lnTo>
                  <a:pt x="102603" y="2273300"/>
                </a:lnTo>
                <a:close/>
              </a:path>
              <a:path w="2368550" h="2425700">
                <a:moveTo>
                  <a:pt x="46463" y="2268985"/>
                </a:moveTo>
                <a:lnTo>
                  <a:pt x="43062" y="2273300"/>
                </a:lnTo>
                <a:lnTo>
                  <a:pt x="46160" y="2273300"/>
                </a:lnTo>
                <a:lnTo>
                  <a:pt x="46463" y="2268985"/>
                </a:lnTo>
                <a:close/>
              </a:path>
              <a:path w="2368550" h="2425700">
                <a:moveTo>
                  <a:pt x="53073" y="2260600"/>
                </a:moveTo>
                <a:lnTo>
                  <a:pt x="48203" y="2266777"/>
                </a:lnTo>
                <a:lnTo>
                  <a:pt x="49418" y="2273300"/>
                </a:lnTo>
                <a:lnTo>
                  <a:pt x="54767" y="2273300"/>
                </a:lnTo>
                <a:lnTo>
                  <a:pt x="53073" y="2260600"/>
                </a:lnTo>
                <a:close/>
              </a:path>
              <a:path w="2368550" h="2425700">
                <a:moveTo>
                  <a:pt x="108089" y="2235200"/>
                </a:moveTo>
                <a:lnTo>
                  <a:pt x="75848" y="2235200"/>
                </a:lnTo>
                <a:lnTo>
                  <a:pt x="70269" y="2247900"/>
                </a:lnTo>
                <a:lnTo>
                  <a:pt x="68289" y="2247900"/>
                </a:lnTo>
                <a:lnTo>
                  <a:pt x="61480" y="2260600"/>
                </a:lnTo>
                <a:lnTo>
                  <a:pt x="54767" y="2273300"/>
                </a:lnTo>
                <a:lnTo>
                  <a:pt x="85287" y="2273300"/>
                </a:lnTo>
                <a:lnTo>
                  <a:pt x="90592" y="2260600"/>
                </a:lnTo>
                <a:lnTo>
                  <a:pt x="104138" y="2260600"/>
                </a:lnTo>
                <a:lnTo>
                  <a:pt x="108089" y="2235200"/>
                </a:lnTo>
                <a:close/>
              </a:path>
              <a:path w="2368550" h="2425700">
                <a:moveTo>
                  <a:pt x="47053" y="2260600"/>
                </a:moveTo>
                <a:lnTo>
                  <a:pt x="46463" y="2268985"/>
                </a:lnTo>
                <a:lnTo>
                  <a:pt x="48203" y="2266777"/>
                </a:lnTo>
                <a:lnTo>
                  <a:pt x="47053" y="2260600"/>
                </a:lnTo>
                <a:close/>
              </a:path>
              <a:path w="2368550" h="2425700">
                <a:moveTo>
                  <a:pt x="69115" y="2235200"/>
                </a:moveTo>
                <a:lnTo>
                  <a:pt x="67437" y="2235200"/>
                </a:lnTo>
                <a:lnTo>
                  <a:pt x="66101" y="2247900"/>
                </a:lnTo>
                <a:lnTo>
                  <a:pt x="68122" y="2247900"/>
                </a:lnTo>
                <a:lnTo>
                  <a:pt x="69115" y="2235200"/>
                </a:lnTo>
                <a:close/>
              </a:path>
              <a:path w="2368550" h="2425700">
                <a:moveTo>
                  <a:pt x="117053" y="2209800"/>
                </a:moveTo>
                <a:lnTo>
                  <a:pt x="111887" y="2222500"/>
                </a:lnTo>
                <a:lnTo>
                  <a:pt x="72580" y="2222500"/>
                </a:lnTo>
                <a:lnTo>
                  <a:pt x="73373" y="2235200"/>
                </a:lnTo>
                <a:lnTo>
                  <a:pt x="113560" y="2235200"/>
                </a:lnTo>
                <a:lnTo>
                  <a:pt x="117079" y="2222500"/>
                </a:lnTo>
                <a:lnTo>
                  <a:pt x="117053" y="2209800"/>
                </a:lnTo>
                <a:close/>
              </a:path>
              <a:path w="2368550" h="2425700">
                <a:moveTo>
                  <a:pt x="120516" y="2222500"/>
                </a:moveTo>
                <a:lnTo>
                  <a:pt x="119735" y="2222500"/>
                </a:lnTo>
                <a:lnTo>
                  <a:pt x="119074" y="2235200"/>
                </a:lnTo>
                <a:lnTo>
                  <a:pt x="120516" y="2222500"/>
                </a:lnTo>
                <a:close/>
              </a:path>
              <a:path w="2368550" h="2425700">
                <a:moveTo>
                  <a:pt x="112808" y="2209800"/>
                </a:moveTo>
                <a:lnTo>
                  <a:pt x="67178" y="2209800"/>
                </a:lnTo>
                <a:lnTo>
                  <a:pt x="72086" y="2222500"/>
                </a:lnTo>
                <a:lnTo>
                  <a:pt x="111887" y="2222500"/>
                </a:lnTo>
                <a:lnTo>
                  <a:pt x="112808" y="2209800"/>
                </a:lnTo>
                <a:close/>
              </a:path>
              <a:path w="2368550" h="2425700">
                <a:moveTo>
                  <a:pt x="78657" y="2197100"/>
                </a:moveTo>
                <a:lnTo>
                  <a:pt x="73760" y="2197100"/>
                </a:lnTo>
                <a:lnTo>
                  <a:pt x="70307" y="2209800"/>
                </a:lnTo>
                <a:lnTo>
                  <a:pt x="81775" y="2209800"/>
                </a:lnTo>
                <a:lnTo>
                  <a:pt x="78657" y="2197100"/>
                </a:lnTo>
                <a:close/>
              </a:path>
              <a:path w="2368550" h="2425700">
                <a:moveTo>
                  <a:pt x="94345" y="2184400"/>
                </a:moveTo>
                <a:lnTo>
                  <a:pt x="88649" y="2184400"/>
                </a:lnTo>
                <a:lnTo>
                  <a:pt x="81775" y="2209800"/>
                </a:lnTo>
                <a:lnTo>
                  <a:pt x="117071" y="2209800"/>
                </a:lnTo>
                <a:lnTo>
                  <a:pt x="122063" y="2197100"/>
                </a:lnTo>
                <a:lnTo>
                  <a:pt x="95215" y="2197100"/>
                </a:lnTo>
                <a:lnTo>
                  <a:pt x="94345" y="2184400"/>
                </a:lnTo>
                <a:close/>
              </a:path>
              <a:path w="2368550" h="2425700">
                <a:moveTo>
                  <a:pt x="136600" y="2171700"/>
                </a:moveTo>
                <a:lnTo>
                  <a:pt x="127012" y="2171700"/>
                </a:lnTo>
                <a:lnTo>
                  <a:pt x="129216" y="2184400"/>
                </a:lnTo>
                <a:lnTo>
                  <a:pt x="97727" y="2184400"/>
                </a:lnTo>
                <a:lnTo>
                  <a:pt x="95215" y="2197100"/>
                </a:lnTo>
                <a:lnTo>
                  <a:pt x="125171" y="2197100"/>
                </a:lnTo>
                <a:lnTo>
                  <a:pt x="136600" y="2171700"/>
                </a:lnTo>
                <a:close/>
              </a:path>
              <a:path w="2368550" h="2425700">
                <a:moveTo>
                  <a:pt x="127012" y="2171700"/>
                </a:moveTo>
                <a:lnTo>
                  <a:pt x="77127" y="2171700"/>
                </a:lnTo>
                <a:lnTo>
                  <a:pt x="81925" y="2184400"/>
                </a:lnTo>
                <a:lnTo>
                  <a:pt x="126066" y="2184400"/>
                </a:lnTo>
                <a:lnTo>
                  <a:pt x="127012" y="2171700"/>
                </a:lnTo>
                <a:close/>
              </a:path>
              <a:path w="2368550" h="2425700">
                <a:moveTo>
                  <a:pt x="82638" y="2159000"/>
                </a:moveTo>
                <a:lnTo>
                  <a:pt x="81638" y="2159000"/>
                </a:lnTo>
                <a:lnTo>
                  <a:pt x="83419" y="2171700"/>
                </a:lnTo>
                <a:lnTo>
                  <a:pt x="84810" y="2171700"/>
                </a:lnTo>
                <a:lnTo>
                  <a:pt x="82638" y="2159000"/>
                </a:lnTo>
                <a:close/>
              </a:path>
              <a:path w="2368550" h="2425700">
                <a:moveTo>
                  <a:pt x="121183" y="2159000"/>
                </a:moveTo>
                <a:lnTo>
                  <a:pt x="88466" y="2159000"/>
                </a:lnTo>
                <a:lnTo>
                  <a:pt x="87680" y="2171700"/>
                </a:lnTo>
                <a:lnTo>
                  <a:pt x="132195" y="2171700"/>
                </a:lnTo>
                <a:lnTo>
                  <a:pt x="121183" y="2159000"/>
                </a:lnTo>
                <a:close/>
              </a:path>
              <a:path w="2368550" h="2425700">
                <a:moveTo>
                  <a:pt x="116950" y="2146300"/>
                </a:moveTo>
                <a:lnTo>
                  <a:pt x="87807" y="2146300"/>
                </a:lnTo>
                <a:lnTo>
                  <a:pt x="91858" y="2159000"/>
                </a:lnTo>
                <a:lnTo>
                  <a:pt x="112788" y="2159000"/>
                </a:lnTo>
                <a:lnTo>
                  <a:pt x="116950" y="2146300"/>
                </a:lnTo>
                <a:close/>
              </a:path>
              <a:path w="2368550" h="2425700">
                <a:moveTo>
                  <a:pt x="140746" y="2146300"/>
                </a:moveTo>
                <a:lnTo>
                  <a:pt x="127097" y="2146300"/>
                </a:lnTo>
                <a:lnTo>
                  <a:pt x="130530" y="2159000"/>
                </a:lnTo>
                <a:lnTo>
                  <a:pt x="144132" y="2159000"/>
                </a:lnTo>
                <a:lnTo>
                  <a:pt x="140746" y="2146300"/>
                </a:lnTo>
                <a:close/>
              </a:path>
              <a:path w="2368550" h="2425700">
                <a:moveTo>
                  <a:pt x="109204" y="2095500"/>
                </a:moveTo>
                <a:lnTo>
                  <a:pt x="110712" y="2108200"/>
                </a:lnTo>
                <a:lnTo>
                  <a:pt x="113401" y="2120900"/>
                </a:lnTo>
                <a:lnTo>
                  <a:pt x="128697" y="2120900"/>
                </a:lnTo>
                <a:lnTo>
                  <a:pt x="126361" y="2133600"/>
                </a:lnTo>
                <a:lnTo>
                  <a:pt x="110093" y="2133600"/>
                </a:lnTo>
                <a:lnTo>
                  <a:pt x="106464" y="2146300"/>
                </a:lnTo>
                <a:lnTo>
                  <a:pt x="146202" y="2146300"/>
                </a:lnTo>
                <a:lnTo>
                  <a:pt x="152086" y="2133600"/>
                </a:lnTo>
                <a:lnTo>
                  <a:pt x="149987" y="2120900"/>
                </a:lnTo>
                <a:lnTo>
                  <a:pt x="161387" y="2108200"/>
                </a:lnTo>
                <a:lnTo>
                  <a:pt x="119544" y="2108200"/>
                </a:lnTo>
                <a:lnTo>
                  <a:pt x="119224" y="2107188"/>
                </a:lnTo>
                <a:lnTo>
                  <a:pt x="109204" y="2095500"/>
                </a:lnTo>
                <a:close/>
              </a:path>
              <a:path w="2368550" h="2425700">
                <a:moveTo>
                  <a:pt x="103380" y="2130802"/>
                </a:moveTo>
                <a:lnTo>
                  <a:pt x="101888" y="2133600"/>
                </a:lnTo>
                <a:lnTo>
                  <a:pt x="104543" y="2133600"/>
                </a:lnTo>
                <a:lnTo>
                  <a:pt x="103380" y="2130802"/>
                </a:lnTo>
                <a:close/>
              </a:path>
              <a:path w="2368550" h="2425700">
                <a:moveTo>
                  <a:pt x="108661" y="2120900"/>
                </a:moveTo>
                <a:lnTo>
                  <a:pt x="103380" y="2130802"/>
                </a:lnTo>
                <a:lnTo>
                  <a:pt x="104543" y="2133600"/>
                </a:lnTo>
                <a:lnTo>
                  <a:pt x="108661" y="2120900"/>
                </a:lnTo>
                <a:close/>
              </a:path>
              <a:path w="2368550" h="2425700">
                <a:moveTo>
                  <a:pt x="112445" y="2120900"/>
                </a:moveTo>
                <a:lnTo>
                  <a:pt x="108661" y="2120900"/>
                </a:lnTo>
                <a:lnTo>
                  <a:pt x="104543" y="2133600"/>
                </a:lnTo>
                <a:lnTo>
                  <a:pt x="112344" y="2133600"/>
                </a:lnTo>
                <a:lnTo>
                  <a:pt x="112445" y="2120900"/>
                </a:lnTo>
                <a:close/>
              </a:path>
              <a:path w="2368550" h="2425700">
                <a:moveTo>
                  <a:pt x="128206" y="2120900"/>
                </a:moveTo>
                <a:lnTo>
                  <a:pt x="116243" y="2120900"/>
                </a:lnTo>
                <a:lnTo>
                  <a:pt x="112344" y="2133600"/>
                </a:lnTo>
                <a:lnTo>
                  <a:pt x="126361" y="2133600"/>
                </a:lnTo>
                <a:lnTo>
                  <a:pt x="128206" y="2120900"/>
                </a:lnTo>
                <a:close/>
              </a:path>
              <a:path w="2368550" h="2425700">
                <a:moveTo>
                  <a:pt x="108661" y="2120900"/>
                </a:moveTo>
                <a:lnTo>
                  <a:pt x="99263" y="2120900"/>
                </a:lnTo>
                <a:lnTo>
                  <a:pt x="103380" y="2130802"/>
                </a:lnTo>
                <a:lnTo>
                  <a:pt x="108661" y="2120900"/>
                </a:lnTo>
                <a:close/>
              </a:path>
              <a:path w="2368550" h="2425700">
                <a:moveTo>
                  <a:pt x="106057" y="2108200"/>
                </a:moveTo>
                <a:lnTo>
                  <a:pt x="98031" y="2120900"/>
                </a:lnTo>
                <a:lnTo>
                  <a:pt x="113401" y="2120900"/>
                </a:lnTo>
                <a:lnTo>
                  <a:pt x="106057" y="2108200"/>
                </a:lnTo>
                <a:close/>
              </a:path>
              <a:path w="2368550" h="2425700">
                <a:moveTo>
                  <a:pt x="119579" y="2107603"/>
                </a:moveTo>
                <a:lnTo>
                  <a:pt x="119544" y="2108200"/>
                </a:lnTo>
                <a:lnTo>
                  <a:pt x="120091" y="2108200"/>
                </a:lnTo>
                <a:lnTo>
                  <a:pt x="119579" y="2107603"/>
                </a:lnTo>
                <a:close/>
              </a:path>
              <a:path w="2368550" h="2425700">
                <a:moveTo>
                  <a:pt x="171310" y="2070100"/>
                </a:moveTo>
                <a:lnTo>
                  <a:pt x="120611" y="2070100"/>
                </a:lnTo>
                <a:lnTo>
                  <a:pt x="119966" y="2082800"/>
                </a:lnTo>
                <a:lnTo>
                  <a:pt x="130495" y="2082800"/>
                </a:lnTo>
                <a:lnTo>
                  <a:pt x="120091" y="2108200"/>
                </a:lnTo>
                <a:lnTo>
                  <a:pt x="159436" y="2108200"/>
                </a:lnTo>
                <a:lnTo>
                  <a:pt x="156184" y="2095500"/>
                </a:lnTo>
                <a:lnTo>
                  <a:pt x="168076" y="2095500"/>
                </a:lnTo>
                <a:lnTo>
                  <a:pt x="172074" y="2082800"/>
                </a:lnTo>
                <a:lnTo>
                  <a:pt x="171310" y="2070100"/>
                </a:lnTo>
                <a:close/>
              </a:path>
              <a:path w="2368550" h="2425700">
                <a:moveTo>
                  <a:pt x="120291" y="2095500"/>
                </a:moveTo>
                <a:lnTo>
                  <a:pt x="115519" y="2095500"/>
                </a:lnTo>
                <a:lnTo>
                  <a:pt x="119224" y="2107188"/>
                </a:lnTo>
                <a:lnTo>
                  <a:pt x="119579" y="2107603"/>
                </a:lnTo>
                <a:lnTo>
                  <a:pt x="120291" y="2095500"/>
                </a:lnTo>
                <a:close/>
              </a:path>
              <a:path w="2368550" h="2425700">
                <a:moveTo>
                  <a:pt x="177179" y="2070100"/>
                </a:moveTo>
                <a:lnTo>
                  <a:pt x="171310" y="2070100"/>
                </a:lnTo>
                <a:lnTo>
                  <a:pt x="175047" y="2082800"/>
                </a:lnTo>
                <a:lnTo>
                  <a:pt x="177179" y="2070100"/>
                </a:lnTo>
                <a:close/>
              </a:path>
              <a:path w="2368550" h="2425700">
                <a:moveTo>
                  <a:pt x="129641" y="2057400"/>
                </a:moveTo>
                <a:lnTo>
                  <a:pt x="126828" y="2070100"/>
                </a:lnTo>
                <a:lnTo>
                  <a:pt x="130746" y="2070100"/>
                </a:lnTo>
                <a:lnTo>
                  <a:pt x="131113" y="2068360"/>
                </a:lnTo>
                <a:lnTo>
                  <a:pt x="129641" y="2057400"/>
                </a:lnTo>
                <a:close/>
              </a:path>
              <a:path w="2368550" h="2425700">
                <a:moveTo>
                  <a:pt x="177228" y="2057400"/>
                </a:moveTo>
                <a:lnTo>
                  <a:pt x="133426" y="2057400"/>
                </a:lnTo>
                <a:lnTo>
                  <a:pt x="131113" y="2068360"/>
                </a:lnTo>
                <a:lnTo>
                  <a:pt x="131347" y="2070100"/>
                </a:lnTo>
                <a:lnTo>
                  <a:pt x="177855" y="2070100"/>
                </a:lnTo>
                <a:lnTo>
                  <a:pt x="177228" y="2057400"/>
                </a:lnTo>
                <a:close/>
              </a:path>
              <a:path w="2368550" h="2425700">
                <a:moveTo>
                  <a:pt x="182310" y="2032000"/>
                </a:moveTo>
                <a:lnTo>
                  <a:pt x="149343" y="2032000"/>
                </a:lnTo>
                <a:lnTo>
                  <a:pt x="143154" y="2057400"/>
                </a:lnTo>
                <a:lnTo>
                  <a:pt x="186448" y="2057400"/>
                </a:lnTo>
                <a:lnTo>
                  <a:pt x="184934" y="2044700"/>
                </a:lnTo>
                <a:lnTo>
                  <a:pt x="175133" y="2044700"/>
                </a:lnTo>
                <a:lnTo>
                  <a:pt x="182310" y="2032000"/>
                </a:lnTo>
                <a:close/>
              </a:path>
              <a:path w="2368550" h="2425700">
                <a:moveTo>
                  <a:pt x="194652" y="2032000"/>
                </a:moveTo>
                <a:lnTo>
                  <a:pt x="185421" y="2032000"/>
                </a:lnTo>
                <a:lnTo>
                  <a:pt x="188268" y="2044700"/>
                </a:lnTo>
                <a:lnTo>
                  <a:pt x="194652" y="2032000"/>
                </a:lnTo>
                <a:close/>
              </a:path>
              <a:path w="2368550" h="2425700">
                <a:moveTo>
                  <a:pt x="146878" y="2019300"/>
                </a:moveTo>
                <a:lnTo>
                  <a:pt x="139788" y="2019300"/>
                </a:lnTo>
                <a:lnTo>
                  <a:pt x="140357" y="2032000"/>
                </a:lnTo>
                <a:lnTo>
                  <a:pt x="146138" y="2032000"/>
                </a:lnTo>
                <a:lnTo>
                  <a:pt x="146878" y="2019300"/>
                </a:lnTo>
                <a:close/>
              </a:path>
              <a:path w="2368550" h="2425700">
                <a:moveTo>
                  <a:pt x="157069" y="2019300"/>
                </a:moveTo>
                <a:lnTo>
                  <a:pt x="149082" y="2019300"/>
                </a:lnTo>
                <a:lnTo>
                  <a:pt x="149814" y="2032000"/>
                </a:lnTo>
                <a:lnTo>
                  <a:pt x="153390" y="2032000"/>
                </a:lnTo>
                <a:lnTo>
                  <a:pt x="157069" y="2019300"/>
                </a:lnTo>
                <a:close/>
              </a:path>
              <a:path w="2368550" h="2425700">
                <a:moveTo>
                  <a:pt x="188747" y="2019300"/>
                </a:moveTo>
                <a:lnTo>
                  <a:pt x="157069" y="2019300"/>
                </a:lnTo>
                <a:lnTo>
                  <a:pt x="155362" y="2032000"/>
                </a:lnTo>
                <a:lnTo>
                  <a:pt x="191300" y="2032000"/>
                </a:lnTo>
                <a:lnTo>
                  <a:pt x="193355" y="2028213"/>
                </a:lnTo>
                <a:lnTo>
                  <a:pt x="188747" y="2019300"/>
                </a:lnTo>
                <a:close/>
              </a:path>
              <a:path w="2368550" h="2425700">
                <a:moveTo>
                  <a:pt x="198196" y="2019300"/>
                </a:moveTo>
                <a:lnTo>
                  <a:pt x="193355" y="2028213"/>
                </a:lnTo>
                <a:lnTo>
                  <a:pt x="195313" y="2032000"/>
                </a:lnTo>
                <a:lnTo>
                  <a:pt x="201536" y="2032000"/>
                </a:lnTo>
                <a:lnTo>
                  <a:pt x="198196" y="2019300"/>
                </a:lnTo>
                <a:close/>
              </a:path>
              <a:path w="2368550" h="2425700">
                <a:moveTo>
                  <a:pt x="148767" y="2006600"/>
                </a:moveTo>
                <a:lnTo>
                  <a:pt x="146480" y="2019300"/>
                </a:lnTo>
                <a:lnTo>
                  <a:pt x="154163" y="2019300"/>
                </a:lnTo>
                <a:lnTo>
                  <a:pt x="148767" y="2006600"/>
                </a:lnTo>
                <a:close/>
              </a:path>
              <a:path w="2368550" h="2425700">
                <a:moveTo>
                  <a:pt x="158395" y="1981200"/>
                </a:moveTo>
                <a:lnTo>
                  <a:pt x="157059" y="1981200"/>
                </a:lnTo>
                <a:lnTo>
                  <a:pt x="151686" y="1993900"/>
                </a:lnTo>
                <a:lnTo>
                  <a:pt x="156241" y="1993900"/>
                </a:lnTo>
                <a:lnTo>
                  <a:pt x="153508" y="2006600"/>
                </a:lnTo>
                <a:lnTo>
                  <a:pt x="150736" y="2006600"/>
                </a:lnTo>
                <a:lnTo>
                  <a:pt x="156564" y="2019300"/>
                </a:lnTo>
                <a:lnTo>
                  <a:pt x="159129" y="2019300"/>
                </a:lnTo>
                <a:lnTo>
                  <a:pt x="159778" y="2006600"/>
                </a:lnTo>
                <a:lnTo>
                  <a:pt x="153508" y="2006600"/>
                </a:lnTo>
                <a:lnTo>
                  <a:pt x="151573" y="1995408"/>
                </a:lnTo>
                <a:lnTo>
                  <a:pt x="163990" y="1995408"/>
                </a:lnTo>
                <a:lnTo>
                  <a:pt x="165204" y="1992184"/>
                </a:lnTo>
                <a:lnTo>
                  <a:pt x="158395" y="1981200"/>
                </a:lnTo>
                <a:close/>
              </a:path>
              <a:path w="2368550" h="2425700">
                <a:moveTo>
                  <a:pt x="192514" y="1981200"/>
                </a:moveTo>
                <a:lnTo>
                  <a:pt x="169338" y="1981200"/>
                </a:lnTo>
                <a:lnTo>
                  <a:pt x="170991" y="1993900"/>
                </a:lnTo>
                <a:lnTo>
                  <a:pt x="167798" y="2006600"/>
                </a:lnTo>
                <a:lnTo>
                  <a:pt x="162823" y="2019300"/>
                </a:lnTo>
                <a:lnTo>
                  <a:pt x="193890" y="2019300"/>
                </a:lnTo>
                <a:lnTo>
                  <a:pt x="207113" y="2006600"/>
                </a:lnTo>
                <a:lnTo>
                  <a:pt x="204252" y="1993900"/>
                </a:lnTo>
                <a:lnTo>
                  <a:pt x="201317" y="1993900"/>
                </a:lnTo>
                <a:lnTo>
                  <a:pt x="192514" y="1981200"/>
                </a:lnTo>
                <a:close/>
              </a:path>
              <a:path w="2368550" h="2425700">
                <a:moveTo>
                  <a:pt x="151686" y="1993900"/>
                </a:moveTo>
                <a:lnTo>
                  <a:pt x="151312" y="1993900"/>
                </a:lnTo>
                <a:lnTo>
                  <a:pt x="151573" y="1995408"/>
                </a:lnTo>
                <a:lnTo>
                  <a:pt x="151686" y="1993900"/>
                </a:lnTo>
                <a:close/>
              </a:path>
              <a:path w="2368550" h="2425700">
                <a:moveTo>
                  <a:pt x="165593" y="1991149"/>
                </a:moveTo>
                <a:lnTo>
                  <a:pt x="165204" y="1992184"/>
                </a:lnTo>
                <a:lnTo>
                  <a:pt x="166268" y="1993900"/>
                </a:lnTo>
                <a:lnTo>
                  <a:pt x="165593" y="1991149"/>
                </a:lnTo>
                <a:close/>
              </a:path>
              <a:path w="2368550" h="2425700">
                <a:moveTo>
                  <a:pt x="194607" y="1981200"/>
                </a:moveTo>
                <a:lnTo>
                  <a:pt x="192514" y="1981200"/>
                </a:lnTo>
                <a:lnTo>
                  <a:pt x="201317" y="1993900"/>
                </a:lnTo>
                <a:lnTo>
                  <a:pt x="204252" y="1993900"/>
                </a:lnTo>
                <a:lnTo>
                  <a:pt x="194607" y="1981200"/>
                </a:lnTo>
                <a:close/>
              </a:path>
              <a:path w="2368550" h="2425700">
                <a:moveTo>
                  <a:pt x="234298" y="1943100"/>
                </a:moveTo>
                <a:lnTo>
                  <a:pt x="190098" y="1943100"/>
                </a:lnTo>
                <a:lnTo>
                  <a:pt x="180984" y="1955800"/>
                </a:lnTo>
                <a:lnTo>
                  <a:pt x="177850" y="1968500"/>
                </a:lnTo>
                <a:lnTo>
                  <a:pt x="214522" y="1968500"/>
                </a:lnTo>
                <a:lnTo>
                  <a:pt x="216323" y="1981200"/>
                </a:lnTo>
                <a:lnTo>
                  <a:pt x="194607" y="1981200"/>
                </a:lnTo>
                <a:lnTo>
                  <a:pt x="204252" y="1993900"/>
                </a:lnTo>
                <a:lnTo>
                  <a:pt x="211143" y="1993900"/>
                </a:lnTo>
                <a:lnTo>
                  <a:pt x="222618" y="1968500"/>
                </a:lnTo>
                <a:lnTo>
                  <a:pt x="227975" y="1955800"/>
                </a:lnTo>
                <a:lnTo>
                  <a:pt x="232403" y="1955800"/>
                </a:lnTo>
                <a:lnTo>
                  <a:pt x="234298" y="1943100"/>
                </a:lnTo>
                <a:close/>
              </a:path>
              <a:path w="2368550" h="2425700">
                <a:moveTo>
                  <a:pt x="163153" y="1981200"/>
                </a:moveTo>
                <a:lnTo>
                  <a:pt x="158395" y="1981200"/>
                </a:lnTo>
                <a:lnTo>
                  <a:pt x="165204" y="1992184"/>
                </a:lnTo>
                <a:lnTo>
                  <a:pt x="165593" y="1991149"/>
                </a:lnTo>
                <a:lnTo>
                  <a:pt x="163153" y="1981200"/>
                </a:lnTo>
                <a:close/>
              </a:path>
              <a:path w="2368550" h="2425700">
                <a:moveTo>
                  <a:pt x="169338" y="1981200"/>
                </a:moveTo>
                <a:lnTo>
                  <a:pt x="163153" y="1981200"/>
                </a:lnTo>
                <a:lnTo>
                  <a:pt x="165593" y="1991149"/>
                </a:lnTo>
                <a:lnTo>
                  <a:pt x="169338" y="1981200"/>
                </a:lnTo>
                <a:close/>
              </a:path>
              <a:path w="2368550" h="2425700">
                <a:moveTo>
                  <a:pt x="167494" y="1968500"/>
                </a:moveTo>
                <a:lnTo>
                  <a:pt x="164362" y="1968500"/>
                </a:lnTo>
                <a:lnTo>
                  <a:pt x="165488" y="1981200"/>
                </a:lnTo>
                <a:lnTo>
                  <a:pt x="167494" y="1968500"/>
                </a:lnTo>
                <a:close/>
              </a:path>
              <a:path w="2368550" h="2425700">
                <a:moveTo>
                  <a:pt x="170267" y="1955800"/>
                </a:moveTo>
                <a:lnTo>
                  <a:pt x="171942" y="1968500"/>
                </a:lnTo>
                <a:lnTo>
                  <a:pt x="178136" y="1981200"/>
                </a:lnTo>
                <a:lnTo>
                  <a:pt x="216141" y="1981200"/>
                </a:lnTo>
                <a:lnTo>
                  <a:pt x="213530" y="1968500"/>
                </a:lnTo>
                <a:lnTo>
                  <a:pt x="177850" y="1968500"/>
                </a:lnTo>
                <a:lnTo>
                  <a:pt x="170267" y="1955800"/>
                </a:lnTo>
                <a:close/>
              </a:path>
              <a:path w="2368550" h="2425700">
                <a:moveTo>
                  <a:pt x="214522" y="1968500"/>
                </a:moveTo>
                <a:lnTo>
                  <a:pt x="213530" y="1968500"/>
                </a:lnTo>
                <a:lnTo>
                  <a:pt x="216141" y="1981200"/>
                </a:lnTo>
                <a:lnTo>
                  <a:pt x="216323" y="1981200"/>
                </a:lnTo>
                <a:lnTo>
                  <a:pt x="214522" y="1968500"/>
                </a:lnTo>
                <a:close/>
              </a:path>
              <a:path w="2368550" h="2425700">
                <a:moveTo>
                  <a:pt x="190710" y="1930400"/>
                </a:moveTo>
                <a:lnTo>
                  <a:pt x="186114" y="1930400"/>
                </a:lnTo>
                <a:lnTo>
                  <a:pt x="180428" y="1943100"/>
                </a:lnTo>
                <a:lnTo>
                  <a:pt x="189318" y="1943100"/>
                </a:lnTo>
                <a:lnTo>
                  <a:pt x="190710" y="1930400"/>
                </a:lnTo>
                <a:close/>
              </a:path>
              <a:path w="2368550" h="2425700">
                <a:moveTo>
                  <a:pt x="233006" y="1930400"/>
                </a:moveTo>
                <a:lnTo>
                  <a:pt x="201407" y="1930400"/>
                </a:lnTo>
                <a:lnTo>
                  <a:pt x="189318" y="1943100"/>
                </a:lnTo>
                <a:lnTo>
                  <a:pt x="232054" y="1943100"/>
                </a:lnTo>
                <a:lnTo>
                  <a:pt x="233006" y="1930400"/>
                </a:lnTo>
                <a:close/>
              </a:path>
              <a:path w="2368550" h="2425700">
                <a:moveTo>
                  <a:pt x="242595" y="1930400"/>
                </a:moveTo>
                <a:lnTo>
                  <a:pt x="233006" y="1930400"/>
                </a:lnTo>
                <a:lnTo>
                  <a:pt x="245135" y="1943100"/>
                </a:lnTo>
                <a:lnTo>
                  <a:pt x="242595" y="1930400"/>
                </a:lnTo>
                <a:close/>
              </a:path>
              <a:path w="2368550" h="2425700">
                <a:moveTo>
                  <a:pt x="194462" y="1917700"/>
                </a:moveTo>
                <a:lnTo>
                  <a:pt x="183690" y="1930400"/>
                </a:lnTo>
                <a:lnTo>
                  <a:pt x="197959" y="1930400"/>
                </a:lnTo>
                <a:lnTo>
                  <a:pt x="194462" y="1917700"/>
                </a:lnTo>
                <a:close/>
              </a:path>
              <a:path w="2368550" h="2425700">
                <a:moveTo>
                  <a:pt x="251269" y="1905000"/>
                </a:moveTo>
                <a:lnTo>
                  <a:pt x="207221" y="1905000"/>
                </a:lnTo>
                <a:lnTo>
                  <a:pt x="204990" y="1917700"/>
                </a:lnTo>
                <a:lnTo>
                  <a:pt x="197959" y="1930400"/>
                </a:lnTo>
                <a:lnTo>
                  <a:pt x="241175" y="1930400"/>
                </a:lnTo>
                <a:lnTo>
                  <a:pt x="246141" y="1917700"/>
                </a:lnTo>
                <a:lnTo>
                  <a:pt x="251503" y="1917700"/>
                </a:lnTo>
                <a:lnTo>
                  <a:pt x="251269" y="1905000"/>
                </a:lnTo>
                <a:close/>
              </a:path>
              <a:path w="2368550" h="2425700">
                <a:moveTo>
                  <a:pt x="201637" y="1892300"/>
                </a:moveTo>
                <a:lnTo>
                  <a:pt x="198610" y="1892300"/>
                </a:lnTo>
                <a:lnTo>
                  <a:pt x="196396" y="1905000"/>
                </a:lnTo>
                <a:lnTo>
                  <a:pt x="208604" y="1905000"/>
                </a:lnTo>
                <a:lnTo>
                  <a:pt x="201637" y="1892300"/>
                </a:lnTo>
                <a:close/>
              </a:path>
              <a:path w="2368550" h="2425700">
                <a:moveTo>
                  <a:pt x="213612" y="1879600"/>
                </a:moveTo>
                <a:lnTo>
                  <a:pt x="211297" y="1892300"/>
                </a:lnTo>
                <a:lnTo>
                  <a:pt x="208604" y="1905000"/>
                </a:lnTo>
                <a:lnTo>
                  <a:pt x="246351" y="1905000"/>
                </a:lnTo>
                <a:lnTo>
                  <a:pt x="250156" y="1892300"/>
                </a:lnTo>
                <a:lnTo>
                  <a:pt x="219443" y="1892300"/>
                </a:lnTo>
                <a:lnTo>
                  <a:pt x="213612" y="1879600"/>
                </a:lnTo>
                <a:close/>
              </a:path>
              <a:path w="2368550" h="2425700">
                <a:moveTo>
                  <a:pt x="209423" y="1879600"/>
                </a:moveTo>
                <a:lnTo>
                  <a:pt x="206074" y="1879600"/>
                </a:lnTo>
                <a:lnTo>
                  <a:pt x="206300" y="1892300"/>
                </a:lnTo>
                <a:lnTo>
                  <a:pt x="207805" y="1892300"/>
                </a:lnTo>
                <a:lnTo>
                  <a:pt x="209423" y="1879600"/>
                </a:lnTo>
                <a:close/>
              </a:path>
              <a:path w="2368550" h="2425700">
                <a:moveTo>
                  <a:pt x="235861" y="1879600"/>
                </a:moveTo>
                <a:lnTo>
                  <a:pt x="225273" y="1879600"/>
                </a:lnTo>
                <a:lnTo>
                  <a:pt x="219443" y="1892300"/>
                </a:lnTo>
                <a:lnTo>
                  <a:pt x="229319" y="1892300"/>
                </a:lnTo>
                <a:lnTo>
                  <a:pt x="235861" y="1879600"/>
                </a:lnTo>
                <a:close/>
              </a:path>
              <a:path w="2368550" h="2425700">
                <a:moveTo>
                  <a:pt x="281238" y="1841500"/>
                </a:moveTo>
                <a:lnTo>
                  <a:pt x="239469" y="1841500"/>
                </a:lnTo>
                <a:lnTo>
                  <a:pt x="236334" y="1854200"/>
                </a:lnTo>
                <a:lnTo>
                  <a:pt x="232994" y="1866900"/>
                </a:lnTo>
                <a:lnTo>
                  <a:pt x="231394" y="1866900"/>
                </a:lnTo>
                <a:lnTo>
                  <a:pt x="234186" y="1879600"/>
                </a:lnTo>
                <a:lnTo>
                  <a:pt x="235861" y="1879600"/>
                </a:lnTo>
                <a:lnTo>
                  <a:pt x="233591" y="1892300"/>
                </a:lnTo>
                <a:lnTo>
                  <a:pt x="265112" y="1892300"/>
                </a:lnTo>
                <a:lnTo>
                  <a:pt x="270562" y="1866900"/>
                </a:lnTo>
                <a:lnTo>
                  <a:pt x="284182" y="1854200"/>
                </a:lnTo>
                <a:lnTo>
                  <a:pt x="276595" y="1854200"/>
                </a:lnTo>
                <a:lnTo>
                  <a:pt x="281238" y="1841500"/>
                </a:lnTo>
                <a:close/>
              </a:path>
              <a:path w="2368550" h="2425700">
                <a:moveTo>
                  <a:pt x="215582" y="1866900"/>
                </a:moveTo>
                <a:lnTo>
                  <a:pt x="214553" y="1866900"/>
                </a:lnTo>
                <a:lnTo>
                  <a:pt x="211110" y="1879600"/>
                </a:lnTo>
                <a:lnTo>
                  <a:pt x="215582" y="1866900"/>
                </a:lnTo>
                <a:close/>
              </a:path>
              <a:path w="2368550" h="2425700">
                <a:moveTo>
                  <a:pt x="230243" y="1841500"/>
                </a:moveTo>
                <a:lnTo>
                  <a:pt x="223406" y="1841500"/>
                </a:lnTo>
                <a:lnTo>
                  <a:pt x="227253" y="1854200"/>
                </a:lnTo>
                <a:lnTo>
                  <a:pt x="230243" y="1841500"/>
                </a:lnTo>
                <a:close/>
              </a:path>
              <a:path w="2368550" h="2425700">
                <a:moveTo>
                  <a:pt x="238354" y="1841500"/>
                </a:moveTo>
                <a:lnTo>
                  <a:pt x="234886" y="1841500"/>
                </a:lnTo>
                <a:lnTo>
                  <a:pt x="235788" y="1854200"/>
                </a:lnTo>
                <a:lnTo>
                  <a:pt x="238354" y="1841500"/>
                </a:lnTo>
                <a:close/>
              </a:path>
              <a:path w="2368550" h="2425700">
                <a:moveTo>
                  <a:pt x="245821" y="1828800"/>
                </a:moveTo>
                <a:lnTo>
                  <a:pt x="231171" y="1828800"/>
                </a:lnTo>
                <a:lnTo>
                  <a:pt x="234345" y="1841500"/>
                </a:lnTo>
                <a:lnTo>
                  <a:pt x="240413" y="1841500"/>
                </a:lnTo>
                <a:lnTo>
                  <a:pt x="245821" y="1828800"/>
                </a:lnTo>
                <a:close/>
              </a:path>
              <a:path w="2368550" h="2425700">
                <a:moveTo>
                  <a:pt x="278174" y="1828800"/>
                </a:moveTo>
                <a:lnTo>
                  <a:pt x="245821" y="1828800"/>
                </a:lnTo>
                <a:lnTo>
                  <a:pt x="248100" y="1841500"/>
                </a:lnTo>
                <a:lnTo>
                  <a:pt x="278339" y="1841500"/>
                </a:lnTo>
                <a:lnTo>
                  <a:pt x="278174" y="1828800"/>
                </a:lnTo>
                <a:close/>
              </a:path>
              <a:path w="2368550" h="2425700">
                <a:moveTo>
                  <a:pt x="298677" y="1816100"/>
                </a:moveTo>
                <a:lnTo>
                  <a:pt x="243850" y="1816100"/>
                </a:lnTo>
                <a:lnTo>
                  <a:pt x="240157" y="1828800"/>
                </a:lnTo>
                <a:lnTo>
                  <a:pt x="281520" y="1828800"/>
                </a:lnTo>
                <a:lnTo>
                  <a:pt x="279819" y="1841500"/>
                </a:lnTo>
                <a:lnTo>
                  <a:pt x="286207" y="1841500"/>
                </a:lnTo>
                <a:lnTo>
                  <a:pt x="298155" y="1828800"/>
                </a:lnTo>
                <a:lnTo>
                  <a:pt x="298677" y="1816100"/>
                </a:lnTo>
                <a:close/>
              </a:path>
              <a:path w="2368550" h="2425700">
                <a:moveTo>
                  <a:pt x="305460" y="1816100"/>
                </a:moveTo>
                <a:lnTo>
                  <a:pt x="303974" y="1816100"/>
                </a:lnTo>
                <a:lnTo>
                  <a:pt x="309346" y="1828800"/>
                </a:lnTo>
                <a:lnTo>
                  <a:pt x="305460" y="1816100"/>
                </a:lnTo>
                <a:close/>
              </a:path>
              <a:path w="2368550" h="2425700">
                <a:moveTo>
                  <a:pt x="261307" y="1803400"/>
                </a:moveTo>
                <a:lnTo>
                  <a:pt x="258292" y="1816100"/>
                </a:lnTo>
                <a:lnTo>
                  <a:pt x="260778" y="1816100"/>
                </a:lnTo>
                <a:lnTo>
                  <a:pt x="261307" y="1803400"/>
                </a:lnTo>
                <a:close/>
              </a:path>
              <a:path w="2368550" h="2425700">
                <a:moveTo>
                  <a:pt x="299540" y="1803400"/>
                </a:moveTo>
                <a:lnTo>
                  <a:pt x="266161" y="1803400"/>
                </a:lnTo>
                <a:lnTo>
                  <a:pt x="267014" y="1816100"/>
                </a:lnTo>
                <a:lnTo>
                  <a:pt x="302221" y="1816100"/>
                </a:lnTo>
                <a:lnTo>
                  <a:pt x="299540" y="1803400"/>
                </a:lnTo>
                <a:close/>
              </a:path>
              <a:path w="2368550" h="2425700">
                <a:moveTo>
                  <a:pt x="260769" y="1790700"/>
                </a:moveTo>
                <a:lnTo>
                  <a:pt x="254472" y="1803400"/>
                </a:lnTo>
                <a:lnTo>
                  <a:pt x="263575" y="1803400"/>
                </a:lnTo>
                <a:lnTo>
                  <a:pt x="260769" y="1790700"/>
                </a:lnTo>
                <a:close/>
              </a:path>
              <a:path w="2368550" h="2425700">
                <a:moveTo>
                  <a:pt x="270752" y="1778000"/>
                </a:moveTo>
                <a:lnTo>
                  <a:pt x="261097" y="1778000"/>
                </a:lnTo>
                <a:lnTo>
                  <a:pt x="262315" y="1790700"/>
                </a:lnTo>
                <a:lnTo>
                  <a:pt x="263575" y="1803400"/>
                </a:lnTo>
                <a:lnTo>
                  <a:pt x="306057" y="1803400"/>
                </a:lnTo>
                <a:lnTo>
                  <a:pt x="309029" y="1790700"/>
                </a:lnTo>
                <a:lnTo>
                  <a:pt x="270465" y="1790700"/>
                </a:lnTo>
                <a:lnTo>
                  <a:pt x="270752" y="1778000"/>
                </a:lnTo>
                <a:close/>
              </a:path>
              <a:path w="2368550" h="2425700">
                <a:moveTo>
                  <a:pt x="257644" y="1778000"/>
                </a:moveTo>
                <a:lnTo>
                  <a:pt x="253657" y="1778000"/>
                </a:lnTo>
                <a:lnTo>
                  <a:pt x="255625" y="1790700"/>
                </a:lnTo>
                <a:lnTo>
                  <a:pt x="257644" y="1778000"/>
                </a:lnTo>
                <a:close/>
              </a:path>
              <a:path w="2368550" h="2425700">
                <a:moveTo>
                  <a:pt x="314909" y="1778000"/>
                </a:moveTo>
                <a:lnTo>
                  <a:pt x="273570" y="1778000"/>
                </a:lnTo>
                <a:lnTo>
                  <a:pt x="271731" y="1790700"/>
                </a:lnTo>
                <a:lnTo>
                  <a:pt x="317651" y="1790700"/>
                </a:lnTo>
                <a:lnTo>
                  <a:pt x="314909" y="1778000"/>
                </a:lnTo>
                <a:close/>
              </a:path>
              <a:path w="2368550" h="2425700">
                <a:moveTo>
                  <a:pt x="318423" y="1778000"/>
                </a:moveTo>
                <a:lnTo>
                  <a:pt x="314909" y="1778000"/>
                </a:lnTo>
                <a:lnTo>
                  <a:pt x="319191" y="1790700"/>
                </a:lnTo>
                <a:lnTo>
                  <a:pt x="318423" y="1778000"/>
                </a:lnTo>
                <a:close/>
              </a:path>
              <a:path w="2368550" h="2425700">
                <a:moveTo>
                  <a:pt x="323024" y="1765300"/>
                </a:moveTo>
                <a:lnTo>
                  <a:pt x="283442" y="1765300"/>
                </a:lnTo>
                <a:lnTo>
                  <a:pt x="280403" y="1778000"/>
                </a:lnTo>
                <a:lnTo>
                  <a:pt x="317927" y="1778000"/>
                </a:lnTo>
                <a:lnTo>
                  <a:pt x="323024" y="1765300"/>
                </a:lnTo>
                <a:close/>
              </a:path>
              <a:path w="2368550" h="2425700">
                <a:moveTo>
                  <a:pt x="331416" y="1739900"/>
                </a:moveTo>
                <a:lnTo>
                  <a:pt x="292328" y="1739900"/>
                </a:lnTo>
                <a:lnTo>
                  <a:pt x="285971" y="1751097"/>
                </a:lnTo>
                <a:lnTo>
                  <a:pt x="286199" y="1752600"/>
                </a:lnTo>
                <a:lnTo>
                  <a:pt x="287761" y="1752600"/>
                </a:lnTo>
                <a:lnTo>
                  <a:pt x="285381" y="1765300"/>
                </a:lnTo>
                <a:lnTo>
                  <a:pt x="334402" y="1765300"/>
                </a:lnTo>
                <a:lnTo>
                  <a:pt x="335199" y="1752600"/>
                </a:lnTo>
                <a:lnTo>
                  <a:pt x="331416" y="1739900"/>
                </a:lnTo>
                <a:close/>
              </a:path>
              <a:path w="2368550" h="2425700">
                <a:moveTo>
                  <a:pt x="285319" y="1746802"/>
                </a:moveTo>
                <a:lnTo>
                  <a:pt x="285118" y="1752600"/>
                </a:lnTo>
                <a:lnTo>
                  <a:pt x="285971" y="1751097"/>
                </a:lnTo>
                <a:lnTo>
                  <a:pt x="285319" y="1746802"/>
                </a:lnTo>
                <a:close/>
              </a:path>
              <a:path w="2368550" h="2425700">
                <a:moveTo>
                  <a:pt x="285559" y="1739900"/>
                </a:moveTo>
                <a:lnTo>
                  <a:pt x="284272" y="1739900"/>
                </a:lnTo>
                <a:lnTo>
                  <a:pt x="285319" y="1746802"/>
                </a:lnTo>
                <a:lnTo>
                  <a:pt x="285559" y="1739900"/>
                </a:lnTo>
                <a:close/>
              </a:path>
              <a:path w="2368550" h="2425700">
                <a:moveTo>
                  <a:pt x="287568" y="1727200"/>
                </a:moveTo>
                <a:lnTo>
                  <a:pt x="284568" y="1739900"/>
                </a:lnTo>
                <a:lnTo>
                  <a:pt x="288496" y="1739900"/>
                </a:lnTo>
                <a:lnTo>
                  <a:pt x="287568" y="1727200"/>
                </a:lnTo>
                <a:close/>
              </a:path>
              <a:path w="2368550" h="2425700">
                <a:moveTo>
                  <a:pt x="350345" y="1727200"/>
                </a:moveTo>
                <a:lnTo>
                  <a:pt x="301231" y="1727200"/>
                </a:lnTo>
                <a:lnTo>
                  <a:pt x="300072" y="1739900"/>
                </a:lnTo>
                <a:lnTo>
                  <a:pt x="342931" y="1739900"/>
                </a:lnTo>
                <a:lnTo>
                  <a:pt x="350345" y="1727200"/>
                </a:lnTo>
                <a:close/>
              </a:path>
              <a:path w="2368550" h="2425700">
                <a:moveTo>
                  <a:pt x="301129" y="1714500"/>
                </a:moveTo>
                <a:lnTo>
                  <a:pt x="294269" y="1714500"/>
                </a:lnTo>
                <a:lnTo>
                  <a:pt x="293350" y="1727200"/>
                </a:lnTo>
                <a:lnTo>
                  <a:pt x="301631" y="1727200"/>
                </a:lnTo>
                <a:lnTo>
                  <a:pt x="302458" y="1716123"/>
                </a:lnTo>
                <a:lnTo>
                  <a:pt x="301129" y="1714500"/>
                </a:lnTo>
                <a:close/>
              </a:path>
              <a:path w="2368550" h="2425700">
                <a:moveTo>
                  <a:pt x="303745" y="1717694"/>
                </a:moveTo>
                <a:lnTo>
                  <a:pt x="307213" y="1727200"/>
                </a:lnTo>
                <a:lnTo>
                  <a:pt x="311528" y="1727200"/>
                </a:lnTo>
                <a:lnTo>
                  <a:pt x="303745" y="1717694"/>
                </a:lnTo>
                <a:close/>
              </a:path>
              <a:path w="2368550" h="2425700">
                <a:moveTo>
                  <a:pt x="316738" y="1689100"/>
                </a:moveTo>
                <a:lnTo>
                  <a:pt x="311504" y="1701800"/>
                </a:lnTo>
                <a:lnTo>
                  <a:pt x="312377" y="1714500"/>
                </a:lnTo>
                <a:lnTo>
                  <a:pt x="311528" y="1727200"/>
                </a:lnTo>
                <a:lnTo>
                  <a:pt x="317307" y="1727200"/>
                </a:lnTo>
                <a:lnTo>
                  <a:pt x="322154" y="1714500"/>
                </a:lnTo>
                <a:lnTo>
                  <a:pt x="318215" y="1714500"/>
                </a:lnTo>
                <a:lnTo>
                  <a:pt x="316939" y="1701800"/>
                </a:lnTo>
                <a:lnTo>
                  <a:pt x="324971" y="1701800"/>
                </a:lnTo>
                <a:lnTo>
                  <a:pt x="316738" y="1689100"/>
                </a:lnTo>
                <a:close/>
              </a:path>
              <a:path w="2368550" h="2425700">
                <a:moveTo>
                  <a:pt x="358198" y="1714500"/>
                </a:moveTo>
                <a:lnTo>
                  <a:pt x="328801" y="1714500"/>
                </a:lnTo>
                <a:lnTo>
                  <a:pt x="325755" y="1727200"/>
                </a:lnTo>
                <a:lnTo>
                  <a:pt x="353753" y="1727200"/>
                </a:lnTo>
                <a:lnTo>
                  <a:pt x="358198" y="1714500"/>
                </a:lnTo>
                <a:close/>
              </a:path>
              <a:path w="2368550" h="2425700">
                <a:moveTo>
                  <a:pt x="302580" y="1714500"/>
                </a:moveTo>
                <a:lnTo>
                  <a:pt x="302458" y="1716123"/>
                </a:lnTo>
                <a:lnTo>
                  <a:pt x="303745" y="1717694"/>
                </a:lnTo>
                <a:lnTo>
                  <a:pt x="302580" y="1714500"/>
                </a:lnTo>
                <a:close/>
              </a:path>
              <a:path w="2368550" h="2425700">
                <a:moveTo>
                  <a:pt x="354702" y="1701800"/>
                </a:moveTo>
                <a:lnTo>
                  <a:pt x="320306" y="1701800"/>
                </a:lnTo>
                <a:lnTo>
                  <a:pt x="318215" y="1714500"/>
                </a:lnTo>
                <a:lnTo>
                  <a:pt x="359638" y="1714500"/>
                </a:lnTo>
                <a:lnTo>
                  <a:pt x="354702" y="1701800"/>
                </a:lnTo>
                <a:close/>
              </a:path>
              <a:path w="2368550" h="2425700">
                <a:moveTo>
                  <a:pt x="365333" y="1676400"/>
                </a:moveTo>
                <a:lnTo>
                  <a:pt x="331000" y="1676400"/>
                </a:lnTo>
                <a:lnTo>
                  <a:pt x="330660" y="1689100"/>
                </a:lnTo>
                <a:lnTo>
                  <a:pt x="324971" y="1701800"/>
                </a:lnTo>
                <a:lnTo>
                  <a:pt x="368734" y="1701800"/>
                </a:lnTo>
                <a:lnTo>
                  <a:pt x="366763" y="1689100"/>
                </a:lnTo>
                <a:lnTo>
                  <a:pt x="365333" y="1676400"/>
                </a:lnTo>
                <a:close/>
              </a:path>
              <a:path w="2368550" h="2425700">
                <a:moveTo>
                  <a:pt x="325475" y="1676400"/>
                </a:moveTo>
                <a:lnTo>
                  <a:pt x="323405" y="1689100"/>
                </a:lnTo>
                <a:lnTo>
                  <a:pt x="326199" y="1689100"/>
                </a:lnTo>
                <a:lnTo>
                  <a:pt x="325475" y="1676400"/>
                </a:lnTo>
                <a:close/>
              </a:path>
              <a:path w="2368550" h="2425700">
                <a:moveTo>
                  <a:pt x="332549" y="1663700"/>
                </a:moveTo>
                <a:lnTo>
                  <a:pt x="329587" y="1663700"/>
                </a:lnTo>
                <a:lnTo>
                  <a:pt x="327784" y="1676400"/>
                </a:lnTo>
                <a:lnTo>
                  <a:pt x="332549" y="1663700"/>
                </a:lnTo>
                <a:close/>
              </a:path>
              <a:path w="2368550" h="2425700">
                <a:moveTo>
                  <a:pt x="361456" y="1651000"/>
                </a:moveTo>
                <a:lnTo>
                  <a:pt x="343252" y="1651000"/>
                </a:lnTo>
                <a:lnTo>
                  <a:pt x="333082" y="1676400"/>
                </a:lnTo>
                <a:lnTo>
                  <a:pt x="380118" y="1676400"/>
                </a:lnTo>
                <a:lnTo>
                  <a:pt x="379603" y="1663700"/>
                </a:lnTo>
                <a:lnTo>
                  <a:pt x="370939" y="1663700"/>
                </a:lnTo>
                <a:lnTo>
                  <a:pt x="361456" y="1651000"/>
                </a:lnTo>
                <a:close/>
              </a:path>
              <a:path w="2368550" h="2425700">
                <a:moveTo>
                  <a:pt x="413820" y="1600200"/>
                </a:moveTo>
                <a:lnTo>
                  <a:pt x="379956" y="1600200"/>
                </a:lnTo>
                <a:lnTo>
                  <a:pt x="373597" y="1612900"/>
                </a:lnTo>
                <a:lnTo>
                  <a:pt x="365811" y="1625600"/>
                </a:lnTo>
                <a:lnTo>
                  <a:pt x="353542" y="1625600"/>
                </a:lnTo>
                <a:lnTo>
                  <a:pt x="355480" y="1638300"/>
                </a:lnTo>
                <a:lnTo>
                  <a:pt x="361456" y="1651000"/>
                </a:lnTo>
                <a:lnTo>
                  <a:pt x="370939" y="1663700"/>
                </a:lnTo>
                <a:lnTo>
                  <a:pt x="380326" y="1663700"/>
                </a:lnTo>
                <a:lnTo>
                  <a:pt x="379666" y="1651000"/>
                </a:lnTo>
                <a:lnTo>
                  <a:pt x="394662" y="1651000"/>
                </a:lnTo>
                <a:lnTo>
                  <a:pt x="396334" y="1638300"/>
                </a:lnTo>
                <a:lnTo>
                  <a:pt x="409457" y="1638300"/>
                </a:lnTo>
                <a:lnTo>
                  <a:pt x="412897" y="1625600"/>
                </a:lnTo>
                <a:lnTo>
                  <a:pt x="409028" y="1612900"/>
                </a:lnTo>
                <a:lnTo>
                  <a:pt x="421144" y="1612900"/>
                </a:lnTo>
                <a:lnTo>
                  <a:pt x="413820" y="1600200"/>
                </a:lnTo>
                <a:close/>
              </a:path>
              <a:path w="2368550" h="2425700">
                <a:moveTo>
                  <a:pt x="394662" y="1651000"/>
                </a:moveTo>
                <a:lnTo>
                  <a:pt x="379666" y="1651000"/>
                </a:lnTo>
                <a:lnTo>
                  <a:pt x="380326" y="1663700"/>
                </a:lnTo>
                <a:lnTo>
                  <a:pt x="391423" y="1663700"/>
                </a:lnTo>
                <a:lnTo>
                  <a:pt x="394662" y="1651000"/>
                </a:lnTo>
                <a:close/>
              </a:path>
              <a:path w="2368550" h="2425700">
                <a:moveTo>
                  <a:pt x="360418" y="1612900"/>
                </a:moveTo>
                <a:lnTo>
                  <a:pt x="359149" y="1612900"/>
                </a:lnTo>
                <a:lnTo>
                  <a:pt x="357709" y="1625600"/>
                </a:lnTo>
                <a:lnTo>
                  <a:pt x="364070" y="1625600"/>
                </a:lnTo>
                <a:lnTo>
                  <a:pt x="360418" y="1612900"/>
                </a:lnTo>
                <a:close/>
              </a:path>
              <a:path w="2368550" h="2425700">
                <a:moveTo>
                  <a:pt x="417472" y="1612900"/>
                </a:moveTo>
                <a:lnTo>
                  <a:pt x="409028" y="1612900"/>
                </a:lnTo>
                <a:lnTo>
                  <a:pt x="416456" y="1625600"/>
                </a:lnTo>
                <a:lnTo>
                  <a:pt x="417472" y="1612900"/>
                </a:lnTo>
                <a:close/>
              </a:path>
              <a:path w="2368550" h="2425700">
                <a:moveTo>
                  <a:pt x="377359" y="1600200"/>
                </a:moveTo>
                <a:lnTo>
                  <a:pt x="363105" y="1600200"/>
                </a:lnTo>
                <a:lnTo>
                  <a:pt x="365391" y="1612900"/>
                </a:lnTo>
                <a:lnTo>
                  <a:pt x="369928" y="1612900"/>
                </a:lnTo>
                <a:lnTo>
                  <a:pt x="377359" y="1600200"/>
                </a:lnTo>
                <a:close/>
              </a:path>
              <a:path w="2368550" h="2425700">
                <a:moveTo>
                  <a:pt x="379674" y="1587500"/>
                </a:moveTo>
                <a:lnTo>
                  <a:pt x="368376" y="1600200"/>
                </a:lnTo>
                <a:lnTo>
                  <a:pt x="372406" y="1600200"/>
                </a:lnTo>
                <a:lnTo>
                  <a:pt x="378923" y="1591617"/>
                </a:lnTo>
                <a:lnTo>
                  <a:pt x="379674" y="1587500"/>
                </a:lnTo>
                <a:close/>
              </a:path>
              <a:path w="2368550" h="2425700">
                <a:moveTo>
                  <a:pt x="446087" y="1562100"/>
                </a:moveTo>
                <a:lnTo>
                  <a:pt x="397256" y="1562100"/>
                </a:lnTo>
                <a:lnTo>
                  <a:pt x="394338" y="1574800"/>
                </a:lnTo>
                <a:lnTo>
                  <a:pt x="382050" y="1587500"/>
                </a:lnTo>
                <a:lnTo>
                  <a:pt x="378923" y="1591617"/>
                </a:lnTo>
                <a:lnTo>
                  <a:pt x="377359" y="1600200"/>
                </a:lnTo>
                <a:lnTo>
                  <a:pt x="388590" y="1600200"/>
                </a:lnTo>
                <a:lnTo>
                  <a:pt x="384352" y="1587500"/>
                </a:lnTo>
                <a:lnTo>
                  <a:pt x="440913" y="1587500"/>
                </a:lnTo>
                <a:lnTo>
                  <a:pt x="443180" y="1574800"/>
                </a:lnTo>
                <a:lnTo>
                  <a:pt x="443973" y="1574800"/>
                </a:lnTo>
                <a:lnTo>
                  <a:pt x="446087" y="1562100"/>
                </a:lnTo>
                <a:close/>
              </a:path>
              <a:path w="2368550" h="2425700">
                <a:moveTo>
                  <a:pt x="434378" y="1587500"/>
                </a:moveTo>
                <a:lnTo>
                  <a:pt x="387176" y="1587500"/>
                </a:lnTo>
                <a:lnTo>
                  <a:pt x="388590" y="1600200"/>
                </a:lnTo>
                <a:lnTo>
                  <a:pt x="429665" y="1600200"/>
                </a:lnTo>
                <a:lnTo>
                  <a:pt x="434378" y="1587500"/>
                </a:lnTo>
                <a:close/>
              </a:path>
              <a:path w="2368550" h="2425700">
                <a:moveTo>
                  <a:pt x="389092" y="1562100"/>
                </a:moveTo>
                <a:lnTo>
                  <a:pt x="385538" y="1574800"/>
                </a:lnTo>
                <a:lnTo>
                  <a:pt x="388658" y="1574800"/>
                </a:lnTo>
                <a:lnTo>
                  <a:pt x="389092" y="1562100"/>
                </a:lnTo>
                <a:close/>
              </a:path>
              <a:path w="2368550" h="2425700">
                <a:moveTo>
                  <a:pt x="403777" y="1549400"/>
                </a:moveTo>
                <a:lnTo>
                  <a:pt x="400151" y="1562100"/>
                </a:lnTo>
                <a:lnTo>
                  <a:pt x="404828" y="1562100"/>
                </a:lnTo>
                <a:lnTo>
                  <a:pt x="403777" y="1549400"/>
                </a:lnTo>
                <a:close/>
              </a:path>
              <a:path w="2368550" h="2425700">
                <a:moveTo>
                  <a:pt x="465658" y="1536700"/>
                </a:moveTo>
                <a:lnTo>
                  <a:pt x="457731" y="1536700"/>
                </a:lnTo>
                <a:lnTo>
                  <a:pt x="456650" y="1549400"/>
                </a:lnTo>
                <a:lnTo>
                  <a:pt x="415376" y="1549400"/>
                </a:lnTo>
                <a:lnTo>
                  <a:pt x="411527" y="1562100"/>
                </a:lnTo>
                <a:lnTo>
                  <a:pt x="452534" y="1562100"/>
                </a:lnTo>
                <a:lnTo>
                  <a:pt x="458401" y="1549400"/>
                </a:lnTo>
                <a:lnTo>
                  <a:pt x="465658" y="1536700"/>
                </a:lnTo>
                <a:close/>
              </a:path>
              <a:path w="2368550" h="2425700">
                <a:moveTo>
                  <a:pt x="446233" y="1536700"/>
                </a:moveTo>
                <a:lnTo>
                  <a:pt x="410400" y="1536700"/>
                </a:lnTo>
                <a:lnTo>
                  <a:pt x="407111" y="1549400"/>
                </a:lnTo>
                <a:lnTo>
                  <a:pt x="439915" y="1549400"/>
                </a:lnTo>
                <a:lnTo>
                  <a:pt x="446233" y="1536700"/>
                </a:lnTo>
                <a:close/>
              </a:path>
              <a:path w="2368550" h="2425700">
                <a:moveTo>
                  <a:pt x="415569" y="1524000"/>
                </a:moveTo>
                <a:lnTo>
                  <a:pt x="412713" y="1536700"/>
                </a:lnTo>
                <a:lnTo>
                  <a:pt x="416137" y="1536700"/>
                </a:lnTo>
                <a:lnTo>
                  <a:pt x="415569" y="1524000"/>
                </a:lnTo>
                <a:close/>
              </a:path>
              <a:path w="2368550" h="2425700">
                <a:moveTo>
                  <a:pt x="425810" y="1524000"/>
                </a:moveTo>
                <a:lnTo>
                  <a:pt x="424268" y="1524000"/>
                </a:lnTo>
                <a:lnTo>
                  <a:pt x="419162" y="1536700"/>
                </a:lnTo>
                <a:lnTo>
                  <a:pt x="419706" y="1536700"/>
                </a:lnTo>
                <a:lnTo>
                  <a:pt x="424094" y="1529562"/>
                </a:lnTo>
                <a:lnTo>
                  <a:pt x="425810" y="1524000"/>
                </a:lnTo>
                <a:close/>
              </a:path>
              <a:path w="2368550" h="2425700">
                <a:moveTo>
                  <a:pt x="439648" y="1524000"/>
                </a:moveTo>
                <a:lnTo>
                  <a:pt x="427513" y="1524000"/>
                </a:lnTo>
                <a:lnTo>
                  <a:pt x="424094" y="1529562"/>
                </a:lnTo>
                <a:lnTo>
                  <a:pt x="421892" y="1536700"/>
                </a:lnTo>
                <a:lnTo>
                  <a:pt x="440143" y="1536700"/>
                </a:lnTo>
                <a:lnTo>
                  <a:pt x="439648" y="1524000"/>
                </a:lnTo>
                <a:close/>
              </a:path>
              <a:path w="2368550" h="2425700">
                <a:moveTo>
                  <a:pt x="479171" y="1524000"/>
                </a:moveTo>
                <a:lnTo>
                  <a:pt x="439648" y="1524000"/>
                </a:lnTo>
                <a:lnTo>
                  <a:pt x="440143" y="1536700"/>
                </a:lnTo>
                <a:lnTo>
                  <a:pt x="470382" y="1536700"/>
                </a:lnTo>
                <a:lnTo>
                  <a:pt x="479171" y="1524000"/>
                </a:lnTo>
                <a:close/>
              </a:path>
              <a:path w="2368550" h="2425700">
                <a:moveTo>
                  <a:pt x="430695" y="1511300"/>
                </a:moveTo>
                <a:lnTo>
                  <a:pt x="425446" y="1511300"/>
                </a:lnTo>
                <a:lnTo>
                  <a:pt x="427100" y="1524000"/>
                </a:lnTo>
                <a:lnTo>
                  <a:pt x="435893" y="1524000"/>
                </a:lnTo>
                <a:lnTo>
                  <a:pt x="430695" y="1511300"/>
                </a:lnTo>
                <a:close/>
              </a:path>
              <a:path w="2368550" h="2425700">
                <a:moveTo>
                  <a:pt x="485013" y="1511300"/>
                </a:moveTo>
                <a:lnTo>
                  <a:pt x="441253" y="1511300"/>
                </a:lnTo>
                <a:lnTo>
                  <a:pt x="435893" y="1524000"/>
                </a:lnTo>
                <a:lnTo>
                  <a:pt x="479299" y="1524000"/>
                </a:lnTo>
                <a:lnTo>
                  <a:pt x="485013" y="1511300"/>
                </a:lnTo>
                <a:close/>
              </a:path>
              <a:path w="2368550" h="2425700">
                <a:moveTo>
                  <a:pt x="482955" y="1498600"/>
                </a:moveTo>
                <a:lnTo>
                  <a:pt x="437709" y="1498600"/>
                </a:lnTo>
                <a:lnTo>
                  <a:pt x="430263" y="1511300"/>
                </a:lnTo>
                <a:lnTo>
                  <a:pt x="475895" y="1511300"/>
                </a:lnTo>
                <a:lnTo>
                  <a:pt x="482955" y="1498600"/>
                </a:lnTo>
                <a:close/>
              </a:path>
              <a:path w="2368550" h="2425700">
                <a:moveTo>
                  <a:pt x="447532" y="1492957"/>
                </a:moveTo>
                <a:lnTo>
                  <a:pt x="445895" y="1498600"/>
                </a:lnTo>
                <a:lnTo>
                  <a:pt x="446565" y="1498600"/>
                </a:lnTo>
                <a:lnTo>
                  <a:pt x="447532" y="1492957"/>
                </a:lnTo>
                <a:close/>
              </a:path>
              <a:path w="2368550" h="2425700">
                <a:moveTo>
                  <a:pt x="455434" y="1485900"/>
                </a:moveTo>
                <a:lnTo>
                  <a:pt x="452540" y="1485900"/>
                </a:lnTo>
                <a:lnTo>
                  <a:pt x="451054" y="1498600"/>
                </a:lnTo>
                <a:lnTo>
                  <a:pt x="457417" y="1498600"/>
                </a:lnTo>
                <a:lnTo>
                  <a:pt x="455434" y="1485900"/>
                </a:lnTo>
                <a:close/>
              </a:path>
              <a:path w="2368550" h="2425700">
                <a:moveTo>
                  <a:pt x="493572" y="1485900"/>
                </a:moveTo>
                <a:lnTo>
                  <a:pt x="459581" y="1485900"/>
                </a:lnTo>
                <a:lnTo>
                  <a:pt x="459520" y="1498600"/>
                </a:lnTo>
                <a:lnTo>
                  <a:pt x="491677" y="1498600"/>
                </a:lnTo>
                <a:lnTo>
                  <a:pt x="493572" y="1485900"/>
                </a:lnTo>
                <a:close/>
              </a:path>
              <a:path w="2368550" h="2425700">
                <a:moveTo>
                  <a:pt x="513068" y="1473200"/>
                </a:moveTo>
                <a:lnTo>
                  <a:pt x="472244" y="1473200"/>
                </a:lnTo>
                <a:lnTo>
                  <a:pt x="475900" y="1485900"/>
                </a:lnTo>
                <a:lnTo>
                  <a:pt x="495833" y="1485900"/>
                </a:lnTo>
                <a:lnTo>
                  <a:pt x="497408" y="1498600"/>
                </a:lnTo>
                <a:lnTo>
                  <a:pt x="503236" y="1498600"/>
                </a:lnTo>
                <a:lnTo>
                  <a:pt x="508323" y="1485900"/>
                </a:lnTo>
                <a:lnTo>
                  <a:pt x="513068" y="1473200"/>
                </a:lnTo>
                <a:close/>
              </a:path>
              <a:path w="2368550" h="2425700">
                <a:moveTo>
                  <a:pt x="449580" y="1485900"/>
                </a:moveTo>
                <a:lnTo>
                  <a:pt x="448742" y="1485900"/>
                </a:lnTo>
                <a:lnTo>
                  <a:pt x="447532" y="1492957"/>
                </a:lnTo>
                <a:lnTo>
                  <a:pt x="449580" y="1485900"/>
                </a:lnTo>
                <a:close/>
              </a:path>
              <a:path w="2368550" h="2425700">
                <a:moveTo>
                  <a:pt x="451308" y="1473200"/>
                </a:moveTo>
                <a:lnTo>
                  <a:pt x="447047" y="1473200"/>
                </a:lnTo>
                <a:lnTo>
                  <a:pt x="444504" y="1485900"/>
                </a:lnTo>
                <a:lnTo>
                  <a:pt x="450481" y="1485900"/>
                </a:lnTo>
                <a:lnTo>
                  <a:pt x="451308" y="1473200"/>
                </a:lnTo>
                <a:close/>
              </a:path>
              <a:path w="2368550" h="2425700">
                <a:moveTo>
                  <a:pt x="472059" y="1473200"/>
                </a:moveTo>
                <a:lnTo>
                  <a:pt x="462939" y="1473200"/>
                </a:lnTo>
                <a:lnTo>
                  <a:pt x="458177" y="1485900"/>
                </a:lnTo>
                <a:lnTo>
                  <a:pt x="475900" y="1485900"/>
                </a:lnTo>
                <a:lnTo>
                  <a:pt x="472059" y="1473200"/>
                </a:lnTo>
                <a:close/>
              </a:path>
              <a:path w="2368550" h="2425700">
                <a:moveTo>
                  <a:pt x="468241" y="1454694"/>
                </a:moveTo>
                <a:lnTo>
                  <a:pt x="466185" y="1460500"/>
                </a:lnTo>
                <a:lnTo>
                  <a:pt x="463562" y="1473200"/>
                </a:lnTo>
                <a:lnTo>
                  <a:pt x="520077" y="1473200"/>
                </a:lnTo>
                <a:lnTo>
                  <a:pt x="519526" y="1460500"/>
                </a:lnTo>
                <a:lnTo>
                  <a:pt x="470021" y="1460500"/>
                </a:lnTo>
                <a:lnTo>
                  <a:pt x="468241" y="1454694"/>
                </a:lnTo>
                <a:close/>
              </a:path>
              <a:path w="2368550" h="2425700">
                <a:moveTo>
                  <a:pt x="526059" y="1447800"/>
                </a:moveTo>
                <a:lnTo>
                  <a:pt x="479699" y="1447800"/>
                </a:lnTo>
                <a:lnTo>
                  <a:pt x="470021" y="1460500"/>
                </a:lnTo>
                <a:lnTo>
                  <a:pt x="518409" y="1460500"/>
                </a:lnTo>
                <a:lnTo>
                  <a:pt x="526059" y="1447800"/>
                </a:lnTo>
                <a:close/>
              </a:path>
              <a:path w="2368550" h="2425700">
                <a:moveTo>
                  <a:pt x="543479" y="1435100"/>
                </a:moveTo>
                <a:lnTo>
                  <a:pt x="483603" y="1435100"/>
                </a:lnTo>
                <a:lnTo>
                  <a:pt x="486961" y="1447800"/>
                </a:lnTo>
                <a:lnTo>
                  <a:pt x="526059" y="1447800"/>
                </a:lnTo>
                <a:lnTo>
                  <a:pt x="521601" y="1460500"/>
                </a:lnTo>
                <a:lnTo>
                  <a:pt x="532133" y="1447800"/>
                </a:lnTo>
                <a:lnTo>
                  <a:pt x="543479" y="1435100"/>
                </a:lnTo>
                <a:close/>
              </a:path>
              <a:path w="2368550" h="2425700">
                <a:moveTo>
                  <a:pt x="470684" y="1447800"/>
                </a:moveTo>
                <a:lnTo>
                  <a:pt x="466128" y="1447800"/>
                </a:lnTo>
                <a:lnTo>
                  <a:pt x="468241" y="1454694"/>
                </a:lnTo>
                <a:lnTo>
                  <a:pt x="470684" y="1447800"/>
                </a:lnTo>
                <a:close/>
              </a:path>
              <a:path w="2368550" h="2425700">
                <a:moveTo>
                  <a:pt x="490822" y="1425144"/>
                </a:moveTo>
                <a:lnTo>
                  <a:pt x="481179" y="1435100"/>
                </a:lnTo>
                <a:lnTo>
                  <a:pt x="491442" y="1435100"/>
                </a:lnTo>
                <a:lnTo>
                  <a:pt x="490822" y="1425144"/>
                </a:lnTo>
                <a:close/>
              </a:path>
              <a:path w="2368550" h="2425700">
                <a:moveTo>
                  <a:pt x="497688" y="1426226"/>
                </a:moveTo>
                <a:lnTo>
                  <a:pt x="496276" y="1435100"/>
                </a:lnTo>
                <a:lnTo>
                  <a:pt x="496741" y="1435100"/>
                </a:lnTo>
                <a:lnTo>
                  <a:pt x="497688" y="1426226"/>
                </a:lnTo>
                <a:close/>
              </a:path>
              <a:path w="2368550" h="2425700">
                <a:moveTo>
                  <a:pt x="527334" y="1397000"/>
                </a:moveTo>
                <a:lnTo>
                  <a:pt x="518587" y="1397000"/>
                </a:lnTo>
                <a:lnTo>
                  <a:pt x="508790" y="1422400"/>
                </a:lnTo>
                <a:lnTo>
                  <a:pt x="496741" y="1435100"/>
                </a:lnTo>
                <a:lnTo>
                  <a:pt x="543312" y="1435100"/>
                </a:lnTo>
                <a:lnTo>
                  <a:pt x="551251" y="1422400"/>
                </a:lnTo>
                <a:lnTo>
                  <a:pt x="557210" y="1422400"/>
                </a:lnTo>
                <a:lnTo>
                  <a:pt x="557288" y="1409700"/>
                </a:lnTo>
                <a:lnTo>
                  <a:pt x="530174" y="1409700"/>
                </a:lnTo>
                <a:lnTo>
                  <a:pt x="527334" y="1397000"/>
                </a:lnTo>
                <a:close/>
              </a:path>
              <a:path w="2368550" h="2425700">
                <a:moveTo>
                  <a:pt x="498297" y="1422400"/>
                </a:moveTo>
                <a:lnTo>
                  <a:pt x="498096" y="1422400"/>
                </a:lnTo>
                <a:lnTo>
                  <a:pt x="497688" y="1426226"/>
                </a:lnTo>
                <a:lnTo>
                  <a:pt x="498297" y="1422400"/>
                </a:lnTo>
                <a:close/>
              </a:path>
              <a:path w="2368550" h="2425700">
                <a:moveTo>
                  <a:pt x="493481" y="1422400"/>
                </a:moveTo>
                <a:lnTo>
                  <a:pt x="490651" y="1422400"/>
                </a:lnTo>
                <a:lnTo>
                  <a:pt x="490822" y="1425144"/>
                </a:lnTo>
                <a:lnTo>
                  <a:pt x="493481" y="1422400"/>
                </a:lnTo>
                <a:close/>
              </a:path>
              <a:path w="2368550" h="2425700">
                <a:moveTo>
                  <a:pt x="499452" y="1409700"/>
                </a:moveTo>
                <a:lnTo>
                  <a:pt x="493481" y="1422400"/>
                </a:lnTo>
                <a:lnTo>
                  <a:pt x="498096" y="1422400"/>
                </a:lnTo>
                <a:lnTo>
                  <a:pt x="499452" y="1409700"/>
                </a:lnTo>
                <a:close/>
              </a:path>
              <a:path w="2368550" h="2425700">
                <a:moveTo>
                  <a:pt x="502027" y="1397000"/>
                </a:moveTo>
                <a:lnTo>
                  <a:pt x="499363" y="1409700"/>
                </a:lnTo>
                <a:lnTo>
                  <a:pt x="503310" y="1409700"/>
                </a:lnTo>
                <a:lnTo>
                  <a:pt x="502027" y="1397000"/>
                </a:lnTo>
                <a:close/>
              </a:path>
              <a:path w="2368550" h="2425700">
                <a:moveTo>
                  <a:pt x="518587" y="1397000"/>
                </a:moveTo>
                <a:lnTo>
                  <a:pt x="510011" y="1397000"/>
                </a:lnTo>
                <a:lnTo>
                  <a:pt x="509117" y="1409700"/>
                </a:lnTo>
                <a:lnTo>
                  <a:pt x="518587" y="1397000"/>
                </a:lnTo>
                <a:close/>
              </a:path>
              <a:path w="2368550" h="2425700">
                <a:moveTo>
                  <a:pt x="564349" y="1397000"/>
                </a:moveTo>
                <a:lnTo>
                  <a:pt x="538759" y="1397000"/>
                </a:lnTo>
                <a:lnTo>
                  <a:pt x="533793" y="1409700"/>
                </a:lnTo>
                <a:lnTo>
                  <a:pt x="565061" y="1409700"/>
                </a:lnTo>
                <a:lnTo>
                  <a:pt x="564349" y="1397000"/>
                </a:lnTo>
                <a:close/>
              </a:path>
              <a:path w="2368550" h="2425700">
                <a:moveTo>
                  <a:pt x="571733" y="1397000"/>
                </a:moveTo>
                <a:lnTo>
                  <a:pt x="564349" y="1397000"/>
                </a:lnTo>
                <a:lnTo>
                  <a:pt x="565061" y="1409700"/>
                </a:lnTo>
                <a:lnTo>
                  <a:pt x="566369" y="1409700"/>
                </a:lnTo>
                <a:lnTo>
                  <a:pt x="571733" y="1397000"/>
                </a:lnTo>
                <a:close/>
              </a:path>
              <a:path w="2368550" h="2425700">
                <a:moveTo>
                  <a:pt x="581621" y="1384300"/>
                </a:moveTo>
                <a:lnTo>
                  <a:pt x="522300" y="1384300"/>
                </a:lnTo>
                <a:lnTo>
                  <a:pt x="511998" y="1397000"/>
                </a:lnTo>
                <a:lnTo>
                  <a:pt x="573907" y="1397000"/>
                </a:lnTo>
                <a:lnTo>
                  <a:pt x="581621" y="1384300"/>
                </a:lnTo>
                <a:close/>
              </a:path>
              <a:path w="2368550" h="2425700">
                <a:moveTo>
                  <a:pt x="584257" y="1371600"/>
                </a:moveTo>
                <a:lnTo>
                  <a:pt x="529882" y="1371600"/>
                </a:lnTo>
                <a:lnTo>
                  <a:pt x="534930" y="1384300"/>
                </a:lnTo>
                <a:lnTo>
                  <a:pt x="587257" y="1384300"/>
                </a:lnTo>
                <a:lnTo>
                  <a:pt x="584257" y="1371600"/>
                </a:lnTo>
                <a:close/>
              </a:path>
              <a:path w="2368550" h="2425700">
                <a:moveTo>
                  <a:pt x="548913" y="1346200"/>
                </a:moveTo>
                <a:lnTo>
                  <a:pt x="545335" y="1346200"/>
                </a:lnTo>
                <a:lnTo>
                  <a:pt x="544563" y="1358900"/>
                </a:lnTo>
                <a:lnTo>
                  <a:pt x="545078" y="1371600"/>
                </a:lnTo>
                <a:lnTo>
                  <a:pt x="581246" y="1371600"/>
                </a:lnTo>
                <a:lnTo>
                  <a:pt x="586854" y="1358900"/>
                </a:lnTo>
                <a:lnTo>
                  <a:pt x="552548" y="1358900"/>
                </a:lnTo>
                <a:lnTo>
                  <a:pt x="548913" y="1346200"/>
                </a:lnTo>
                <a:close/>
              </a:path>
              <a:path w="2368550" h="2425700">
                <a:moveTo>
                  <a:pt x="600624" y="1358900"/>
                </a:moveTo>
                <a:lnTo>
                  <a:pt x="586854" y="1358900"/>
                </a:lnTo>
                <a:lnTo>
                  <a:pt x="598152" y="1371600"/>
                </a:lnTo>
                <a:lnTo>
                  <a:pt x="600624" y="1358900"/>
                </a:lnTo>
                <a:close/>
              </a:path>
              <a:path w="2368550" h="2425700">
                <a:moveTo>
                  <a:pt x="580910" y="1346200"/>
                </a:moveTo>
                <a:lnTo>
                  <a:pt x="555853" y="1346200"/>
                </a:lnTo>
                <a:lnTo>
                  <a:pt x="557835" y="1358900"/>
                </a:lnTo>
                <a:lnTo>
                  <a:pt x="587590" y="1358900"/>
                </a:lnTo>
                <a:lnTo>
                  <a:pt x="580910" y="1346200"/>
                </a:lnTo>
                <a:close/>
              </a:path>
              <a:path w="2368550" h="2425700">
                <a:moveTo>
                  <a:pt x="549490" y="1333500"/>
                </a:moveTo>
                <a:lnTo>
                  <a:pt x="550151" y="1346200"/>
                </a:lnTo>
                <a:lnTo>
                  <a:pt x="553308" y="1346200"/>
                </a:lnTo>
                <a:lnTo>
                  <a:pt x="554570" y="1343557"/>
                </a:lnTo>
                <a:lnTo>
                  <a:pt x="549490" y="1333500"/>
                </a:lnTo>
                <a:close/>
              </a:path>
              <a:path w="2368550" h="2425700">
                <a:moveTo>
                  <a:pt x="574455" y="1333500"/>
                </a:moveTo>
                <a:lnTo>
                  <a:pt x="559370" y="1333500"/>
                </a:lnTo>
                <a:lnTo>
                  <a:pt x="554570" y="1343557"/>
                </a:lnTo>
                <a:lnTo>
                  <a:pt x="555904" y="1346200"/>
                </a:lnTo>
                <a:lnTo>
                  <a:pt x="582834" y="1346200"/>
                </a:lnTo>
                <a:lnTo>
                  <a:pt x="574455" y="1333500"/>
                </a:lnTo>
                <a:close/>
              </a:path>
              <a:path w="2368550" h="2425700">
                <a:moveTo>
                  <a:pt x="620141" y="1320800"/>
                </a:moveTo>
                <a:lnTo>
                  <a:pt x="563930" y="1320800"/>
                </a:lnTo>
                <a:lnTo>
                  <a:pt x="574455" y="1333500"/>
                </a:lnTo>
                <a:lnTo>
                  <a:pt x="582834" y="1346200"/>
                </a:lnTo>
                <a:lnTo>
                  <a:pt x="590130" y="1346200"/>
                </a:lnTo>
                <a:lnTo>
                  <a:pt x="584629" y="1333500"/>
                </a:lnTo>
                <a:lnTo>
                  <a:pt x="622028" y="1333500"/>
                </a:lnTo>
                <a:lnTo>
                  <a:pt x="620141" y="1320800"/>
                </a:lnTo>
                <a:close/>
              </a:path>
              <a:path w="2368550" h="2425700">
                <a:moveTo>
                  <a:pt x="615048" y="1333500"/>
                </a:moveTo>
                <a:lnTo>
                  <a:pt x="584629" y="1333500"/>
                </a:lnTo>
                <a:lnTo>
                  <a:pt x="590130" y="1346200"/>
                </a:lnTo>
                <a:lnTo>
                  <a:pt x="614184" y="1346200"/>
                </a:lnTo>
                <a:lnTo>
                  <a:pt x="615048" y="1333500"/>
                </a:lnTo>
                <a:close/>
              </a:path>
              <a:path w="2368550" h="2425700">
                <a:moveTo>
                  <a:pt x="629025" y="1320800"/>
                </a:moveTo>
                <a:lnTo>
                  <a:pt x="624412" y="1320800"/>
                </a:lnTo>
                <a:lnTo>
                  <a:pt x="622028" y="1333500"/>
                </a:lnTo>
                <a:lnTo>
                  <a:pt x="623160" y="1333500"/>
                </a:lnTo>
                <a:lnTo>
                  <a:pt x="629025" y="1320800"/>
                </a:lnTo>
                <a:close/>
              </a:path>
              <a:path w="2368550" h="2425700">
                <a:moveTo>
                  <a:pt x="575576" y="1308100"/>
                </a:moveTo>
                <a:lnTo>
                  <a:pt x="567944" y="1308100"/>
                </a:lnTo>
                <a:lnTo>
                  <a:pt x="568375" y="1320800"/>
                </a:lnTo>
                <a:lnTo>
                  <a:pt x="575576" y="1308100"/>
                </a:lnTo>
                <a:close/>
              </a:path>
              <a:path w="2368550" h="2425700">
                <a:moveTo>
                  <a:pt x="637286" y="1282700"/>
                </a:moveTo>
                <a:lnTo>
                  <a:pt x="603867" y="1282700"/>
                </a:lnTo>
                <a:lnTo>
                  <a:pt x="603237" y="1295400"/>
                </a:lnTo>
                <a:lnTo>
                  <a:pt x="597230" y="1308100"/>
                </a:lnTo>
                <a:lnTo>
                  <a:pt x="579991" y="1308100"/>
                </a:lnTo>
                <a:lnTo>
                  <a:pt x="578045" y="1320800"/>
                </a:lnTo>
                <a:lnTo>
                  <a:pt x="627970" y="1320800"/>
                </a:lnTo>
                <a:lnTo>
                  <a:pt x="633222" y="1308100"/>
                </a:lnTo>
                <a:lnTo>
                  <a:pt x="637673" y="1295400"/>
                </a:lnTo>
                <a:lnTo>
                  <a:pt x="627428" y="1295400"/>
                </a:lnTo>
                <a:lnTo>
                  <a:pt x="637286" y="1282700"/>
                </a:lnTo>
                <a:close/>
              </a:path>
              <a:path w="2368550" h="2425700">
                <a:moveTo>
                  <a:pt x="589972" y="1295566"/>
                </a:moveTo>
                <a:lnTo>
                  <a:pt x="584140" y="1308100"/>
                </a:lnTo>
                <a:lnTo>
                  <a:pt x="586676" y="1308100"/>
                </a:lnTo>
                <a:lnTo>
                  <a:pt x="589972" y="1295566"/>
                </a:lnTo>
                <a:close/>
              </a:path>
              <a:path w="2368550" h="2425700">
                <a:moveTo>
                  <a:pt x="595960" y="1282700"/>
                </a:moveTo>
                <a:lnTo>
                  <a:pt x="590050" y="1295400"/>
                </a:lnTo>
                <a:lnTo>
                  <a:pt x="590102" y="1295566"/>
                </a:lnTo>
                <a:lnTo>
                  <a:pt x="596570" y="1308100"/>
                </a:lnTo>
                <a:lnTo>
                  <a:pt x="597230" y="1308100"/>
                </a:lnTo>
                <a:lnTo>
                  <a:pt x="597268" y="1295400"/>
                </a:lnTo>
                <a:lnTo>
                  <a:pt x="595960" y="1282700"/>
                </a:lnTo>
                <a:close/>
              </a:path>
              <a:path w="2368550" h="2425700">
                <a:moveTo>
                  <a:pt x="649605" y="1295400"/>
                </a:moveTo>
                <a:lnTo>
                  <a:pt x="637673" y="1295400"/>
                </a:lnTo>
                <a:lnTo>
                  <a:pt x="640018" y="1308100"/>
                </a:lnTo>
                <a:lnTo>
                  <a:pt x="643060" y="1308100"/>
                </a:lnTo>
                <a:lnTo>
                  <a:pt x="649605" y="1295400"/>
                </a:lnTo>
                <a:close/>
              </a:path>
              <a:path w="2368550" h="2425700">
                <a:moveTo>
                  <a:pt x="591823" y="1282700"/>
                </a:moveTo>
                <a:lnTo>
                  <a:pt x="588109" y="1282700"/>
                </a:lnTo>
                <a:lnTo>
                  <a:pt x="589264" y="1295400"/>
                </a:lnTo>
                <a:lnTo>
                  <a:pt x="591823" y="1282700"/>
                </a:lnTo>
                <a:close/>
              </a:path>
              <a:path w="2368550" h="2425700">
                <a:moveTo>
                  <a:pt x="646726" y="1282700"/>
                </a:moveTo>
                <a:lnTo>
                  <a:pt x="637286" y="1282700"/>
                </a:lnTo>
                <a:lnTo>
                  <a:pt x="639124" y="1295400"/>
                </a:lnTo>
                <a:lnTo>
                  <a:pt x="646726" y="1282700"/>
                </a:lnTo>
                <a:close/>
              </a:path>
              <a:path w="2368550" h="2425700">
                <a:moveTo>
                  <a:pt x="650330" y="1293090"/>
                </a:moveTo>
                <a:lnTo>
                  <a:pt x="649605" y="1295400"/>
                </a:lnTo>
                <a:lnTo>
                  <a:pt x="649795" y="1295400"/>
                </a:lnTo>
                <a:lnTo>
                  <a:pt x="650330" y="1293090"/>
                </a:lnTo>
                <a:close/>
              </a:path>
              <a:path w="2368550" h="2425700">
                <a:moveTo>
                  <a:pt x="653593" y="1282700"/>
                </a:moveTo>
                <a:lnTo>
                  <a:pt x="652736" y="1282700"/>
                </a:lnTo>
                <a:lnTo>
                  <a:pt x="650330" y="1293090"/>
                </a:lnTo>
                <a:lnTo>
                  <a:pt x="653593" y="1282700"/>
                </a:lnTo>
                <a:close/>
              </a:path>
              <a:path w="2368550" h="2425700">
                <a:moveTo>
                  <a:pt x="603232" y="1270000"/>
                </a:moveTo>
                <a:lnTo>
                  <a:pt x="600304" y="1270000"/>
                </a:lnTo>
                <a:lnTo>
                  <a:pt x="600119" y="1282700"/>
                </a:lnTo>
                <a:lnTo>
                  <a:pt x="603991" y="1282700"/>
                </a:lnTo>
                <a:lnTo>
                  <a:pt x="603232" y="1270000"/>
                </a:lnTo>
                <a:close/>
              </a:path>
              <a:path w="2368550" h="2425700">
                <a:moveTo>
                  <a:pt x="612736" y="1270000"/>
                </a:moveTo>
                <a:lnTo>
                  <a:pt x="605205" y="1270000"/>
                </a:lnTo>
                <a:lnTo>
                  <a:pt x="605357" y="1282700"/>
                </a:lnTo>
                <a:lnTo>
                  <a:pt x="612041" y="1282700"/>
                </a:lnTo>
                <a:lnTo>
                  <a:pt x="612736" y="1270000"/>
                </a:lnTo>
                <a:close/>
              </a:path>
              <a:path w="2368550" h="2425700">
                <a:moveTo>
                  <a:pt x="631410" y="1257300"/>
                </a:moveTo>
                <a:lnTo>
                  <a:pt x="621623" y="1270000"/>
                </a:lnTo>
                <a:lnTo>
                  <a:pt x="612041" y="1282700"/>
                </a:lnTo>
                <a:lnTo>
                  <a:pt x="662503" y="1282700"/>
                </a:lnTo>
                <a:lnTo>
                  <a:pt x="671906" y="1270000"/>
                </a:lnTo>
                <a:lnTo>
                  <a:pt x="631329" y="1270000"/>
                </a:lnTo>
                <a:lnTo>
                  <a:pt x="631410" y="1257300"/>
                </a:lnTo>
                <a:close/>
              </a:path>
              <a:path w="2368550" h="2425700">
                <a:moveTo>
                  <a:pt x="689922" y="1244600"/>
                </a:moveTo>
                <a:lnTo>
                  <a:pt x="678243" y="1244600"/>
                </a:lnTo>
                <a:lnTo>
                  <a:pt x="678116" y="1257300"/>
                </a:lnTo>
                <a:lnTo>
                  <a:pt x="641175" y="1257300"/>
                </a:lnTo>
                <a:lnTo>
                  <a:pt x="631329" y="1270000"/>
                </a:lnTo>
                <a:lnTo>
                  <a:pt x="678110" y="1270000"/>
                </a:lnTo>
                <a:lnTo>
                  <a:pt x="686038" y="1257300"/>
                </a:lnTo>
                <a:lnTo>
                  <a:pt x="689922" y="1244600"/>
                </a:lnTo>
                <a:close/>
              </a:path>
              <a:path w="2368550" h="2425700">
                <a:moveTo>
                  <a:pt x="678243" y="1244600"/>
                </a:moveTo>
                <a:lnTo>
                  <a:pt x="641488" y="1244600"/>
                </a:lnTo>
                <a:lnTo>
                  <a:pt x="642477" y="1257300"/>
                </a:lnTo>
                <a:lnTo>
                  <a:pt x="678116" y="1257300"/>
                </a:lnTo>
                <a:lnTo>
                  <a:pt x="678243" y="1244600"/>
                </a:lnTo>
                <a:close/>
              </a:path>
              <a:path w="2368550" h="2425700">
                <a:moveTo>
                  <a:pt x="699752" y="1231900"/>
                </a:moveTo>
                <a:lnTo>
                  <a:pt x="641804" y="1231900"/>
                </a:lnTo>
                <a:lnTo>
                  <a:pt x="644588" y="1244600"/>
                </a:lnTo>
                <a:lnTo>
                  <a:pt x="692734" y="1244600"/>
                </a:lnTo>
                <a:lnTo>
                  <a:pt x="699752" y="1231900"/>
                </a:lnTo>
                <a:close/>
              </a:path>
              <a:path w="2368550" h="2425700">
                <a:moveTo>
                  <a:pt x="645424" y="1219200"/>
                </a:moveTo>
                <a:lnTo>
                  <a:pt x="643559" y="1219200"/>
                </a:lnTo>
                <a:lnTo>
                  <a:pt x="641609" y="1231900"/>
                </a:lnTo>
                <a:lnTo>
                  <a:pt x="643502" y="1231900"/>
                </a:lnTo>
                <a:lnTo>
                  <a:pt x="645424" y="1219200"/>
                </a:lnTo>
                <a:close/>
              </a:path>
              <a:path w="2368550" h="2425700">
                <a:moveTo>
                  <a:pt x="711745" y="1193800"/>
                </a:moveTo>
                <a:lnTo>
                  <a:pt x="665835" y="1193800"/>
                </a:lnTo>
                <a:lnTo>
                  <a:pt x="668072" y="1206500"/>
                </a:lnTo>
                <a:lnTo>
                  <a:pt x="686993" y="1206500"/>
                </a:lnTo>
                <a:lnTo>
                  <a:pt x="679834" y="1219200"/>
                </a:lnTo>
                <a:lnTo>
                  <a:pt x="648545" y="1219200"/>
                </a:lnTo>
                <a:lnTo>
                  <a:pt x="647268" y="1231900"/>
                </a:lnTo>
                <a:lnTo>
                  <a:pt x="704710" y="1231900"/>
                </a:lnTo>
                <a:lnTo>
                  <a:pt x="722177" y="1219200"/>
                </a:lnTo>
                <a:lnTo>
                  <a:pt x="721244" y="1206500"/>
                </a:lnTo>
                <a:lnTo>
                  <a:pt x="711745" y="1193800"/>
                </a:lnTo>
                <a:close/>
              </a:path>
              <a:path w="2368550" h="2425700">
                <a:moveTo>
                  <a:pt x="661574" y="1217501"/>
                </a:moveTo>
                <a:lnTo>
                  <a:pt x="659968" y="1219200"/>
                </a:lnTo>
                <a:lnTo>
                  <a:pt x="661555" y="1219200"/>
                </a:lnTo>
                <a:lnTo>
                  <a:pt x="661574" y="1217501"/>
                </a:lnTo>
                <a:close/>
              </a:path>
              <a:path w="2368550" h="2425700">
                <a:moveTo>
                  <a:pt x="678035" y="1206500"/>
                </a:moveTo>
                <a:lnTo>
                  <a:pt x="671975" y="1206500"/>
                </a:lnTo>
                <a:lnTo>
                  <a:pt x="661574" y="1217501"/>
                </a:lnTo>
                <a:lnTo>
                  <a:pt x="661555" y="1219200"/>
                </a:lnTo>
                <a:lnTo>
                  <a:pt x="677198" y="1219200"/>
                </a:lnTo>
                <a:lnTo>
                  <a:pt x="678035" y="1206500"/>
                </a:lnTo>
                <a:close/>
              </a:path>
              <a:path w="2368550" h="2425700">
                <a:moveTo>
                  <a:pt x="735952" y="1193800"/>
                </a:moveTo>
                <a:lnTo>
                  <a:pt x="717837" y="1193800"/>
                </a:lnTo>
                <a:lnTo>
                  <a:pt x="728055" y="1206500"/>
                </a:lnTo>
                <a:lnTo>
                  <a:pt x="735952" y="1193800"/>
                </a:lnTo>
                <a:close/>
              </a:path>
              <a:path w="2368550" h="2425700">
                <a:moveTo>
                  <a:pt x="676160" y="1181100"/>
                </a:moveTo>
                <a:lnTo>
                  <a:pt x="674060" y="1181100"/>
                </a:lnTo>
                <a:lnTo>
                  <a:pt x="674703" y="1193800"/>
                </a:lnTo>
                <a:lnTo>
                  <a:pt x="676074" y="1193800"/>
                </a:lnTo>
                <a:lnTo>
                  <a:pt x="676160" y="1181100"/>
                </a:lnTo>
                <a:close/>
              </a:path>
              <a:path w="2368550" h="2425700">
                <a:moveTo>
                  <a:pt x="711978" y="1181100"/>
                </a:moveTo>
                <a:lnTo>
                  <a:pt x="682869" y="1181100"/>
                </a:lnTo>
                <a:lnTo>
                  <a:pt x="678713" y="1193800"/>
                </a:lnTo>
                <a:lnTo>
                  <a:pt x="703516" y="1193800"/>
                </a:lnTo>
                <a:lnTo>
                  <a:pt x="711978" y="1181100"/>
                </a:lnTo>
                <a:close/>
              </a:path>
              <a:path w="2368550" h="2425700">
                <a:moveTo>
                  <a:pt x="743573" y="1181100"/>
                </a:moveTo>
                <a:lnTo>
                  <a:pt x="717678" y="1181100"/>
                </a:lnTo>
                <a:lnTo>
                  <a:pt x="721495" y="1193800"/>
                </a:lnTo>
                <a:lnTo>
                  <a:pt x="736447" y="1193800"/>
                </a:lnTo>
                <a:lnTo>
                  <a:pt x="743573" y="1181100"/>
                </a:lnTo>
                <a:close/>
              </a:path>
              <a:path w="2368550" h="2425700">
                <a:moveTo>
                  <a:pt x="698249" y="1168400"/>
                </a:moveTo>
                <a:lnTo>
                  <a:pt x="693759" y="1181100"/>
                </a:lnTo>
                <a:lnTo>
                  <a:pt x="703770" y="1181100"/>
                </a:lnTo>
                <a:lnTo>
                  <a:pt x="698249" y="1168400"/>
                </a:lnTo>
                <a:close/>
              </a:path>
              <a:path w="2368550" h="2425700">
                <a:moveTo>
                  <a:pt x="745249" y="1168400"/>
                </a:moveTo>
                <a:lnTo>
                  <a:pt x="712397" y="1168400"/>
                </a:lnTo>
                <a:lnTo>
                  <a:pt x="703770" y="1181100"/>
                </a:lnTo>
                <a:lnTo>
                  <a:pt x="743181" y="1181100"/>
                </a:lnTo>
                <a:lnTo>
                  <a:pt x="745249" y="1168400"/>
                </a:lnTo>
                <a:close/>
              </a:path>
              <a:path w="2368550" h="2425700">
                <a:moveTo>
                  <a:pt x="768665" y="1155700"/>
                </a:moveTo>
                <a:lnTo>
                  <a:pt x="713536" y="1155700"/>
                </a:lnTo>
                <a:lnTo>
                  <a:pt x="704667" y="1168400"/>
                </a:lnTo>
                <a:lnTo>
                  <a:pt x="745249" y="1168400"/>
                </a:lnTo>
                <a:lnTo>
                  <a:pt x="744397" y="1181100"/>
                </a:lnTo>
                <a:lnTo>
                  <a:pt x="751159" y="1181100"/>
                </a:lnTo>
                <a:lnTo>
                  <a:pt x="753033" y="1168400"/>
                </a:lnTo>
                <a:lnTo>
                  <a:pt x="768665" y="1155700"/>
                </a:lnTo>
                <a:close/>
              </a:path>
              <a:path w="2368550" h="2425700">
                <a:moveTo>
                  <a:pt x="765606" y="1168400"/>
                </a:moveTo>
                <a:lnTo>
                  <a:pt x="757491" y="1168400"/>
                </a:lnTo>
                <a:lnTo>
                  <a:pt x="766851" y="1181100"/>
                </a:lnTo>
                <a:lnTo>
                  <a:pt x="765606" y="1168400"/>
                </a:lnTo>
                <a:close/>
              </a:path>
              <a:path w="2368550" h="2425700">
                <a:moveTo>
                  <a:pt x="715619" y="1143000"/>
                </a:moveTo>
                <a:lnTo>
                  <a:pt x="705550" y="1143000"/>
                </a:lnTo>
                <a:lnTo>
                  <a:pt x="704681" y="1155700"/>
                </a:lnTo>
                <a:lnTo>
                  <a:pt x="721584" y="1155700"/>
                </a:lnTo>
                <a:lnTo>
                  <a:pt x="715619" y="1143000"/>
                </a:lnTo>
                <a:close/>
              </a:path>
              <a:path w="2368550" h="2425700">
                <a:moveTo>
                  <a:pt x="722556" y="1130300"/>
                </a:moveTo>
                <a:lnTo>
                  <a:pt x="721763" y="1143000"/>
                </a:lnTo>
                <a:lnTo>
                  <a:pt x="721584" y="1155700"/>
                </a:lnTo>
                <a:lnTo>
                  <a:pt x="730402" y="1155700"/>
                </a:lnTo>
                <a:lnTo>
                  <a:pt x="731577" y="1143000"/>
                </a:lnTo>
                <a:lnTo>
                  <a:pt x="728484" y="1143000"/>
                </a:lnTo>
                <a:lnTo>
                  <a:pt x="729168" y="1141055"/>
                </a:lnTo>
                <a:lnTo>
                  <a:pt x="722556" y="1130300"/>
                </a:lnTo>
                <a:close/>
              </a:path>
              <a:path w="2368550" h="2425700">
                <a:moveTo>
                  <a:pt x="767943" y="1143000"/>
                </a:moveTo>
                <a:lnTo>
                  <a:pt x="731577" y="1143000"/>
                </a:lnTo>
                <a:lnTo>
                  <a:pt x="733859" y="1155700"/>
                </a:lnTo>
                <a:lnTo>
                  <a:pt x="769271" y="1155700"/>
                </a:lnTo>
                <a:lnTo>
                  <a:pt x="767943" y="1143000"/>
                </a:lnTo>
                <a:close/>
              </a:path>
              <a:path w="2368550" h="2425700">
                <a:moveTo>
                  <a:pt x="732951" y="1130300"/>
                </a:moveTo>
                <a:lnTo>
                  <a:pt x="729168" y="1141055"/>
                </a:lnTo>
                <a:lnTo>
                  <a:pt x="730364" y="1143000"/>
                </a:lnTo>
                <a:lnTo>
                  <a:pt x="733264" y="1140861"/>
                </a:lnTo>
                <a:lnTo>
                  <a:pt x="732951" y="1130300"/>
                </a:lnTo>
                <a:close/>
              </a:path>
              <a:path w="2368550" h="2425700">
                <a:moveTo>
                  <a:pt x="800752" y="1117600"/>
                </a:moveTo>
                <a:lnTo>
                  <a:pt x="746050" y="1117600"/>
                </a:lnTo>
                <a:lnTo>
                  <a:pt x="747586" y="1130300"/>
                </a:lnTo>
                <a:lnTo>
                  <a:pt x="733264" y="1140861"/>
                </a:lnTo>
                <a:lnTo>
                  <a:pt x="733328" y="1143000"/>
                </a:lnTo>
                <a:lnTo>
                  <a:pt x="788714" y="1143000"/>
                </a:lnTo>
                <a:lnTo>
                  <a:pt x="791083" y="1130300"/>
                </a:lnTo>
                <a:lnTo>
                  <a:pt x="797363" y="1130300"/>
                </a:lnTo>
                <a:lnTo>
                  <a:pt x="800752" y="1117600"/>
                </a:lnTo>
                <a:close/>
              </a:path>
              <a:path w="2368550" h="2425700">
                <a:moveTo>
                  <a:pt x="747474" y="1104900"/>
                </a:moveTo>
                <a:lnTo>
                  <a:pt x="744791" y="1104900"/>
                </a:lnTo>
                <a:lnTo>
                  <a:pt x="740278" y="1117600"/>
                </a:lnTo>
                <a:lnTo>
                  <a:pt x="748765" y="1117600"/>
                </a:lnTo>
                <a:lnTo>
                  <a:pt x="747474" y="1104900"/>
                </a:lnTo>
                <a:close/>
              </a:path>
              <a:path w="2368550" h="2425700">
                <a:moveTo>
                  <a:pt x="760625" y="1092200"/>
                </a:moveTo>
                <a:lnTo>
                  <a:pt x="760858" y="1104900"/>
                </a:lnTo>
                <a:lnTo>
                  <a:pt x="752348" y="1117600"/>
                </a:lnTo>
                <a:lnTo>
                  <a:pt x="813368" y="1117600"/>
                </a:lnTo>
                <a:lnTo>
                  <a:pt x="813842" y="1104900"/>
                </a:lnTo>
                <a:lnTo>
                  <a:pt x="761149" y="1104900"/>
                </a:lnTo>
                <a:lnTo>
                  <a:pt x="760625" y="1092200"/>
                </a:lnTo>
                <a:close/>
              </a:path>
              <a:path w="2368550" h="2425700">
                <a:moveTo>
                  <a:pt x="826846" y="1079500"/>
                </a:moveTo>
                <a:lnTo>
                  <a:pt x="782207" y="1079500"/>
                </a:lnTo>
                <a:lnTo>
                  <a:pt x="783413" y="1092200"/>
                </a:lnTo>
                <a:lnTo>
                  <a:pt x="771931" y="1104900"/>
                </a:lnTo>
                <a:lnTo>
                  <a:pt x="809795" y="1104900"/>
                </a:lnTo>
                <a:lnTo>
                  <a:pt x="807783" y="1092200"/>
                </a:lnTo>
                <a:lnTo>
                  <a:pt x="831011" y="1092200"/>
                </a:lnTo>
                <a:lnTo>
                  <a:pt x="826846" y="1079500"/>
                </a:lnTo>
                <a:close/>
              </a:path>
              <a:path w="2368550" h="2425700">
                <a:moveTo>
                  <a:pt x="829221" y="1092200"/>
                </a:moveTo>
                <a:lnTo>
                  <a:pt x="819854" y="1092200"/>
                </a:lnTo>
                <a:lnTo>
                  <a:pt x="820420" y="1104900"/>
                </a:lnTo>
                <a:lnTo>
                  <a:pt x="829221" y="1092200"/>
                </a:lnTo>
                <a:close/>
              </a:path>
              <a:path w="2368550" h="2425700">
                <a:moveTo>
                  <a:pt x="786283" y="1066800"/>
                </a:moveTo>
                <a:lnTo>
                  <a:pt x="780072" y="1066800"/>
                </a:lnTo>
                <a:lnTo>
                  <a:pt x="777898" y="1079500"/>
                </a:lnTo>
                <a:lnTo>
                  <a:pt x="784402" y="1079500"/>
                </a:lnTo>
                <a:lnTo>
                  <a:pt x="786283" y="1066800"/>
                </a:lnTo>
                <a:close/>
              </a:path>
              <a:path w="2368550" h="2425700">
                <a:moveTo>
                  <a:pt x="821559" y="1041400"/>
                </a:moveTo>
                <a:lnTo>
                  <a:pt x="802266" y="1041400"/>
                </a:lnTo>
                <a:lnTo>
                  <a:pt x="796163" y="1054100"/>
                </a:lnTo>
                <a:lnTo>
                  <a:pt x="799144" y="1066800"/>
                </a:lnTo>
                <a:lnTo>
                  <a:pt x="786283" y="1066800"/>
                </a:lnTo>
                <a:lnTo>
                  <a:pt x="787988" y="1079500"/>
                </a:lnTo>
                <a:lnTo>
                  <a:pt x="797620" y="1079500"/>
                </a:lnTo>
                <a:lnTo>
                  <a:pt x="804367" y="1066800"/>
                </a:lnTo>
                <a:lnTo>
                  <a:pt x="821559" y="1041400"/>
                </a:lnTo>
                <a:close/>
              </a:path>
              <a:path w="2368550" h="2425700">
                <a:moveTo>
                  <a:pt x="835390" y="1041400"/>
                </a:moveTo>
                <a:lnTo>
                  <a:pt x="822299" y="1041400"/>
                </a:lnTo>
                <a:lnTo>
                  <a:pt x="813768" y="1054100"/>
                </a:lnTo>
                <a:lnTo>
                  <a:pt x="803148" y="1079500"/>
                </a:lnTo>
                <a:lnTo>
                  <a:pt x="847972" y="1079500"/>
                </a:lnTo>
                <a:lnTo>
                  <a:pt x="850071" y="1066800"/>
                </a:lnTo>
                <a:lnTo>
                  <a:pt x="845535" y="1054100"/>
                </a:lnTo>
                <a:lnTo>
                  <a:pt x="843343" y="1054100"/>
                </a:lnTo>
                <a:lnTo>
                  <a:pt x="835390" y="1041400"/>
                </a:lnTo>
                <a:close/>
              </a:path>
              <a:path w="2368550" h="2425700">
                <a:moveTo>
                  <a:pt x="873164" y="1041400"/>
                </a:moveTo>
                <a:lnTo>
                  <a:pt x="840943" y="1041400"/>
                </a:lnTo>
                <a:lnTo>
                  <a:pt x="845535" y="1054100"/>
                </a:lnTo>
                <a:lnTo>
                  <a:pt x="855433" y="1054100"/>
                </a:lnTo>
                <a:lnTo>
                  <a:pt x="862842" y="1066800"/>
                </a:lnTo>
                <a:lnTo>
                  <a:pt x="868394" y="1054100"/>
                </a:lnTo>
                <a:lnTo>
                  <a:pt x="873164" y="1041400"/>
                </a:lnTo>
                <a:close/>
              </a:path>
              <a:path w="2368550" h="2425700">
                <a:moveTo>
                  <a:pt x="891743" y="1016000"/>
                </a:moveTo>
                <a:lnTo>
                  <a:pt x="834682" y="1016000"/>
                </a:lnTo>
                <a:lnTo>
                  <a:pt x="832270" y="1028700"/>
                </a:lnTo>
                <a:lnTo>
                  <a:pt x="835390" y="1041400"/>
                </a:lnTo>
                <a:lnTo>
                  <a:pt x="843343" y="1054100"/>
                </a:lnTo>
                <a:lnTo>
                  <a:pt x="845535" y="1054100"/>
                </a:lnTo>
                <a:lnTo>
                  <a:pt x="840943" y="1041400"/>
                </a:lnTo>
                <a:lnTo>
                  <a:pt x="864882" y="1041400"/>
                </a:lnTo>
                <a:lnTo>
                  <a:pt x="864603" y="1028700"/>
                </a:lnTo>
                <a:lnTo>
                  <a:pt x="894248" y="1028700"/>
                </a:lnTo>
                <a:lnTo>
                  <a:pt x="891743" y="1016000"/>
                </a:lnTo>
                <a:close/>
              </a:path>
              <a:path w="2368550" h="2425700">
                <a:moveTo>
                  <a:pt x="818635" y="1032449"/>
                </a:moveTo>
                <a:lnTo>
                  <a:pt x="812369" y="1041400"/>
                </a:lnTo>
                <a:lnTo>
                  <a:pt x="825652" y="1041400"/>
                </a:lnTo>
                <a:lnTo>
                  <a:pt x="818635" y="1032449"/>
                </a:lnTo>
                <a:close/>
              </a:path>
              <a:path w="2368550" h="2425700">
                <a:moveTo>
                  <a:pt x="825108" y="1032479"/>
                </a:moveTo>
                <a:lnTo>
                  <a:pt x="825652" y="1041400"/>
                </a:lnTo>
                <a:lnTo>
                  <a:pt x="834190" y="1041400"/>
                </a:lnTo>
                <a:lnTo>
                  <a:pt x="825108" y="1032479"/>
                </a:lnTo>
                <a:close/>
              </a:path>
              <a:path w="2368550" h="2425700">
                <a:moveTo>
                  <a:pt x="894248" y="1028700"/>
                </a:moveTo>
                <a:lnTo>
                  <a:pt x="864603" y="1028700"/>
                </a:lnTo>
                <a:lnTo>
                  <a:pt x="864882" y="1041400"/>
                </a:lnTo>
                <a:lnTo>
                  <a:pt x="887877" y="1041400"/>
                </a:lnTo>
                <a:lnTo>
                  <a:pt x="894248" y="1028700"/>
                </a:lnTo>
                <a:close/>
              </a:path>
              <a:path w="2368550" h="2425700">
                <a:moveTo>
                  <a:pt x="824877" y="1028700"/>
                </a:moveTo>
                <a:lnTo>
                  <a:pt x="821259" y="1028700"/>
                </a:lnTo>
                <a:lnTo>
                  <a:pt x="825108" y="1032479"/>
                </a:lnTo>
                <a:lnTo>
                  <a:pt x="824877" y="1028700"/>
                </a:lnTo>
                <a:close/>
              </a:path>
              <a:path w="2368550" h="2425700">
                <a:moveTo>
                  <a:pt x="821259" y="1028700"/>
                </a:moveTo>
                <a:lnTo>
                  <a:pt x="815695" y="1028700"/>
                </a:lnTo>
                <a:lnTo>
                  <a:pt x="818635" y="1032449"/>
                </a:lnTo>
                <a:lnTo>
                  <a:pt x="821259" y="1028700"/>
                </a:lnTo>
                <a:close/>
              </a:path>
              <a:path w="2368550" h="2425700">
                <a:moveTo>
                  <a:pt x="900821" y="1016000"/>
                </a:moveTo>
                <a:lnTo>
                  <a:pt x="891743" y="1016000"/>
                </a:lnTo>
                <a:lnTo>
                  <a:pt x="898114" y="1028700"/>
                </a:lnTo>
                <a:lnTo>
                  <a:pt x="899752" y="1028700"/>
                </a:lnTo>
                <a:lnTo>
                  <a:pt x="900821" y="1016000"/>
                </a:lnTo>
                <a:close/>
              </a:path>
              <a:path w="2368550" h="2425700">
                <a:moveTo>
                  <a:pt x="844349" y="1003300"/>
                </a:moveTo>
                <a:lnTo>
                  <a:pt x="842125" y="1016000"/>
                </a:lnTo>
                <a:lnTo>
                  <a:pt x="845654" y="1016000"/>
                </a:lnTo>
                <a:lnTo>
                  <a:pt x="844349" y="1003300"/>
                </a:lnTo>
                <a:close/>
              </a:path>
              <a:path w="2368550" h="2425700">
                <a:moveTo>
                  <a:pt x="900683" y="1003300"/>
                </a:moveTo>
                <a:lnTo>
                  <a:pt x="865878" y="1003300"/>
                </a:lnTo>
                <a:lnTo>
                  <a:pt x="856440" y="1016000"/>
                </a:lnTo>
                <a:lnTo>
                  <a:pt x="905484" y="1016000"/>
                </a:lnTo>
                <a:lnTo>
                  <a:pt x="900683" y="1003300"/>
                </a:lnTo>
                <a:close/>
              </a:path>
              <a:path w="2368550" h="2425700">
                <a:moveTo>
                  <a:pt x="862416" y="996126"/>
                </a:moveTo>
                <a:lnTo>
                  <a:pt x="854519" y="1003300"/>
                </a:lnTo>
                <a:lnTo>
                  <a:pt x="864235" y="1003300"/>
                </a:lnTo>
                <a:lnTo>
                  <a:pt x="862416" y="996126"/>
                </a:lnTo>
                <a:close/>
              </a:path>
              <a:path w="2368550" h="2425700">
                <a:moveTo>
                  <a:pt x="873302" y="990600"/>
                </a:moveTo>
                <a:lnTo>
                  <a:pt x="868501" y="990600"/>
                </a:lnTo>
                <a:lnTo>
                  <a:pt x="864379" y="1003300"/>
                </a:lnTo>
                <a:lnTo>
                  <a:pt x="875838" y="1003300"/>
                </a:lnTo>
                <a:lnTo>
                  <a:pt x="873302" y="990600"/>
                </a:lnTo>
                <a:close/>
              </a:path>
              <a:path w="2368550" h="2425700">
                <a:moveTo>
                  <a:pt x="931495" y="990600"/>
                </a:moveTo>
                <a:lnTo>
                  <a:pt x="876084" y="990600"/>
                </a:lnTo>
                <a:lnTo>
                  <a:pt x="875838" y="1003300"/>
                </a:lnTo>
                <a:lnTo>
                  <a:pt x="924077" y="1003300"/>
                </a:lnTo>
                <a:lnTo>
                  <a:pt x="931495" y="990600"/>
                </a:lnTo>
                <a:close/>
              </a:path>
              <a:path w="2368550" h="2425700">
                <a:moveTo>
                  <a:pt x="868501" y="990600"/>
                </a:moveTo>
                <a:lnTo>
                  <a:pt x="861015" y="990600"/>
                </a:lnTo>
                <a:lnTo>
                  <a:pt x="862416" y="996126"/>
                </a:lnTo>
                <a:lnTo>
                  <a:pt x="868501" y="990600"/>
                </a:lnTo>
                <a:close/>
              </a:path>
              <a:path w="2368550" h="2425700">
                <a:moveTo>
                  <a:pt x="967320" y="952500"/>
                </a:moveTo>
                <a:lnTo>
                  <a:pt x="959433" y="952500"/>
                </a:lnTo>
                <a:lnTo>
                  <a:pt x="956694" y="965200"/>
                </a:lnTo>
                <a:lnTo>
                  <a:pt x="892708" y="965200"/>
                </a:lnTo>
                <a:lnTo>
                  <a:pt x="886741" y="977900"/>
                </a:lnTo>
                <a:lnTo>
                  <a:pt x="872347" y="990600"/>
                </a:lnTo>
                <a:lnTo>
                  <a:pt x="937220" y="990600"/>
                </a:lnTo>
                <a:lnTo>
                  <a:pt x="941158" y="977900"/>
                </a:lnTo>
                <a:lnTo>
                  <a:pt x="949291" y="977900"/>
                </a:lnTo>
                <a:lnTo>
                  <a:pt x="957301" y="965200"/>
                </a:lnTo>
                <a:lnTo>
                  <a:pt x="967320" y="952500"/>
                </a:lnTo>
                <a:close/>
              </a:path>
              <a:path w="2368550" h="2425700">
                <a:moveTo>
                  <a:pt x="882904" y="965200"/>
                </a:moveTo>
                <a:lnTo>
                  <a:pt x="880151" y="965200"/>
                </a:lnTo>
                <a:lnTo>
                  <a:pt x="876960" y="977900"/>
                </a:lnTo>
                <a:lnTo>
                  <a:pt x="882904" y="965200"/>
                </a:lnTo>
                <a:close/>
              </a:path>
              <a:path w="2368550" h="2425700">
                <a:moveTo>
                  <a:pt x="902706" y="952500"/>
                </a:moveTo>
                <a:lnTo>
                  <a:pt x="902504" y="952500"/>
                </a:lnTo>
                <a:lnTo>
                  <a:pt x="897153" y="965200"/>
                </a:lnTo>
                <a:lnTo>
                  <a:pt x="900132" y="965200"/>
                </a:lnTo>
                <a:lnTo>
                  <a:pt x="902706" y="952500"/>
                </a:lnTo>
                <a:close/>
              </a:path>
              <a:path w="2368550" h="2425700">
                <a:moveTo>
                  <a:pt x="940192" y="952500"/>
                </a:moveTo>
                <a:lnTo>
                  <a:pt x="915000" y="952500"/>
                </a:lnTo>
                <a:lnTo>
                  <a:pt x="908500" y="965200"/>
                </a:lnTo>
                <a:lnTo>
                  <a:pt x="937187" y="965200"/>
                </a:lnTo>
                <a:lnTo>
                  <a:pt x="940192" y="952500"/>
                </a:lnTo>
                <a:close/>
              </a:path>
              <a:path w="2368550" h="2425700">
                <a:moveTo>
                  <a:pt x="984186" y="939800"/>
                </a:moveTo>
                <a:lnTo>
                  <a:pt x="912298" y="939800"/>
                </a:lnTo>
                <a:lnTo>
                  <a:pt x="907910" y="952500"/>
                </a:lnTo>
                <a:lnTo>
                  <a:pt x="973064" y="952500"/>
                </a:lnTo>
                <a:lnTo>
                  <a:pt x="984186" y="939800"/>
                </a:lnTo>
                <a:close/>
              </a:path>
              <a:path w="2368550" h="2425700">
                <a:moveTo>
                  <a:pt x="921067" y="927100"/>
                </a:moveTo>
                <a:lnTo>
                  <a:pt x="915603" y="939800"/>
                </a:lnTo>
                <a:lnTo>
                  <a:pt x="919722" y="939800"/>
                </a:lnTo>
                <a:lnTo>
                  <a:pt x="921067" y="927100"/>
                </a:lnTo>
                <a:close/>
              </a:path>
              <a:path w="2368550" h="2425700">
                <a:moveTo>
                  <a:pt x="931056" y="927100"/>
                </a:moveTo>
                <a:lnTo>
                  <a:pt x="930084" y="927100"/>
                </a:lnTo>
                <a:lnTo>
                  <a:pt x="923212" y="939800"/>
                </a:lnTo>
                <a:lnTo>
                  <a:pt x="926150" y="939800"/>
                </a:lnTo>
                <a:lnTo>
                  <a:pt x="931056" y="927100"/>
                </a:lnTo>
                <a:close/>
              </a:path>
              <a:path w="2368550" h="2425700">
                <a:moveTo>
                  <a:pt x="999990" y="927100"/>
                </a:moveTo>
                <a:lnTo>
                  <a:pt x="933373" y="927100"/>
                </a:lnTo>
                <a:lnTo>
                  <a:pt x="932308" y="939800"/>
                </a:lnTo>
                <a:lnTo>
                  <a:pt x="992776" y="939800"/>
                </a:lnTo>
                <a:lnTo>
                  <a:pt x="999990" y="927100"/>
                </a:lnTo>
                <a:close/>
              </a:path>
              <a:path w="2368550" h="2425700">
                <a:moveTo>
                  <a:pt x="940105" y="915780"/>
                </a:moveTo>
                <a:lnTo>
                  <a:pt x="933142" y="927100"/>
                </a:lnTo>
                <a:lnTo>
                  <a:pt x="943022" y="927100"/>
                </a:lnTo>
                <a:lnTo>
                  <a:pt x="940105" y="915780"/>
                </a:lnTo>
                <a:close/>
              </a:path>
              <a:path w="2368550" h="2425700">
                <a:moveTo>
                  <a:pt x="1002449" y="914400"/>
                </a:moveTo>
                <a:lnTo>
                  <a:pt x="950555" y="914400"/>
                </a:lnTo>
                <a:lnTo>
                  <a:pt x="949136" y="927100"/>
                </a:lnTo>
                <a:lnTo>
                  <a:pt x="993832" y="927100"/>
                </a:lnTo>
                <a:lnTo>
                  <a:pt x="1002449" y="914400"/>
                </a:lnTo>
                <a:close/>
              </a:path>
              <a:path w="2368550" h="2425700">
                <a:moveTo>
                  <a:pt x="940954" y="914400"/>
                </a:moveTo>
                <a:lnTo>
                  <a:pt x="939749" y="914400"/>
                </a:lnTo>
                <a:lnTo>
                  <a:pt x="940105" y="915780"/>
                </a:lnTo>
                <a:lnTo>
                  <a:pt x="940954" y="914400"/>
                </a:lnTo>
                <a:close/>
              </a:path>
              <a:path w="2368550" h="2425700">
                <a:moveTo>
                  <a:pt x="952068" y="901700"/>
                </a:moveTo>
                <a:lnTo>
                  <a:pt x="950963" y="901700"/>
                </a:lnTo>
                <a:lnTo>
                  <a:pt x="940954" y="914400"/>
                </a:lnTo>
                <a:lnTo>
                  <a:pt x="948390" y="914400"/>
                </a:lnTo>
                <a:lnTo>
                  <a:pt x="952068" y="901700"/>
                </a:lnTo>
                <a:close/>
              </a:path>
              <a:path w="2368550" h="2425700">
                <a:moveTo>
                  <a:pt x="957326" y="901700"/>
                </a:moveTo>
                <a:lnTo>
                  <a:pt x="952068" y="901700"/>
                </a:lnTo>
                <a:lnTo>
                  <a:pt x="949780" y="914400"/>
                </a:lnTo>
                <a:lnTo>
                  <a:pt x="960656" y="914400"/>
                </a:lnTo>
                <a:lnTo>
                  <a:pt x="957326" y="901700"/>
                </a:lnTo>
                <a:close/>
              </a:path>
              <a:path w="2368550" h="2425700">
                <a:moveTo>
                  <a:pt x="989330" y="889000"/>
                </a:moveTo>
                <a:lnTo>
                  <a:pt x="974661" y="889000"/>
                </a:lnTo>
                <a:lnTo>
                  <a:pt x="967573" y="901700"/>
                </a:lnTo>
                <a:lnTo>
                  <a:pt x="963488" y="914400"/>
                </a:lnTo>
                <a:lnTo>
                  <a:pt x="970198" y="914400"/>
                </a:lnTo>
                <a:lnTo>
                  <a:pt x="970775" y="901700"/>
                </a:lnTo>
                <a:lnTo>
                  <a:pt x="992628" y="901700"/>
                </a:lnTo>
                <a:lnTo>
                  <a:pt x="989330" y="889000"/>
                </a:lnTo>
                <a:close/>
              </a:path>
              <a:path w="2368550" h="2425700">
                <a:moveTo>
                  <a:pt x="1024408" y="901700"/>
                </a:moveTo>
                <a:lnTo>
                  <a:pt x="973056" y="901700"/>
                </a:lnTo>
                <a:lnTo>
                  <a:pt x="970198" y="914400"/>
                </a:lnTo>
                <a:lnTo>
                  <a:pt x="1016635" y="914400"/>
                </a:lnTo>
                <a:lnTo>
                  <a:pt x="1024408" y="901700"/>
                </a:lnTo>
                <a:close/>
              </a:path>
              <a:path w="2368550" h="2425700">
                <a:moveTo>
                  <a:pt x="1039964" y="889000"/>
                </a:moveTo>
                <a:lnTo>
                  <a:pt x="990658" y="889000"/>
                </a:lnTo>
                <a:lnTo>
                  <a:pt x="992628" y="901700"/>
                </a:lnTo>
                <a:lnTo>
                  <a:pt x="1031708" y="901700"/>
                </a:lnTo>
                <a:lnTo>
                  <a:pt x="1039964" y="889000"/>
                </a:lnTo>
                <a:close/>
              </a:path>
              <a:path w="2368550" h="2425700">
                <a:moveTo>
                  <a:pt x="1037141" y="876300"/>
                </a:moveTo>
                <a:lnTo>
                  <a:pt x="974093" y="876300"/>
                </a:lnTo>
                <a:lnTo>
                  <a:pt x="977395" y="889000"/>
                </a:lnTo>
                <a:lnTo>
                  <a:pt x="1032548" y="889000"/>
                </a:lnTo>
                <a:lnTo>
                  <a:pt x="1037141" y="876300"/>
                </a:lnTo>
                <a:close/>
              </a:path>
              <a:path w="2368550" h="2425700">
                <a:moveTo>
                  <a:pt x="1041956" y="876300"/>
                </a:moveTo>
                <a:lnTo>
                  <a:pt x="1037141" y="876300"/>
                </a:lnTo>
                <a:lnTo>
                  <a:pt x="1036672" y="889000"/>
                </a:lnTo>
                <a:lnTo>
                  <a:pt x="1039779" y="889000"/>
                </a:lnTo>
                <a:lnTo>
                  <a:pt x="1041956" y="876300"/>
                </a:lnTo>
                <a:close/>
              </a:path>
              <a:path w="2368550" h="2425700">
                <a:moveTo>
                  <a:pt x="1071234" y="863600"/>
                </a:moveTo>
                <a:lnTo>
                  <a:pt x="994395" y="863600"/>
                </a:lnTo>
                <a:lnTo>
                  <a:pt x="987648" y="876300"/>
                </a:lnTo>
                <a:lnTo>
                  <a:pt x="1051356" y="876300"/>
                </a:lnTo>
                <a:lnTo>
                  <a:pt x="1043604" y="889000"/>
                </a:lnTo>
                <a:lnTo>
                  <a:pt x="1056290" y="876300"/>
                </a:lnTo>
                <a:lnTo>
                  <a:pt x="1071234" y="863600"/>
                </a:lnTo>
                <a:close/>
              </a:path>
              <a:path w="2368550" h="2425700">
                <a:moveTo>
                  <a:pt x="1082662" y="850900"/>
                </a:moveTo>
                <a:lnTo>
                  <a:pt x="1011415" y="850900"/>
                </a:lnTo>
                <a:lnTo>
                  <a:pt x="1012367" y="863600"/>
                </a:lnTo>
                <a:lnTo>
                  <a:pt x="1073268" y="863600"/>
                </a:lnTo>
                <a:lnTo>
                  <a:pt x="1082662" y="850900"/>
                </a:lnTo>
                <a:close/>
              </a:path>
              <a:path w="2368550" h="2425700">
                <a:moveTo>
                  <a:pt x="1021727" y="842179"/>
                </a:moveTo>
                <a:lnTo>
                  <a:pt x="1011048" y="850900"/>
                </a:lnTo>
                <a:lnTo>
                  <a:pt x="1020447" y="850900"/>
                </a:lnTo>
                <a:lnTo>
                  <a:pt x="1021727" y="842179"/>
                </a:lnTo>
                <a:close/>
              </a:path>
              <a:path w="2368550" h="2425700">
                <a:moveTo>
                  <a:pt x="1032789" y="838200"/>
                </a:moveTo>
                <a:lnTo>
                  <a:pt x="1029777" y="838200"/>
                </a:lnTo>
                <a:lnTo>
                  <a:pt x="1026045" y="850900"/>
                </a:lnTo>
                <a:lnTo>
                  <a:pt x="1026286" y="850900"/>
                </a:lnTo>
                <a:lnTo>
                  <a:pt x="1032789" y="838200"/>
                </a:lnTo>
                <a:close/>
              </a:path>
              <a:path w="2368550" h="2425700">
                <a:moveTo>
                  <a:pt x="1066495" y="825500"/>
                </a:moveTo>
                <a:lnTo>
                  <a:pt x="1055238" y="825500"/>
                </a:lnTo>
                <a:lnTo>
                  <a:pt x="1041365" y="838200"/>
                </a:lnTo>
                <a:lnTo>
                  <a:pt x="1026286" y="850900"/>
                </a:lnTo>
                <a:lnTo>
                  <a:pt x="1090533" y="850900"/>
                </a:lnTo>
                <a:lnTo>
                  <a:pt x="1091418" y="838200"/>
                </a:lnTo>
                <a:lnTo>
                  <a:pt x="1068971" y="838200"/>
                </a:lnTo>
                <a:lnTo>
                  <a:pt x="1066495" y="825500"/>
                </a:lnTo>
                <a:close/>
              </a:path>
              <a:path w="2368550" h="2425700">
                <a:moveTo>
                  <a:pt x="1026601" y="838200"/>
                </a:moveTo>
                <a:lnTo>
                  <a:pt x="1022311" y="838200"/>
                </a:lnTo>
                <a:lnTo>
                  <a:pt x="1021727" y="842179"/>
                </a:lnTo>
                <a:lnTo>
                  <a:pt x="1026601" y="838200"/>
                </a:lnTo>
                <a:close/>
              </a:path>
              <a:path w="2368550" h="2425700">
                <a:moveTo>
                  <a:pt x="1111110" y="825500"/>
                </a:moveTo>
                <a:lnTo>
                  <a:pt x="1076642" y="825500"/>
                </a:lnTo>
                <a:lnTo>
                  <a:pt x="1068971" y="838200"/>
                </a:lnTo>
                <a:lnTo>
                  <a:pt x="1109305" y="838200"/>
                </a:lnTo>
                <a:lnTo>
                  <a:pt x="1111110" y="825500"/>
                </a:lnTo>
                <a:close/>
              </a:path>
              <a:path w="2368550" h="2425700">
                <a:moveTo>
                  <a:pt x="1079055" y="812800"/>
                </a:moveTo>
                <a:lnTo>
                  <a:pt x="1048661" y="812800"/>
                </a:lnTo>
                <a:lnTo>
                  <a:pt x="1045121" y="825500"/>
                </a:lnTo>
                <a:lnTo>
                  <a:pt x="1071805" y="825500"/>
                </a:lnTo>
                <a:lnTo>
                  <a:pt x="1079055" y="812800"/>
                </a:lnTo>
                <a:close/>
              </a:path>
              <a:path w="2368550" h="2425700">
                <a:moveTo>
                  <a:pt x="1124089" y="812800"/>
                </a:moveTo>
                <a:lnTo>
                  <a:pt x="1079055" y="812800"/>
                </a:lnTo>
                <a:lnTo>
                  <a:pt x="1078877" y="825500"/>
                </a:lnTo>
                <a:lnTo>
                  <a:pt x="1113886" y="825500"/>
                </a:lnTo>
                <a:lnTo>
                  <a:pt x="1124089" y="812800"/>
                </a:lnTo>
                <a:close/>
              </a:path>
              <a:path w="2368550" h="2425700">
                <a:moveTo>
                  <a:pt x="1133868" y="800100"/>
                </a:moveTo>
                <a:lnTo>
                  <a:pt x="1072959" y="800100"/>
                </a:lnTo>
                <a:lnTo>
                  <a:pt x="1076975" y="812800"/>
                </a:lnTo>
                <a:lnTo>
                  <a:pt x="1125989" y="812800"/>
                </a:lnTo>
                <a:lnTo>
                  <a:pt x="1133868" y="800100"/>
                </a:lnTo>
                <a:close/>
              </a:path>
              <a:path w="2368550" h="2425700">
                <a:moveTo>
                  <a:pt x="1098781" y="774700"/>
                </a:moveTo>
                <a:lnTo>
                  <a:pt x="1095477" y="774700"/>
                </a:lnTo>
                <a:lnTo>
                  <a:pt x="1092873" y="787400"/>
                </a:lnTo>
                <a:lnTo>
                  <a:pt x="1089929" y="800100"/>
                </a:lnTo>
                <a:lnTo>
                  <a:pt x="1148243" y="800100"/>
                </a:lnTo>
                <a:lnTo>
                  <a:pt x="1145864" y="787400"/>
                </a:lnTo>
                <a:lnTo>
                  <a:pt x="1101952" y="787400"/>
                </a:lnTo>
                <a:lnTo>
                  <a:pt x="1098781" y="774700"/>
                </a:lnTo>
                <a:close/>
              </a:path>
              <a:path w="2368550" h="2425700">
                <a:moveTo>
                  <a:pt x="1129272" y="762000"/>
                </a:moveTo>
                <a:lnTo>
                  <a:pt x="1112591" y="762000"/>
                </a:lnTo>
                <a:lnTo>
                  <a:pt x="1107320" y="771127"/>
                </a:lnTo>
                <a:lnTo>
                  <a:pt x="1108570" y="774700"/>
                </a:lnTo>
                <a:lnTo>
                  <a:pt x="1105966" y="774700"/>
                </a:lnTo>
                <a:lnTo>
                  <a:pt x="1107129" y="787400"/>
                </a:lnTo>
                <a:lnTo>
                  <a:pt x="1141222" y="787400"/>
                </a:lnTo>
                <a:lnTo>
                  <a:pt x="1139515" y="780881"/>
                </a:lnTo>
                <a:lnTo>
                  <a:pt x="1135697" y="774700"/>
                </a:lnTo>
                <a:lnTo>
                  <a:pt x="1129272" y="762000"/>
                </a:lnTo>
                <a:close/>
              </a:path>
              <a:path w="2368550" h="2425700">
                <a:moveTo>
                  <a:pt x="1177289" y="762000"/>
                </a:moveTo>
                <a:lnTo>
                  <a:pt x="1132008" y="762000"/>
                </a:lnTo>
                <a:lnTo>
                  <a:pt x="1137897" y="774700"/>
                </a:lnTo>
                <a:lnTo>
                  <a:pt x="1139515" y="780881"/>
                </a:lnTo>
                <a:lnTo>
                  <a:pt x="1143542" y="787400"/>
                </a:lnTo>
                <a:lnTo>
                  <a:pt x="1165834" y="787400"/>
                </a:lnTo>
                <a:lnTo>
                  <a:pt x="1167371" y="774700"/>
                </a:lnTo>
                <a:lnTo>
                  <a:pt x="1178361" y="774700"/>
                </a:lnTo>
                <a:lnTo>
                  <a:pt x="1177289" y="762000"/>
                </a:lnTo>
                <a:close/>
              </a:path>
              <a:path w="2368550" h="2425700">
                <a:moveTo>
                  <a:pt x="1132008" y="762000"/>
                </a:moveTo>
                <a:lnTo>
                  <a:pt x="1129272" y="762000"/>
                </a:lnTo>
                <a:lnTo>
                  <a:pt x="1135697" y="774700"/>
                </a:lnTo>
                <a:lnTo>
                  <a:pt x="1139515" y="780881"/>
                </a:lnTo>
                <a:lnTo>
                  <a:pt x="1137897" y="774700"/>
                </a:lnTo>
                <a:lnTo>
                  <a:pt x="1132008" y="762000"/>
                </a:lnTo>
                <a:close/>
              </a:path>
              <a:path w="2368550" h="2425700">
                <a:moveTo>
                  <a:pt x="1104125" y="762000"/>
                </a:moveTo>
                <a:lnTo>
                  <a:pt x="1102690" y="774700"/>
                </a:lnTo>
                <a:lnTo>
                  <a:pt x="1105257" y="774700"/>
                </a:lnTo>
                <a:lnTo>
                  <a:pt x="1107320" y="771127"/>
                </a:lnTo>
                <a:lnTo>
                  <a:pt x="1104125" y="762000"/>
                </a:lnTo>
                <a:close/>
              </a:path>
              <a:path w="2368550" h="2425700">
                <a:moveTo>
                  <a:pt x="1186145" y="762000"/>
                </a:moveTo>
                <a:lnTo>
                  <a:pt x="1181528" y="762000"/>
                </a:lnTo>
                <a:lnTo>
                  <a:pt x="1178361" y="774700"/>
                </a:lnTo>
                <a:lnTo>
                  <a:pt x="1178985" y="774700"/>
                </a:lnTo>
                <a:lnTo>
                  <a:pt x="1186145" y="762000"/>
                </a:lnTo>
                <a:close/>
              </a:path>
              <a:path w="2368550" h="2425700">
                <a:moveTo>
                  <a:pt x="1194219" y="749300"/>
                </a:moveTo>
                <a:lnTo>
                  <a:pt x="1124245" y="749300"/>
                </a:lnTo>
                <a:lnTo>
                  <a:pt x="1119974" y="762000"/>
                </a:lnTo>
                <a:lnTo>
                  <a:pt x="1187121" y="762000"/>
                </a:lnTo>
                <a:lnTo>
                  <a:pt x="1194219" y="749300"/>
                </a:lnTo>
                <a:close/>
              </a:path>
              <a:path w="2368550" h="2425700">
                <a:moveTo>
                  <a:pt x="1128191" y="736600"/>
                </a:moveTo>
                <a:lnTo>
                  <a:pt x="1127366" y="749300"/>
                </a:lnTo>
                <a:lnTo>
                  <a:pt x="1135748" y="749300"/>
                </a:lnTo>
                <a:lnTo>
                  <a:pt x="1128191" y="736600"/>
                </a:lnTo>
                <a:close/>
              </a:path>
              <a:path w="2368550" h="2425700">
                <a:moveTo>
                  <a:pt x="1162685" y="723900"/>
                </a:moveTo>
                <a:lnTo>
                  <a:pt x="1161910" y="723900"/>
                </a:lnTo>
                <a:lnTo>
                  <a:pt x="1146149" y="736600"/>
                </a:lnTo>
                <a:lnTo>
                  <a:pt x="1139867" y="749300"/>
                </a:lnTo>
                <a:lnTo>
                  <a:pt x="1147036" y="749300"/>
                </a:lnTo>
                <a:lnTo>
                  <a:pt x="1152867" y="736600"/>
                </a:lnTo>
                <a:lnTo>
                  <a:pt x="1159954" y="736600"/>
                </a:lnTo>
                <a:lnTo>
                  <a:pt x="1162685" y="723900"/>
                </a:lnTo>
                <a:close/>
              </a:path>
              <a:path w="2368550" h="2425700">
                <a:moveTo>
                  <a:pt x="1220135" y="736600"/>
                </a:moveTo>
                <a:lnTo>
                  <a:pt x="1158620" y="736600"/>
                </a:lnTo>
                <a:lnTo>
                  <a:pt x="1152815" y="749300"/>
                </a:lnTo>
                <a:lnTo>
                  <a:pt x="1213396" y="749300"/>
                </a:lnTo>
                <a:lnTo>
                  <a:pt x="1220037" y="737233"/>
                </a:lnTo>
                <a:lnTo>
                  <a:pt x="1220135" y="736600"/>
                </a:lnTo>
                <a:close/>
              </a:path>
              <a:path w="2368550" h="2425700">
                <a:moveTo>
                  <a:pt x="1218207" y="749088"/>
                </a:moveTo>
                <a:lnTo>
                  <a:pt x="1218142" y="749300"/>
                </a:lnTo>
                <a:lnTo>
                  <a:pt x="1218207" y="749088"/>
                </a:lnTo>
                <a:close/>
              </a:path>
              <a:path w="2368550" h="2425700">
                <a:moveTo>
                  <a:pt x="1222032" y="736600"/>
                </a:moveTo>
                <a:lnTo>
                  <a:pt x="1220386" y="736600"/>
                </a:lnTo>
                <a:lnTo>
                  <a:pt x="1220037" y="737233"/>
                </a:lnTo>
                <a:lnTo>
                  <a:pt x="1218207" y="749088"/>
                </a:lnTo>
                <a:lnTo>
                  <a:pt x="1222032" y="736600"/>
                </a:lnTo>
                <a:close/>
              </a:path>
              <a:path w="2368550" h="2425700">
                <a:moveTo>
                  <a:pt x="1220892" y="711200"/>
                </a:moveTo>
                <a:lnTo>
                  <a:pt x="1168142" y="711200"/>
                </a:lnTo>
                <a:lnTo>
                  <a:pt x="1170163" y="723900"/>
                </a:lnTo>
                <a:lnTo>
                  <a:pt x="1167523" y="736600"/>
                </a:lnTo>
                <a:lnTo>
                  <a:pt x="1191312" y="736600"/>
                </a:lnTo>
                <a:lnTo>
                  <a:pt x="1204709" y="723900"/>
                </a:lnTo>
                <a:lnTo>
                  <a:pt x="1223941" y="723900"/>
                </a:lnTo>
                <a:lnTo>
                  <a:pt x="1220892" y="711200"/>
                </a:lnTo>
                <a:close/>
              </a:path>
              <a:path w="2368550" h="2425700">
                <a:moveTo>
                  <a:pt x="1221320" y="723900"/>
                </a:moveTo>
                <a:lnTo>
                  <a:pt x="1204709" y="723900"/>
                </a:lnTo>
                <a:lnTo>
                  <a:pt x="1204955" y="736600"/>
                </a:lnTo>
                <a:lnTo>
                  <a:pt x="1214010" y="736600"/>
                </a:lnTo>
                <a:lnTo>
                  <a:pt x="1221320" y="723900"/>
                </a:lnTo>
                <a:close/>
              </a:path>
              <a:path w="2368550" h="2425700">
                <a:moveTo>
                  <a:pt x="1244041" y="723900"/>
                </a:moveTo>
                <a:lnTo>
                  <a:pt x="1221320" y="723900"/>
                </a:lnTo>
                <a:lnTo>
                  <a:pt x="1216329" y="736600"/>
                </a:lnTo>
                <a:lnTo>
                  <a:pt x="1230928" y="736600"/>
                </a:lnTo>
                <a:lnTo>
                  <a:pt x="1244041" y="723900"/>
                </a:lnTo>
                <a:close/>
              </a:path>
              <a:path w="2368550" h="2425700">
                <a:moveTo>
                  <a:pt x="1268154" y="698500"/>
                </a:moveTo>
                <a:lnTo>
                  <a:pt x="1215327" y="698500"/>
                </a:lnTo>
                <a:lnTo>
                  <a:pt x="1202677" y="711200"/>
                </a:lnTo>
                <a:lnTo>
                  <a:pt x="1228246" y="711200"/>
                </a:lnTo>
                <a:lnTo>
                  <a:pt x="1223941" y="723900"/>
                </a:lnTo>
                <a:lnTo>
                  <a:pt x="1250605" y="723900"/>
                </a:lnTo>
                <a:lnTo>
                  <a:pt x="1261525" y="711200"/>
                </a:lnTo>
                <a:lnTo>
                  <a:pt x="1268154" y="698500"/>
                </a:lnTo>
                <a:close/>
              </a:path>
              <a:path w="2368550" h="2425700">
                <a:moveTo>
                  <a:pt x="1272927" y="685800"/>
                </a:moveTo>
                <a:lnTo>
                  <a:pt x="1223302" y="685800"/>
                </a:lnTo>
                <a:lnTo>
                  <a:pt x="1217673" y="698500"/>
                </a:lnTo>
                <a:lnTo>
                  <a:pt x="1265474" y="698500"/>
                </a:lnTo>
                <a:lnTo>
                  <a:pt x="1272927" y="685800"/>
                </a:lnTo>
                <a:close/>
              </a:path>
              <a:path w="2368550" h="2425700">
                <a:moveTo>
                  <a:pt x="1274737" y="685800"/>
                </a:moveTo>
                <a:lnTo>
                  <a:pt x="1271143" y="698500"/>
                </a:lnTo>
                <a:lnTo>
                  <a:pt x="1276515" y="698500"/>
                </a:lnTo>
                <a:lnTo>
                  <a:pt x="1274737" y="685800"/>
                </a:lnTo>
                <a:close/>
              </a:path>
              <a:path w="2368550" h="2425700">
                <a:moveTo>
                  <a:pt x="1307081" y="655231"/>
                </a:moveTo>
                <a:lnTo>
                  <a:pt x="1308344" y="660400"/>
                </a:lnTo>
                <a:lnTo>
                  <a:pt x="1274229" y="660400"/>
                </a:lnTo>
                <a:lnTo>
                  <a:pt x="1265072" y="673100"/>
                </a:lnTo>
                <a:lnTo>
                  <a:pt x="1222698" y="673100"/>
                </a:lnTo>
                <a:lnTo>
                  <a:pt x="1223857" y="685800"/>
                </a:lnTo>
                <a:lnTo>
                  <a:pt x="1287399" y="685800"/>
                </a:lnTo>
                <a:lnTo>
                  <a:pt x="1308786" y="673100"/>
                </a:lnTo>
                <a:lnTo>
                  <a:pt x="1310398" y="660400"/>
                </a:lnTo>
                <a:lnTo>
                  <a:pt x="1307081" y="655231"/>
                </a:lnTo>
                <a:close/>
              </a:path>
              <a:path w="2368550" h="2425700">
                <a:moveTo>
                  <a:pt x="1226693" y="660400"/>
                </a:moveTo>
                <a:lnTo>
                  <a:pt x="1223873" y="673100"/>
                </a:lnTo>
                <a:lnTo>
                  <a:pt x="1228534" y="673100"/>
                </a:lnTo>
                <a:lnTo>
                  <a:pt x="1226693" y="660400"/>
                </a:lnTo>
                <a:close/>
              </a:path>
              <a:path w="2368550" h="2425700">
                <a:moveTo>
                  <a:pt x="1246442" y="660400"/>
                </a:moveTo>
                <a:lnTo>
                  <a:pt x="1240255" y="660400"/>
                </a:lnTo>
                <a:lnTo>
                  <a:pt x="1231874" y="673100"/>
                </a:lnTo>
                <a:lnTo>
                  <a:pt x="1242923" y="673100"/>
                </a:lnTo>
                <a:lnTo>
                  <a:pt x="1246442" y="660400"/>
                </a:lnTo>
                <a:close/>
              </a:path>
              <a:path w="2368550" h="2425700">
                <a:moveTo>
                  <a:pt x="1262422" y="660400"/>
                </a:moveTo>
                <a:lnTo>
                  <a:pt x="1258306" y="660400"/>
                </a:lnTo>
                <a:lnTo>
                  <a:pt x="1242923" y="673100"/>
                </a:lnTo>
                <a:lnTo>
                  <a:pt x="1265072" y="673100"/>
                </a:lnTo>
                <a:lnTo>
                  <a:pt x="1262422" y="660400"/>
                </a:lnTo>
                <a:close/>
              </a:path>
              <a:path w="2368550" h="2425700">
                <a:moveTo>
                  <a:pt x="1302247" y="647700"/>
                </a:moveTo>
                <a:lnTo>
                  <a:pt x="1256564" y="647700"/>
                </a:lnTo>
                <a:lnTo>
                  <a:pt x="1260052" y="660400"/>
                </a:lnTo>
                <a:lnTo>
                  <a:pt x="1308344" y="660400"/>
                </a:lnTo>
                <a:lnTo>
                  <a:pt x="1307081" y="655231"/>
                </a:lnTo>
                <a:lnTo>
                  <a:pt x="1302247" y="647700"/>
                </a:lnTo>
                <a:close/>
              </a:path>
              <a:path w="2368550" h="2425700">
                <a:moveTo>
                  <a:pt x="1330052" y="647700"/>
                </a:moveTo>
                <a:lnTo>
                  <a:pt x="1305240" y="647700"/>
                </a:lnTo>
                <a:lnTo>
                  <a:pt x="1307081" y="655231"/>
                </a:lnTo>
                <a:lnTo>
                  <a:pt x="1310398" y="660400"/>
                </a:lnTo>
                <a:lnTo>
                  <a:pt x="1326743" y="660400"/>
                </a:lnTo>
                <a:lnTo>
                  <a:pt x="1330052" y="647700"/>
                </a:lnTo>
                <a:close/>
              </a:path>
              <a:path w="2368550" h="2425700">
                <a:moveTo>
                  <a:pt x="1264804" y="635000"/>
                </a:moveTo>
                <a:lnTo>
                  <a:pt x="1256245" y="647700"/>
                </a:lnTo>
                <a:lnTo>
                  <a:pt x="1270039" y="647700"/>
                </a:lnTo>
                <a:lnTo>
                  <a:pt x="1264804" y="635000"/>
                </a:lnTo>
                <a:close/>
              </a:path>
              <a:path w="2368550" h="2425700">
                <a:moveTo>
                  <a:pt x="1282546" y="635000"/>
                </a:moveTo>
                <a:lnTo>
                  <a:pt x="1270431" y="635000"/>
                </a:lnTo>
                <a:lnTo>
                  <a:pt x="1271924" y="647700"/>
                </a:lnTo>
                <a:lnTo>
                  <a:pt x="1280414" y="647700"/>
                </a:lnTo>
                <a:lnTo>
                  <a:pt x="1282546" y="635000"/>
                </a:lnTo>
                <a:close/>
              </a:path>
              <a:path w="2368550" h="2425700">
                <a:moveTo>
                  <a:pt x="1305707" y="635000"/>
                </a:moveTo>
                <a:lnTo>
                  <a:pt x="1285768" y="635000"/>
                </a:lnTo>
                <a:lnTo>
                  <a:pt x="1280414" y="647700"/>
                </a:lnTo>
                <a:lnTo>
                  <a:pt x="1294345" y="647700"/>
                </a:lnTo>
                <a:lnTo>
                  <a:pt x="1305707" y="635000"/>
                </a:lnTo>
                <a:close/>
              </a:path>
              <a:path w="2368550" h="2425700">
                <a:moveTo>
                  <a:pt x="1369858" y="622300"/>
                </a:moveTo>
                <a:lnTo>
                  <a:pt x="1311381" y="622300"/>
                </a:lnTo>
                <a:lnTo>
                  <a:pt x="1299375" y="635000"/>
                </a:lnTo>
                <a:lnTo>
                  <a:pt x="1305707" y="635000"/>
                </a:lnTo>
                <a:lnTo>
                  <a:pt x="1311629" y="647700"/>
                </a:lnTo>
                <a:lnTo>
                  <a:pt x="1346844" y="647700"/>
                </a:lnTo>
                <a:lnTo>
                  <a:pt x="1351546" y="635000"/>
                </a:lnTo>
                <a:lnTo>
                  <a:pt x="1369858" y="622300"/>
                </a:lnTo>
                <a:close/>
              </a:path>
              <a:path w="2368550" h="2425700">
                <a:moveTo>
                  <a:pt x="1280985" y="622300"/>
                </a:moveTo>
                <a:lnTo>
                  <a:pt x="1279695" y="635000"/>
                </a:lnTo>
                <a:lnTo>
                  <a:pt x="1284478" y="635000"/>
                </a:lnTo>
                <a:lnTo>
                  <a:pt x="1280985" y="622300"/>
                </a:lnTo>
                <a:close/>
              </a:path>
              <a:path w="2368550" h="2425700">
                <a:moveTo>
                  <a:pt x="1294931" y="622300"/>
                </a:moveTo>
                <a:lnTo>
                  <a:pt x="1289546" y="622300"/>
                </a:lnTo>
                <a:lnTo>
                  <a:pt x="1284478" y="635000"/>
                </a:lnTo>
                <a:lnTo>
                  <a:pt x="1299375" y="635000"/>
                </a:lnTo>
                <a:lnTo>
                  <a:pt x="1294931" y="622300"/>
                </a:lnTo>
                <a:close/>
              </a:path>
              <a:path w="2368550" h="2425700">
                <a:moveTo>
                  <a:pt x="1320101" y="609600"/>
                </a:moveTo>
                <a:lnTo>
                  <a:pt x="1304186" y="609600"/>
                </a:lnTo>
                <a:lnTo>
                  <a:pt x="1308093" y="622300"/>
                </a:lnTo>
                <a:lnTo>
                  <a:pt x="1316050" y="622300"/>
                </a:lnTo>
                <a:lnTo>
                  <a:pt x="1320101" y="609600"/>
                </a:lnTo>
                <a:close/>
              </a:path>
              <a:path w="2368550" h="2425700">
                <a:moveTo>
                  <a:pt x="1372387" y="609600"/>
                </a:moveTo>
                <a:lnTo>
                  <a:pt x="1321308" y="609600"/>
                </a:lnTo>
                <a:lnTo>
                  <a:pt x="1316050" y="622300"/>
                </a:lnTo>
                <a:lnTo>
                  <a:pt x="1372292" y="622300"/>
                </a:lnTo>
                <a:lnTo>
                  <a:pt x="1372387" y="609600"/>
                </a:lnTo>
                <a:close/>
              </a:path>
              <a:path w="2368550" h="2425700">
                <a:moveTo>
                  <a:pt x="1319745" y="596900"/>
                </a:moveTo>
                <a:lnTo>
                  <a:pt x="1308451" y="596900"/>
                </a:lnTo>
                <a:lnTo>
                  <a:pt x="1306091" y="609600"/>
                </a:lnTo>
                <a:lnTo>
                  <a:pt x="1324562" y="609600"/>
                </a:lnTo>
                <a:lnTo>
                  <a:pt x="1319745" y="596900"/>
                </a:lnTo>
                <a:close/>
              </a:path>
              <a:path w="2368550" h="2425700">
                <a:moveTo>
                  <a:pt x="1400784" y="596900"/>
                </a:moveTo>
                <a:lnTo>
                  <a:pt x="1326792" y="596900"/>
                </a:lnTo>
                <a:lnTo>
                  <a:pt x="1324562" y="609600"/>
                </a:lnTo>
                <a:lnTo>
                  <a:pt x="1396215" y="609600"/>
                </a:lnTo>
                <a:lnTo>
                  <a:pt x="1400784" y="596900"/>
                </a:lnTo>
                <a:close/>
              </a:path>
              <a:path w="2368550" h="2425700">
                <a:moveTo>
                  <a:pt x="1414729" y="584200"/>
                </a:moveTo>
                <a:lnTo>
                  <a:pt x="1356333" y="584200"/>
                </a:lnTo>
                <a:lnTo>
                  <a:pt x="1334630" y="596900"/>
                </a:lnTo>
                <a:lnTo>
                  <a:pt x="1412473" y="596900"/>
                </a:lnTo>
                <a:lnTo>
                  <a:pt x="1414729" y="584200"/>
                </a:lnTo>
                <a:close/>
              </a:path>
              <a:path w="2368550" h="2425700">
                <a:moveTo>
                  <a:pt x="1426968" y="571500"/>
                </a:moveTo>
                <a:lnTo>
                  <a:pt x="1351510" y="571500"/>
                </a:lnTo>
                <a:lnTo>
                  <a:pt x="1356344" y="584200"/>
                </a:lnTo>
                <a:lnTo>
                  <a:pt x="1429612" y="584200"/>
                </a:lnTo>
                <a:lnTo>
                  <a:pt x="1426968" y="571500"/>
                </a:lnTo>
                <a:close/>
              </a:path>
              <a:path w="2368550" h="2425700">
                <a:moveTo>
                  <a:pt x="1439449" y="558800"/>
                </a:moveTo>
                <a:lnTo>
                  <a:pt x="1376703" y="558800"/>
                </a:lnTo>
                <a:lnTo>
                  <a:pt x="1364221" y="571500"/>
                </a:lnTo>
                <a:lnTo>
                  <a:pt x="1426349" y="571500"/>
                </a:lnTo>
                <a:lnTo>
                  <a:pt x="1439439" y="558922"/>
                </a:lnTo>
                <a:close/>
              </a:path>
              <a:path w="2368550" h="2425700">
                <a:moveTo>
                  <a:pt x="1448384" y="558800"/>
                </a:moveTo>
                <a:lnTo>
                  <a:pt x="1439567" y="558800"/>
                </a:lnTo>
                <a:lnTo>
                  <a:pt x="1439439" y="558922"/>
                </a:lnTo>
                <a:lnTo>
                  <a:pt x="1438379" y="571500"/>
                </a:lnTo>
                <a:lnTo>
                  <a:pt x="1451292" y="571500"/>
                </a:lnTo>
                <a:lnTo>
                  <a:pt x="1449109" y="559827"/>
                </a:lnTo>
                <a:lnTo>
                  <a:pt x="1448384" y="558800"/>
                </a:lnTo>
                <a:close/>
              </a:path>
              <a:path w="2368550" h="2425700">
                <a:moveTo>
                  <a:pt x="1457604" y="558800"/>
                </a:moveTo>
                <a:lnTo>
                  <a:pt x="1448917" y="558800"/>
                </a:lnTo>
                <a:lnTo>
                  <a:pt x="1449109" y="559827"/>
                </a:lnTo>
                <a:lnTo>
                  <a:pt x="1457350" y="571500"/>
                </a:lnTo>
                <a:lnTo>
                  <a:pt x="1457604" y="558800"/>
                </a:lnTo>
                <a:close/>
              </a:path>
              <a:path w="2368550" h="2425700">
                <a:moveTo>
                  <a:pt x="1439567" y="558800"/>
                </a:moveTo>
                <a:lnTo>
                  <a:pt x="1439439" y="558922"/>
                </a:lnTo>
                <a:lnTo>
                  <a:pt x="1439567" y="558800"/>
                </a:lnTo>
                <a:close/>
              </a:path>
              <a:path w="2368550" h="2425700">
                <a:moveTo>
                  <a:pt x="1399908" y="546100"/>
                </a:moveTo>
                <a:lnTo>
                  <a:pt x="1391500" y="546100"/>
                </a:lnTo>
                <a:lnTo>
                  <a:pt x="1391449" y="547939"/>
                </a:lnTo>
                <a:lnTo>
                  <a:pt x="1398943" y="558800"/>
                </a:lnTo>
                <a:lnTo>
                  <a:pt x="1399908" y="546100"/>
                </a:lnTo>
                <a:close/>
              </a:path>
              <a:path w="2368550" h="2425700">
                <a:moveTo>
                  <a:pt x="1466888" y="508000"/>
                </a:moveTo>
                <a:lnTo>
                  <a:pt x="1453785" y="508000"/>
                </a:lnTo>
                <a:lnTo>
                  <a:pt x="1453862" y="520700"/>
                </a:lnTo>
                <a:lnTo>
                  <a:pt x="1441710" y="533400"/>
                </a:lnTo>
                <a:lnTo>
                  <a:pt x="1427293" y="546100"/>
                </a:lnTo>
                <a:lnTo>
                  <a:pt x="1403856" y="546100"/>
                </a:lnTo>
                <a:lnTo>
                  <a:pt x="1403495" y="558800"/>
                </a:lnTo>
                <a:lnTo>
                  <a:pt x="1471610" y="558800"/>
                </a:lnTo>
                <a:lnTo>
                  <a:pt x="1477203" y="546100"/>
                </a:lnTo>
                <a:lnTo>
                  <a:pt x="1476797" y="533400"/>
                </a:lnTo>
                <a:lnTo>
                  <a:pt x="1473301" y="533400"/>
                </a:lnTo>
                <a:lnTo>
                  <a:pt x="1467019" y="520700"/>
                </a:lnTo>
                <a:lnTo>
                  <a:pt x="1466888" y="508000"/>
                </a:lnTo>
                <a:close/>
              </a:path>
              <a:path w="2368550" h="2425700">
                <a:moveTo>
                  <a:pt x="1391500" y="546100"/>
                </a:moveTo>
                <a:lnTo>
                  <a:pt x="1390180" y="546100"/>
                </a:lnTo>
                <a:lnTo>
                  <a:pt x="1391449" y="547939"/>
                </a:lnTo>
                <a:lnTo>
                  <a:pt x="1391500" y="546100"/>
                </a:lnTo>
                <a:close/>
              </a:path>
              <a:path w="2368550" h="2425700">
                <a:moveTo>
                  <a:pt x="1410116" y="533400"/>
                </a:moveTo>
                <a:lnTo>
                  <a:pt x="1404658" y="533400"/>
                </a:lnTo>
                <a:lnTo>
                  <a:pt x="1400576" y="546100"/>
                </a:lnTo>
                <a:lnTo>
                  <a:pt x="1407464" y="546100"/>
                </a:lnTo>
                <a:lnTo>
                  <a:pt x="1410116" y="533400"/>
                </a:lnTo>
                <a:close/>
              </a:path>
              <a:path w="2368550" h="2425700">
                <a:moveTo>
                  <a:pt x="1453785" y="508000"/>
                </a:moveTo>
                <a:lnTo>
                  <a:pt x="1433714" y="508000"/>
                </a:lnTo>
                <a:lnTo>
                  <a:pt x="1424063" y="520700"/>
                </a:lnTo>
                <a:lnTo>
                  <a:pt x="1424964" y="533400"/>
                </a:lnTo>
                <a:lnTo>
                  <a:pt x="1410116" y="533400"/>
                </a:lnTo>
                <a:lnTo>
                  <a:pt x="1411431" y="546100"/>
                </a:lnTo>
                <a:lnTo>
                  <a:pt x="1420575" y="546100"/>
                </a:lnTo>
                <a:lnTo>
                  <a:pt x="1431518" y="533400"/>
                </a:lnTo>
                <a:lnTo>
                  <a:pt x="1453785" y="508000"/>
                </a:lnTo>
                <a:close/>
              </a:path>
              <a:path w="2368550" h="2425700">
                <a:moveTo>
                  <a:pt x="1507424" y="520700"/>
                </a:moveTo>
                <a:lnTo>
                  <a:pt x="1476390" y="520700"/>
                </a:lnTo>
                <a:lnTo>
                  <a:pt x="1476797" y="533400"/>
                </a:lnTo>
                <a:lnTo>
                  <a:pt x="1484871" y="533400"/>
                </a:lnTo>
                <a:lnTo>
                  <a:pt x="1491577" y="546100"/>
                </a:lnTo>
                <a:lnTo>
                  <a:pt x="1507424" y="520700"/>
                </a:lnTo>
                <a:close/>
              </a:path>
              <a:path w="2368550" h="2425700">
                <a:moveTo>
                  <a:pt x="1477822" y="495300"/>
                </a:moveTo>
                <a:lnTo>
                  <a:pt x="1473771" y="495300"/>
                </a:lnTo>
                <a:lnTo>
                  <a:pt x="1466888" y="508000"/>
                </a:lnTo>
                <a:lnTo>
                  <a:pt x="1467019" y="520700"/>
                </a:lnTo>
                <a:lnTo>
                  <a:pt x="1473301" y="533400"/>
                </a:lnTo>
                <a:lnTo>
                  <a:pt x="1476797" y="533400"/>
                </a:lnTo>
                <a:lnTo>
                  <a:pt x="1476390" y="520700"/>
                </a:lnTo>
                <a:lnTo>
                  <a:pt x="1473682" y="520700"/>
                </a:lnTo>
                <a:lnTo>
                  <a:pt x="1468016" y="508000"/>
                </a:lnTo>
                <a:lnTo>
                  <a:pt x="1477822" y="508000"/>
                </a:lnTo>
                <a:lnTo>
                  <a:pt x="1477822" y="495300"/>
                </a:lnTo>
                <a:close/>
              </a:path>
              <a:path w="2368550" h="2425700">
                <a:moveTo>
                  <a:pt x="1531899" y="495300"/>
                </a:moveTo>
                <a:lnTo>
                  <a:pt x="1477822" y="495300"/>
                </a:lnTo>
                <a:lnTo>
                  <a:pt x="1477822" y="508000"/>
                </a:lnTo>
                <a:lnTo>
                  <a:pt x="1468016" y="508000"/>
                </a:lnTo>
                <a:lnTo>
                  <a:pt x="1473682" y="520700"/>
                </a:lnTo>
                <a:lnTo>
                  <a:pt x="1523641" y="520700"/>
                </a:lnTo>
                <a:lnTo>
                  <a:pt x="1532979" y="508000"/>
                </a:lnTo>
                <a:lnTo>
                  <a:pt x="1531899" y="495300"/>
                </a:lnTo>
                <a:close/>
              </a:path>
              <a:path w="2368550" h="2425700">
                <a:moveTo>
                  <a:pt x="1460881" y="495300"/>
                </a:moveTo>
                <a:lnTo>
                  <a:pt x="1450962" y="495300"/>
                </a:lnTo>
                <a:lnTo>
                  <a:pt x="1459915" y="508000"/>
                </a:lnTo>
                <a:lnTo>
                  <a:pt x="1460881" y="495300"/>
                </a:lnTo>
                <a:close/>
              </a:path>
              <a:path w="2368550" h="2425700">
                <a:moveTo>
                  <a:pt x="1541754" y="495300"/>
                </a:moveTo>
                <a:lnTo>
                  <a:pt x="1531899" y="495300"/>
                </a:lnTo>
                <a:lnTo>
                  <a:pt x="1537132" y="508000"/>
                </a:lnTo>
                <a:lnTo>
                  <a:pt x="1539405" y="508000"/>
                </a:lnTo>
                <a:lnTo>
                  <a:pt x="1541754" y="495300"/>
                </a:lnTo>
                <a:close/>
              </a:path>
              <a:path w="2368550" h="2425700">
                <a:moveTo>
                  <a:pt x="1486221" y="482600"/>
                </a:moveTo>
                <a:lnTo>
                  <a:pt x="1483034" y="482600"/>
                </a:lnTo>
                <a:lnTo>
                  <a:pt x="1478045" y="495300"/>
                </a:lnTo>
                <a:lnTo>
                  <a:pt x="1485087" y="495300"/>
                </a:lnTo>
                <a:lnTo>
                  <a:pt x="1486221" y="482600"/>
                </a:lnTo>
                <a:close/>
              </a:path>
              <a:path w="2368550" h="2425700">
                <a:moveTo>
                  <a:pt x="1523365" y="457200"/>
                </a:moveTo>
                <a:lnTo>
                  <a:pt x="1520510" y="457200"/>
                </a:lnTo>
                <a:lnTo>
                  <a:pt x="1507539" y="469900"/>
                </a:lnTo>
                <a:lnTo>
                  <a:pt x="1509233" y="469900"/>
                </a:lnTo>
                <a:lnTo>
                  <a:pt x="1508904" y="470216"/>
                </a:lnTo>
                <a:lnTo>
                  <a:pt x="1509584" y="482600"/>
                </a:lnTo>
                <a:lnTo>
                  <a:pt x="1497058" y="495300"/>
                </a:lnTo>
                <a:lnTo>
                  <a:pt x="1547215" y="495300"/>
                </a:lnTo>
                <a:lnTo>
                  <a:pt x="1545058" y="482600"/>
                </a:lnTo>
                <a:lnTo>
                  <a:pt x="1520825" y="482600"/>
                </a:lnTo>
                <a:lnTo>
                  <a:pt x="1520063" y="469900"/>
                </a:lnTo>
                <a:lnTo>
                  <a:pt x="1523365" y="457200"/>
                </a:lnTo>
                <a:close/>
              </a:path>
              <a:path w="2368550" h="2425700">
                <a:moveTo>
                  <a:pt x="1571218" y="482600"/>
                </a:moveTo>
                <a:lnTo>
                  <a:pt x="1545058" y="482600"/>
                </a:lnTo>
                <a:lnTo>
                  <a:pt x="1550635" y="495300"/>
                </a:lnTo>
                <a:lnTo>
                  <a:pt x="1560502" y="495300"/>
                </a:lnTo>
                <a:lnTo>
                  <a:pt x="1571218" y="482600"/>
                </a:lnTo>
                <a:close/>
              </a:path>
              <a:path w="2368550" h="2425700">
                <a:moveTo>
                  <a:pt x="1508887" y="469900"/>
                </a:moveTo>
                <a:lnTo>
                  <a:pt x="1492643" y="469900"/>
                </a:lnTo>
                <a:lnTo>
                  <a:pt x="1492351" y="482600"/>
                </a:lnTo>
                <a:lnTo>
                  <a:pt x="1496047" y="482600"/>
                </a:lnTo>
                <a:lnTo>
                  <a:pt x="1508904" y="470216"/>
                </a:lnTo>
                <a:lnTo>
                  <a:pt x="1508887" y="469900"/>
                </a:lnTo>
                <a:close/>
              </a:path>
              <a:path w="2368550" h="2425700">
                <a:moveTo>
                  <a:pt x="1603495" y="457200"/>
                </a:moveTo>
                <a:lnTo>
                  <a:pt x="1523365" y="457200"/>
                </a:lnTo>
                <a:lnTo>
                  <a:pt x="1522772" y="469900"/>
                </a:lnTo>
                <a:lnTo>
                  <a:pt x="1520825" y="482600"/>
                </a:lnTo>
                <a:lnTo>
                  <a:pt x="1584104" y="482600"/>
                </a:lnTo>
                <a:lnTo>
                  <a:pt x="1587901" y="469900"/>
                </a:lnTo>
                <a:lnTo>
                  <a:pt x="1596618" y="469900"/>
                </a:lnTo>
                <a:lnTo>
                  <a:pt x="1603495" y="457200"/>
                </a:lnTo>
                <a:close/>
              </a:path>
              <a:path w="2368550" h="2425700">
                <a:moveTo>
                  <a:pt x="1535023" y="444500"/>
                </a:moveTo>
                <a:lnTo>
                  <a:pt x="1532666" y="444500"/>
                </a:lnTo>
                <a:lnTo>
                  <a:pt x="1528274" y="457200"/>
                </a:lnTo>
                <a:lnTo>
                  <a:pt x="1535023" y="444500"/>
                </a:lnTo>
                <a:close/>
              </a:path>
              <a:path w="2368550" h="2425700">
                <a:moveTo>
                  <a:pt x="1545983" y="444500"/>
                </a:moveTo>
                <a:lnTo>
                  <a:pt x="1536944" y="457200"/>
                </a:lnTo>
                <a:lnTo>
                  <a:pt x="1550573" y="457200"/>
                </a:lnTo>
                <a:lnTo>
                  <a:pt x="1545983" y="444500"/>
                </a:lnTo>
                <a:close/>
              </a:path>
              <a:path w="2368550" h="2425700">
                <a:moveTo>
                  <a:pt x="1648958" y="431800"/>
                </a:moveTo>
                <a:lnTo>
                  <a:pt x="1572378" y="431800"/>
                </a:lnTo>
                <a:lnTo>
                  <a:pt x="1563212" y="444500"/>
                </a:lnTo>
                <a:lnTo>
                  <a:pt x="1550573" y="457200"/>
                </a:lnTo>
                <a:lnTo>
                  <a:pt x="1606231" y="457200"/>
                </a:lnTo>
                <a:lnTo>
                  <a:pt x="1598676" y="444500"/>
                </a:lnTo>
                <a:lnTo>
                  <a:pt x="1646656" y="444500"/>
                </a:lnTo>
                <a:lnTo>
                  <a:pt x="1648958" y="431800"/>
                </a:lnTo>
                <a:close/>
              </a:path>
              <a:path w="2368550" h="2425700">
                <a:moveTo>
                  <a:pt x="1626450" y="444500"/>
                </a:moveTo>
                <a:lnTo>
                  <a:pt x="1614231" y="444500"/>
                </a:lnTo>
                <a:lnTo>
                  <a:pt x="1606231" y="457200"/>
                </a:lnTo>
                <a:lnTo>
                  <a:pt x="1613658" y="457200"/>
                </a:lnTo>
                <a:lnTo>
                  <a:pt x="1626450" y="444500"/>
                </a:lnTo>
                <a:close/>
              </a:path>
              <a:path w="2368550" h="2425700">
                <a:moveTo>
                  <a:pt x="1559064" y="431800"/>
                </a:moveTo>
                <a:lnTo>
                  <a:pt x="1551978" y="444500"/>
                </a:lnTo>
                <a:lnTo>
                  <a:pt x="1558397" y="444500"/>
                </a:lnTo>
                <a:lnTo>
                  <a:pt x="1559064" y="431800"/>
                </a:lnTo>
                <a:close/>
              </a:path>
              <a:path w="2368550" h="2425700">
                <a:moveTo>
                  <a:pt x="1643265" y="419100"/>
                </a:moveTo>
                <a:lnTo>
                  <a:pt x="1576944" y="419100"/>
                </a:lnTo>
                <a:lnTo>
                  <a:pt x="1572030" y="431800"/>
                </a:lnTo>
                <a:lnTo>
                  <a:pt x="1653197" y="431800"/>
                </a:lnTo>
                <a:lnTo>
                  <a:pt x="1643265" y="419100"/>
                </a:lnTo>
                <a:close/>
              </a:path>
              <a:path w="2368550" h="2425700">
                <a:moveTo>
                  <a:pt x="1666905" y="419100"/>
                </a:moveTo>
                <a:lnTo>
                  <a:pt x="1651711" y="419100"/>
                </a:lnTo>
                <a:lnTo>
                  <a:pt x="1653197" y="431800"/>
                </a:lnTo>
                <a:lnTo>
                  <a:pt x="1658019" y="431800"/>
                </a:lnTo>
                <a:lnTo>
                  <a:pt x="1666905" y="419100"/>
                </a:lnTo>
                <a:close/>
              </a:path>
              <a:path w="2368550" h="2425700">
                <a:moveTo>
                  <a:pt x="1617824" y="393700"/>
                </a:moveTo>
                <a:lnTo>
                  <a:pt x="1609458" y="393700"/>
                </a:lnTo>
                <a:lnTo>
                  <a:pt x="1598641" y="406400"/>
                </a:lnTo>
                <a:lnTo>
                  <a:pt x="1597418" y="419100"/>
                </a:lnTo>
                <a:lnTo>
                  <a:pt x="1607893" y="419100"/>
                </a:lnTo>
                <a:lnTo>
                  <a:pt x="1606600" y="406400"/>
                </a:lnTo>
                <a:lnTo>
                  <a:pt x="1616770" y="406400"/>
                </a:lnTo>
                <a:lnTo>
                  <a:pt x="1617824" y="393700"/>
                </a:lnTo>
                <a:close/>
              </a:path>
              <a:path w="2368550" h="2425700">
                <a:moveTo>
                  <a:pt x="1673117" y="406400"/>
                </a:moveTo>
                <a:lnTo>
                  <a:pt x="1617509" y="406400"/>
                </a:lnTo>
                <a:lnTo>
                  <a:pt x="1614735" y="419100"/>
                </a:lnTo>
                <a:lnTo>
                  <a:pt x="1672107" y="419100"/>
                </a:lnTo>
                <a:lnTo>
                  <a:pt x="1673117" y="406400"/>
                </a:lnTo>
                <a:close/>
              </a:path>
              <a:path w="2368550" h="2425700">
                <a:moveTo>
                  <a:pt x="1707879" y="393700"/>
                </a:moveTo>
                <a:lnTo>
                  <a:pt x="1644280" y="393700"/>
                </a:lnTo>
                <a:lnTo>
                  <a:pt x="1640670" y="406400"/>
                </a:lnTo>
                <a:lnTo>
                  <a:pt x="1682381" y="406400"/>
                </a:lnTo>
                <a:lnTo>
                  <a:pt x="1677187" y="419100"/>
                </a:lnTo>
                <a:lnTo>
                  <a:pt x="1687520" y="419100"/>
                </a:lnTo>
                <a:lnTo>
                  <a:pt x="1698001" y="406400"/>
                </a:lnTo>
                <a:lnTo>
                  <a:pt x="1707879" y="393700"/>
                </a:lnTo>
                <a:close/>
              </a:path>
              <a:path w="2368550" h="2425700">
                <a:moveTo>
                  <a:pt x="1628470" y="393700"/>
                </a:moveTo>
                <a:lnTo>
                  <a:pt x="1622056" y="393700"/>
                </a:lnTo>
                <a:lnTo>
                  <a:pt x="1618359" y="406400"/>
                </a:lnTo>
                <a:lnTo>
                  <a:pt x="1629444" y="406400"/>
                </a:lnTo>
                <a:lnTo>
                  <a:pt x="1628470" y="393700"/>
                </a:lnTo>
                <a:close/>
              </a:path>
              <a:path w="2368550" h="2425700">
                <a:moveTo>
                  <a:pt x="1643837" y="393700"/>
                </a:moveTo>
                <a:lnTo>
                  <a:pt x="1633634" y="393700"/>
                </a:lnTo>
                <a:lnTo>
                  <a:pt x="1629444" y="406400"/>
                </a:lnTo>
                <a:lnTo>
                  <a:pt x="1640670" y="406400"/>
                </a:lnTo>
                <a:lnTo>
                  <a:pt x="1643837" y="393700"/>
                </a:lnTo>
                <a:close/>
              </a:path>
              <a:path w="2368550" h="2425700">
                <a:moveTo>
                  <a:pt x="1665257" y="381000"/>
                </a:moveTo>
                <a:lnTo>
                  <a:pt x="1648866" y="381000"/>
                </a:lnTo>
                <a:lnTo>
                  <a:pt x="1640341" y="393700"/>
                </a:lnTo>
                <a:lnTo>
                  <a:pt x="1664258" y="393700"/>
                </a:lnTo>
                <a:lnTo>
                  <a:pt x="1665257" y="381000"/>
                </a:lnTo>
                <a:close/>
              </a:path>
              <a:path w="2368550" h="2425700">
                <a:moveTo>
                  <a:pt x="1711591" y="381000"/>
                </a:moveTo>
                <a:lnTo>
                  <a:pt x="1666749" y="381000"/>
                </a:lnTo>
                <a:lnTo>
                  <a:pt x="1666996" y="393700"/>
                </a:lnTo>
                <a:lnTo>
                  <a:pt x="1712506" y="393700"/>
                </a:lnTo>
                <a:lnTo>
                  <a:pt x="1711591" y="381000"/>
                </a:lnTo>
                <a:close/>
              </a:path>
              <a:path w="2368550" h="2425700">
                <a:moveTo>
                  <a:pt x="1719511" y="381000"/>
                </a:moveTo>
                <a:lnTo>
                  <a:pt x="1715773" y="381000"/>
                </a:lnTo>
                <a:lnTo>
                  <a:pt x="1712506" y="393700"/>
                </a:lnTo>
                <a:lnTo>
                  <a:pt x="1719097" y="393700"/>
                </a:lnTo>
                <a:lnTo>
                  <a:pt x="1719511" y="381000"/>
                </a:lnTo>
                <a:close/>
              </a:path>
              <a:path w="2368550" h="2425700">
                <a:moveTo>
                  <a:pt x="1651223" y="368300"/>
                </a:moveTo>
                <a:lnTo>
                  <a:pt x="1654378" y="381000"/>
                </a:lnTo>
                <a:lnTo>
                  <a:pt x="1660728" y="381000"/>
                </a:lnTo>
                <a:lnTo>
                  <a:pt x="1651223" y="368300"/>
                </a:lnTo>
                <a:close/>
              </a:path>
              <a:path w="2368550" h="2425700">
                <a:moveTo>
                  <a:pt x="1673021" y="359610"/>
                </a:moveTo>
                <a:lnTo>
                  <a:pt x="1666864" y="368300"/>
                </a:lnTo>
                <a:lnTo>
                  <a:pt x="1660728" y="381000"/>
                </a:lnTo>
                <a:lnTo>
                  <a:pt x="1737998" y="381000"/>
                </a:lnTo>
                <a:lnTo>
                  <a:pt x="1756550" y="368300"/>
                </a:lnTo>
                <a:lnTo>
                  <a:pt x="1674644" y="368300"/>
                </a:lnTo>
                <a:lnTo>
                  <a:pt x="1673021" y="359610"/>
                </a:lnTo>
                <a:close/>
              </a:path>
              <a:path w="2368550" h="2425700">
                <a:moveTo>
                  <a:pt x="1686894" y="366211"/>
                </a:moveTo>
                <a:lnTo>
                  <a:pt x="1685205" y="368300"/>
                </a:lnTo>
                <a:lnTo>
                  <a:pt x="1687449" y="368300"/>
                </a:lnTo>
                <a:lnTo>
                  <a:pt x="1686894" y="366211"/>
                </a:lnTo>
                <a:close/>
              </a:path>
              <a:path w="2368550" h="2425700">
                <a:moveTo>
                  <a:pt x="1771650" y="355600"/>
                </a:moveTo>
                <a:lnTo>
                  <a:pt x="1695470" y="355600"/>
                </a:lnTo>
                <a:lnTo>
                  <a:pt x="1689274" y="363266"/>
                </a:lnTo>
                <a:lnTo>
                  <a:pt x="1687449" y="368300"/>
                </a:lnTo>
                <a:lnTo>
                  <a:pt x="1760802" y="368300"/>
                </a:lnTo>
                <a:lnTo>
                  <a:pt x="1771650" y="355600"/>
                </a:lnTo>
                <a:close/>
              </a:path>
              <a:path w="2368550" h="2425700">
                <a:moveTo>
                  <a:pt x="1692052" y="355600"/>
                </a:moveTo>
                <a:lnTo>
                  <a:pt x="1684070" y="355600"/>
                </a:lnTo>
                <a:lnTo>
                  <a:pt x="1686894" y="366211"/>
                </a:lnTo>
                <a:lnTo>
                  <a:pt x="1689274" y="363266"/>
                </a:lnTo>
                <a:lnTo>
                  <a:pt x="1692052" y="355600"/>
                </a:lnTo>
                <a:close/>
              </a:path>
              <a:path w="2368550" h="2425700">
                <a:moveTo>
                  <a:pt x="1675863" y="355600"/>
                </a:moveTo>
                <a:lnTo>
                  <a:pt x="1672272" y="355600"/>
                </a:lnTo>
                <a:lnTo>
                  <a:pt x="1673021" y="359610"/>
                </a:lnTo>
                <a:lnTo>
                  <a:pt x="1675863" y="355600"/>
                </a:lnTo>
                <a:close/>
              </a:path>
              <a:path w="2368550" h="2425700">
                <a:moveTo>
                  <a:pt x="1723834" y="330200"/>
                </a:moveTo>
                <a:lnTo>
                  <a:pt x="1717451" y="330200"/>
                </a:lnTo>
                <a:lnTo>
                  <a:pt x="1698666" y="342900"/>
                </a:lnTo>
                <a:lnTo>
                  <a:pt x="1685744" y="355600"/>
                </a:lnTo>
                <a:lnTo>
                  <a:pt x="1705102" y="355600"/>
                </a:lnTo>
                <a:lnTo>
                  <a:pt x="1701368" y="342900"/>
                </a:lnTo>
                <a:lnTo>
                  <a:pt x="1712404" y="342900"/>
                </a:lnTo>
                <a:lnTo>
                  <a:pt x="1723834" y="330200"/>
                </a:lnTo>
                <a:close/>
              </a:path>
              <a:path w="2368550" h="2425700">
                <a:moveTo>
                  <a:pt x="1786052" y="342900"/>
                </a:moveTo>
                <a:lnTo>
                  <a:pt x="1701368" y="342900"/>
                </a:lnTo>
                <a:lnTo>
                  <a:pt x="1706342" y="355600"/>
                </a:lnTo>
                <a:lnTo>
                  <a:pt x="1783133" y="355600"/>
                </a:lnTo>
                <a:lnTo>
                  <a:pt x="1786052" y="342900"/>
                </a:lnTo>
                <a:close/>
              </a:path>
              <a:path w="2368550" h="2425700">
                <a:moveTo>
                  <a:pt x="1760448" y="330200"/>
                </a:moveTo>
                <a:lnTo>
                  <a:pt x="1740405" y="330200"/>
                </a:lnTo>
                <a:lnTo>
                  <a:pt x="1722798" y="342900"/>
                </a:lnTo>
                <a:lnTo>
                  <a:pt x="1761794" y="342900"/>
                </a:lnTo>
                <a:lnTo>
                  <a:pt x="1760448" y="330200"/>
                </a:lnTo>
                <a:close/>
              </a:path>
              <a:path w="2368550" h="2425700">
                <a:moveTo>
                  <a:pt x="1811466" y="330200"/>
                </a:moveTo>
                <a:lnTo>
                  <a:pt x="1772158" y="330200"/>
                </a:lnTo>
                <a:lnTo>
                  <a:pt x="1761794" y="342900"/>
                </a:lnTo>
                <a:lnTo>
                  <a:pt x="1807389" y="342900"/>
                </a:lnTo>
                <a:lnTo>
                  <a:pt x="1811466" y="330200"/>
                </a:lnTo>
                <a:close/>
              </a:path>
              <a:path w="2368550" h="2425700">
                <a:moveTo>
                  <a:pt x="1732632" y="317500"/>
                </a:moveTo>
                <a:lnTo>
                  <a:pt x="1727606" y="330200"/>
                </a:lnTo>
                <a:lnTo>
                  <a:pt x="1732789" y="330200"/>
                </a:lnTo>
                <a:lnTo>
                  <a:pt x="1732632" y="317500"/>
                </a:lnTo>
                <a:close/>
              </a:path>
              <a:path w="2368550" h="2425700">
                <a:moveTo>
                  <a:pt x="1768440" y="317500"/>
                </a:moveTo>
                <a:lnTo>
                  <a:pt x="1745020" y="317500"/>
                </a:lnTo>
                <a:lnTo>
                  <a:pt x="1738820" y="330200"/>
                </a:lnTo>
                <a:lnTo>
                  <a:pt x="1760300" y="330200"/>
                </a:lnTo>
                <a:lnTo>
                  <a:pt x="1768440" y="317500"/>
                </a:lnTo>
                <a:close/>
              </a:path>
              <a:path w="2368550" h="2425700">
                <a:moveTo>
                  <a:pt x="1828358" y="317500"/>
                </a:moveTo>
                <a:lnTo>
                  <a:pt x="1768440" y="317500"/>
                </a:lnTo>
                <a:lnTo>
                  <a:pt x="1776107" y="330200"/>
                </a:lnTo>
                <a:lnTo>
                  <a:pt x="1829169" y="330200"/>
                </a:lnTo>
                <a:lnTo>
                  <a:pt x="1828358" y="317500"/>
                </a:lnTo>
                <a:close/>
              </a:path>
              <a:path w="2368550" h="2425700">
                <a:moveTo>
                  <a:pt x="1755089" y="304800"/>
                </a:moveTo>
                <a:lnTo>
                  <a:pt x="1750565" y="317500"/>
                </a:lnTo>
                <a:lnTo>
                  <a:pt x="1755448" y="317500"/>
                </a:lnTo>
                <a:lnTo>
                  <a:pt x="1755089" y="304800"/>
                </a:lnTo>
                <a:close/>
              </a:path>
              <a:path w="2368550" h="2425700">
                <a:moveTo>
                  <a:pt x="1852976" y="304800"/>
                </a:moveTo>
                <a:lnTo>
                  <a:pt x="1773707" y="304800"/>
                </a:lnTo>
                <a:lnTo>
                  <a:pt x="1776681" y="317500"/>
                </a:lnTo>
                <a:lnTo>
                  <a:pt x="1853496" y="317500"/>
                </a:lnTo>
                <a:lnTo>
                  <a:pt x="1852976" y="304800"/>
                </a:lnTo>
                <a:close/>
              </a:path>
              <a:path w="2368550" h="2425700">
                <a:moveTo>
                  <a:pt x="1842681" y="279400"/>
                </a:moveTo>
                <a:lnTo>
                  <a:pt x="1803282" y="279400"/>
                </a:lnTo>
                <a:lnTo>
                  <a:pt x="1798853" y="292100"/>
                </a:lnTo>
                <a:lnTo>
                  <a:pt x="1792436" y="304800"/>
                </a:lnTo>
                <a:lnTo>
                  <a:pt x="1843532" y="304800"/>
                </a:lnTo>
                <a:lnTo>
                  <a:pt x="1839520" y="292100"/>
                </a:lnTo>
                <a:lnTo>
                  <a:pt x="1848797" y="292100"/>
                </a:lnTo>
                <a:lnTo>
                  <a:pt x="1846070" y="284252"/>
                </a:lnTo>
                <a:lnTo>
                  <a:pt x="1842681" y="279400"/>
                </a:lnTo>
                <a:close/>
              </a:path>
              <a:path w="2368550" h="2425700">
                <a:moveTo>
                  <a:pt x="1849945" y="292100"/>
                </a:moveTo>
                <a:lnTo>
                  <a:pt x="1841199" y="292100"/>
                </a:lnTo>
                <a:lnTo>
                  <a:pt x="1845648" y="304800"/>
                </a:lnTo>
                <a:lnTo>
                  <a:pt x="1849945" y="292100"/>
                </a:lnTo>
                <a:close/>
              </a:path>
              <a:path w="2368550" h="2425700">
                <a:moveTo>
                  <a:pt x="1848201" y="254000"/>
                </a:moveTo>
                <a:lnTo>
                  <a:pt x="1844213" y="266700"/>
                </a:lnTo>
                <a:lnTo>
                  <a:pt x="1842151" y="276099"/>
                </a:lnTo>
                <a:lnTo>
                  <a:pt x="1844384" y="279400"/>
                </a:lnTo>
                <a:lnTo>
                  <a:pt x="1846070" y="284252"/>
                </a:lnTo>
                <a:lnTo>
                  <a:pt x="1851552" y="292100"/>
                </a:lnTo>
                <a:lnTo>
                  <a:pt x="1853457" y="304800"/>
                </a:lnTo>
                <a:lnTo>
                  <a:pt x="1860704" y="304800"/>
                </a:lnTo>
                <a:lnTo>
                  <a:pt x="1885607" y="292100"/>
                </a:lnTo>
                <a:lnTo>
                  <a:pt x="1900267" y="292100"/>
                </a:lnTo>
                <a:lnTo>
                  <a:pt x="1910534" y="279400"/>
                </a:lnTo>
                <a:lnTo>
                  <a:pt x="1916900" y="279400"/>
                </a:lnTo>
                <a:lnTo>
                  <a:pt x="1919859" y="266700"/>
                </a:lnTo>
                <a:lnTo>
                  <a:pt x="1850555" y="266700"/>
                </a:lnTo>
                <a:lnTo>
                  <a:pt x="1848201" y="254000"/>
                </a:lnTo>
                <a:close/>
              </a:path>
              <a:path w="2368550" h="2425700">
                <a:moveTo>
                  <a:pt x="1842151" y="276099"/>
                </a:moveTo>
                <a:lnTo>
                  <a:pt x="1841427" y="279400"/>
                </a:lnTo>
                <a:lnTo>
                  <a:pt x="1842681" y="279400"/>
                </a:lnTo>
                <a:lnTo>
                  <a:pt x="1846070" y="284252"/>
                </a:lnTo>
                <a:lnTo>
                  <a:pt x="1844384" y="279400"/>
                </a:lnTo>
                <a:lnTo>
                  <a:pt x="1842151" y="276099"/>
                </a:lnTo>
                <a:close/>
              </a:path>
              <a:path w="2368550" h="2425700">
                <a:moveTo>
                  <a:pt x="1816404" y="266700"/>
                </a:moveTo>
                <a:lnTo>
                  <a:pt x="1812886" y="279400"/>
                </a:lnTo>
                <a:lnTo>
                  <a:pt x="1817522" y="279400"/>
                </a:lnTo>
                <a:lnTo>
                  <a:pt x="1818325" y="276601"/>
                </a:lnTo>
                <a:lnTo>
                  <a:pt x="1816404" y="266700"/>
                </a:lnTo>
                <a:close/>
              </a:path>
              <a:path w="2368550" h="2425700">
                <a:moveTo>
                  <a:pt x="1835791" y="266700"/>
                </a:moveTo>
                <a:lnTo>
                  <a:pt x="1821167" y="266700"/>
                </a:lnTo>
                <a:lnTo>
                  <a:pt x="1818325" y="276601"/>
                </a:lnTo>
                <a:lnTo>
                  <a:pt x="1818868" y="279400"/>
                </a:lnTo>
                <a:lnTo>
                  <a:pt x="1841427" y="279400"/>
                </a:lnTo>
                <a:lnTo>
                  <a:pt x="1842151" y="276099"/>
                </a:lnTo>
                <a:lnTo>
                  <a:pt x="1835791" y="266700"/>
                </a:lnTo>
                <a:close/>
              </a:path>
              <a:path w="2368550" h="2425700">
                <a:moveTo>
                  <a:pt x="1891893" y="254000"/>
                </a:moveTo>
                <a:lnTo>
                  <a:pt x="1874697" y="254000"/>
                </a:lnTo>
                <a:lnTo>
                  <a:pt x="1859045" y="266700"/>
                </a:lnTo>
                <a:lnTo>
                  <a:pt x="1891093" y="266700"/>
                </a:lnTo>
                <a:lnTo>
                  <a:pt x="1891893" y="254000"/>
                </a:lnTo>
                <a:close/>
              </a:path>
              <a:path w="2368550" h="2425700">
                <a:moveTo>
                  <a:pt x="1954004" y="254000"/>
                </a:moveTo>
                <a:lnTo>
                  <a:pt x="1891893" y="254000"/>
                </a:lnTo>
                <a:lnTo>
                  <a:pt x="1891093" y="266700"/>
                </a:lnTo>
                <a:lnTo>
                  <a:pt x="1945760" y="266700"/>
                </a:lnTo>
                <a:lnTo>
                  <a:pt x="1954004" y="254000"/>
                </a:lnTo>
                <a:close/>
              </a:path>
              <a:path w="2368550" h="2425700">
                <a:moveTo>
                  <a:pt x="1882228" y="241300"/>
                </a:moveTo>
                <a:lnTo>
                  <a:pt x="1872018" y="241300"/>
                </a:lnTo>
                <a:lnTo>
                  <a:pt x="1883644" y="254000"/>
                </a:lnTo>
                <a:lnTo>
                  <a:pt x="1895662" y="254000"/>
                </a:lnTo>
                <a:lnTo>
                  <a:pt x="1882228" y="241300"/>
                </a:lnTo>
                <a:close/>
              </a:path>
              <a:path w="2368550" h="2425700">
                <a:moveTo>
                  <a:pt x="1961487" y="241300"/>
                </a:moveTo>
                <a:lnTo>
                  <a:pt x="1896402" y="241300"/>
                </a:lnTo>
                <a:lnTo>
                  <a:pt x="1895662" y="254000"/>
                </a:lnTo>
                <a:lnTo>
                  <a:pt x="1962962" y="254000"/>
                </a:lnTo>
                <a:lnTo>
                  <a:pt x="1961487" y="241300"/>
                </a:lnTo>
                <a:close/>
              </a:path>
              <a:path w="2368550" h="2425700">
                <a:moveTo>
                  <a:pt x="1903044" y="228600"/>
                </a:moveTo>
                <a:lnTo>
                  <a:pt x="1884326" y="228600"/>
                </a:lnTo>
                <a:lnTo>
                  <a:pt x="1880749" y="241300"/>
                </a:lnTo>
                <a:lnTo>
                  <a:pt x="1895552" y="241300"/>
                </a:lnTo>
                <a:lnTo>
                  <a:pt x="1903044" y="228600"/>
                </a:lnTo>
                <a:close/>
              </a:path>
              <a:path w="2368550" h="2425700">
                <a:moveTo>
                  <a:pt x="2032181" y="215900"/>
                </a:moveTo>
                <a:lnTo>
                  <a:pt x="1967275" y="215900"/>
                </a:lnTo>
                <a:lnTo>
                  <a:pt x="1956676" y="228600"/>
                </a:lnTo>
                <a:lnTo>
                  <a:pt x="1924745" y="228600"/>
                </a:lnTo>
                <a:lnTo>
                  <a:pt x="1911297" y="241300"/>
                </a:lnTo>
                <a:lnTo>
                  <a:pt x="1989353" y="241300"/>
                </a:lnTo>
                <a:lnTo>
                  <a:pt x="2004932" y="228600"/>
                </a:lnTo>
                <a:lnTo>
                  <a:pt x="2032181" y="215900"/>
                </a:lnTo>
                <a:close/>
              </a:path>
              <a:path w="2368550" h="2425700">
                <a:moveTo>
                  <a:pt x="1929114" y="215900"/>
                </a:moveTo>
                <a:lnTo>
                  <a:pt x="1915769" y="215900"/>
                </a:lnTo>
                <a:lnTo>
                  <a:pt x="1910359" y="228600"/>
                </a:lnTo>
                <a:lnTo>
                  <a:pt x="1927085" y="228600"/>
                </a:lnTo>
                <a:lnTo>
                  <a:pt x="1929114" y="215900"/>
                </a:lnTo>
                <a:close/>
              </a:path>
              <a:path w="2368550" h="2425700">
                <a:moveTo>
                  <a:pt x="1929114" y="215900"/>
                </a:moveTo>
                <a:lnTo>
                  <a:pt x="1927085" y="228600"/>
                </a:lnTo>
                <a:lnTo>
                  <a:pt x="1927304" y="228600"/>
                </a:lnTo>
                <a:lnTo>
                  <a:pt x="1929114" y="215900"/>
                </a:lnTo>
                <a:close/>
              </a:path>
              <a:path w="2368550" h="2425700">
                <a:moveTo>
                  <a:pt x="1956690" y="215900"/>
                </a:moveTo>
                <a:lnTo>
                  <a:pt x="1929114" y="215900"/>
                </a:lnTo>
                <a:lnTo>
                  <a:pt x="1927304" y="228600"/>
                </a:lnTo>
                <a:lnTo>
                  <a:pt x="1946098" y="228600"/>
                </a:lnTo>
                <a:lnTo>
                  <a:pt x="1956690" y="215900"/>
                </a:lnTo>
                <a:close/>
              </a:path>
              <a:path w="2368550" h="2425700">
                <a:moveTo>
                  <a:pt x="1941271" y="203200"/>
                </a:moveTo>
                <a:lnTo>
                  <a:pt x="1935292" y="203200"/>
                </a:lnTo>
                <a:lnTo>
                  <a:pt x="1935714" y="215900"/>
                </a:lnTo>
                <a:lnTo>
                  <a:pt x="1941271" y="203200"/>
                </a:lnTo>
                <a:close/>
              </a:path>
              <a:path w="2368550" h="2425700">
                <a:moveTo>
                  <a:pt x="1957666" y="203200"/>
                </a:moveTo>
                <a:lnTo>
                  <a:pt x="1952752" y="203200"/>
                </a:lnTo>
                <a:lnTo>
                  <a:pt x="1948926" y="215900"/>
                </a:lnTo>
                <a:lnTo>
                  <a:pt x="1957666" y="203200"/>
                </a:lnTo>
                <a:close/>
              </a:path>
              <a:path w="2368550" h="2425700">
                <a:moveTo>
                  <a:pt x="1970526" y="190500"/>
                </a:moveTo>
                <a:lnTo>
                  <a:pt x="1971865" y="203200"/>
                </a:lnTo>
                <a:lnTo>
                  <a:pt x="1970331" y="215900"/>
                </a:lnTo>
                <a:lnTo>
                  <a:pt x="2027121" y="215900"/>
                </a:lnTo>
                <a:lnTo>
                  <a:pt x="2036797" y="203200"/>
                </a:lnTo>
                <a:lnTo>
                  <a:pt x="1972478" y="203200"/>
                </a:lnTo>
                <a:lnTo>
                  <a:pt x="1970526" y="190500"/>
                </a:lnTo>
                <a:close/>
              </a:path>
              <a:path w="2368550" h="2425700">
                <a:moveTo>
                  <a:pt x="2006096" y="177800"/>
                </a:moveTo>
                <a:lnTo>
                  <a:pt x="1998697" y="177800"/>
                </a:lnTo>
                <a:lnTo>
                  <a:pt x="1998817" y="190500"/>
                </a:lnTo>
                <a:lnTo>
                  <a:pt x="1984806" y="203200"/>
                </a:lnTo>
                <a:lnTo>
                  <a:pt x="2045096" y="203200"/>
                </a:lnTo>
                <a:lnTo>
                  <a:pt x="2040394" y="215900"/>
                </a:lnTo>
                <a:lnTo>
                  <a:pt x="2064337" y="203200"/>
                </a:lnTo>
                <a:lnTo>
                  <a:pt x="2071317" y="190500"/>
                </a:lnTo>
                <a:lnTo>
                  <a:pt x="2011273" y="190500"/>
                </a:lnTo>
                <a:lnTo>
                  <a:pt x="2006096" y="177800"/>
                </a:lnTo>
                <a:close/>
              </a:path>
              <a:path w="2368550" h="2425700">
                <a:moveTo>
                  <a:pt x="1957946" y="190500"/>
                </a:moveTo>
                <a:lnTo>
                  <a:pt x="1948518" y="203200"/>
                </a:lnTo>
                <a:lnTo>
                  <a:pt x="1962195" y="203200"/>
                </a:lnTo>
                <a:lnTo>
                  <a:pt x="1957946" y="190500"/>
                </a:lnTo>
                <a:close/>
              </a:path>
              <a:path w="2368550" h="2425700">
                <a:moveTo>
                  <a:pt x="1989731" y="177800"/>
                </a:moveTo>
                <a:lnTo>
                  <a:pt x="1980466" y="177800"/>
                </a:lnTo>
                <a:lnTo>
                  <a:pt x="1982584" y="190500"/>
                </a:lnTo>
                <a:lnTo>
                  <a:pt x="1989731" y="177800"/>
                </a:lnTo>
                <a:close/>
              </a:path>
              <a:path w="2368550" h="2425700">
                <a:moveTo>
                  <a:pt x="2026799" y="177800"/>
                </a:moveTo>
                <a:lnTo>
                  <a:pt x="2015121" y="177800"/>
                </a:lnTo>
                <a:lnTo>
                  <a:pt x="2011273" y="190500"/>
                </a:lnTo>
                <a:lnTo>
                  <a:pt x="2025420" y="190500"/>
                </a:lnTo>
                <a:lnTo>
                  <a:pt x="2026799" y="177800"/>
                </a:lnTo>
                <a:close/>
              </a:path>
              <a:path w="2368550" h="2425700">
                <a:moveTo>
                  <a:pt x="2081416" y="177800"/>
                </a:moveTo>
                <a:lnTo>
                  <a:pt x="2028342" y="177800"/>
                </a:lnTo>
                <a:lnTo>
                  <a:pt x="2025420" y="190500"/>
                </a:lnTo>
                <a:lnTo>
                  <a:pt x="2076551" y="190500"/>
                </a:lnTo>
                <a:lnTo>
                  <a:pt x="2081416" y="177800"/>
                </a:lnTo>
                <a:close/>
              </a:path>
              <a:path w="2368550" h="2425700">
                <a:moveTo>
                  <a:pt x="2091309" y="177800"/>
                </a:moveTo>
                <a:lnTo>
                  <a:pt x="2085030" y="177800"/>
                </a:lnTo>
                <a:lnTo>
                  <a:pt x="2088094" y="190500"/>
                </a:lnTo>
                <a:lnTo>
                  <a:pt x="2091309" y="177800"/>
                </a:lnTo>
                <a:close/>
              </a:path>
              <a:path w="2368550" h="2425700">
                <a:moveTo>
                  <a:pt x="2027126" y="165100"/>
                </a:moveTo>
                <a:lnTo>
                  <a:pt x="2022852" y="165100"/>
                </a:lnTo>
                <a:lnTo>
                  <a:pt x="2008911" y="177800"/>
                </a:lnTo>
                <a:lnTo>
                  <a:pt x="2028585" y="177800"/>
                </a:lnTo>
                <a:lnTo>
                  <a:pt x="2027126" y="165100"/>
                </a:lnTo>
                <a:close/>
              </a:path>
              <a:path w="2368550" h="2425700">
                <a:moveTo>
                  <a:pt x="2037359" y="165100"/>
                </a:moveTo>
                <a:lnTo>
                  <a:pt x="2034044" y="177800"/>
                </a:lnTo>
                <a:lnTo>
                  <a:pt x="2041144" y="177800"/>
                </a:lnTo>
                <a:lnTo>
                  <a:pt x="2037359" y="165100"/>
                </a:lnTo>
                <a:close/>
              </a:path>
              <a:path w="2368550" h="2425700">
                <a:moveTo>
                  <a:pt x="2149287" y="152400"/>
                </a:moveTo>
                <a:lnTo>
                  <a:pt x="2048541" y="152400"/>
                </a:lnTo>
                <a:lnTo>
                  <a:pt x="2049103" y="165100"/>
                </a:lnTo>
                <a:lnTo>
                  <a:pt x="2042650" y="177800"/>
                </a:lnTo>
                <a:lnTo>
                  <a:pt x="2108707" y="177800"/>
                </a:lnTo>
                <a:lnTo>
                  <a:pt x="2112822" y="165100"/>
                </a:lnTo>
                <a:lnTo>
                  <a:pt x="2132888" y="165100"/>
                </a:lnTo>
                <a:lnTo>
                  <a:pt x="2149287" y="152400"/>
                </a:lnTo>
                <a:close/>
              </a:path>
              <a:path w="2368550" h="2425700">
                <a:moveTo>
                  <a:pt x="2121514" y="165100"/>
                </a:moveTo>
                <a:lnTo>
                  <a:pt x="2112822" y="165100"/>
                </a:lnTo>
                <a:lnTo>
                  <a:pt x="2114002" y="177800"/>
                </a:lnTo>
                <a:lnTo>
                  <a:pt x="2116059" y="177800"/>
                </a:lnTo>
                <a:lnTo>
                  <a:pt x="2121514" y="165100"/>
                </a:lnTo>
                <a:close/>
              </a:path>
              <a:path w="2368550" h="2425700">
                <a:moveTo>
                  <a:pt x="2053373" y="139700"/>
                </a:moveTo>
                <a:lnTo>
                  <a:pt x="2049233" y="152400"/>
                </a:lnTo>
                <a:lnTo>
                  <a:pt x="2054015" y="152400"/>
                </a:lnTo>
                <a:lnTo>
                  <a:pt x="2053373" y="139700"/>
                </a:lnTo>
                <a:close/>
              </a:path>
              <a:path w="2368550" h="2425700">
                <a:moveTo>
                  <a:pt x="2083473" y="139700"/>
                </a:moveTo>
                <a:lnTo>
                  <a:pt x="2065666" y="139700"/>
                </a:lnTo>
                <a:lnTo>
                  <a:pt x="2059943" y="152400"/>
                </a:lnTo>
                <a:lnTo>
                  <a:pt x="2085822" y="152400"/>
                </a:lnTo>
                <a:lnTo>
                  <a:pt x="2083473" y="139700"/>
                </a:lnTo>
                <a:close/>
              </a:path>
              <a:path w="2368550" h="2425700">
                <a:moveTo>
                  <a:pt x="2099234" y="127000"/>
                </a:moveTo>
                <a:lnTo>
                  <a:pt x="2098706" y="127000"/>
                </a:lnTo>
                <a:lnTo>
                  <a:pt x="2095987" y="139700"/>
                </a:lnTo>
                <a:lnTo>
                  <a:pt x="2085822" y="152400"/>
                </a:lnTo>
                <a:lnTo>
                  <a:pt x="2155858" y="152400"/>
                </a:lnTo>
                <a:lnTo>
                  <a:pt x="2157811" y="139700"/>
                </a:lnTo>
                <a:lnTo>
                  <a:pt x="2102827" y="139700"/>
                </a:lnTo>
                <a:lnTo>
                  <a:pt x="2099234" y="127000"/>
                </a:lnTo>
                <a:close/>
              </a:path>
              <a:path w="2368550" h="2425700">
                <a:moveTo>
                  <a:pt x="2192820" y="127000"/>
                </a:moveTo>
                <a:lnTo>
                  <a:pt x="2107416" y="127000"/>
                </a:lnTo>
                <a:lnTo>
                  <a:pt x="2102827" y="139700"/>
                </a:lnTo>
                <a:lnTo>
                  <a:pt x="2185404" y="139700"/>
                </a:lnTo>
                <a:lnTo>
                  <a:pt x="2192820" y="127000"/>
                </a:lnTo>
                <a:close/>
              </a:path>
              <a:path w="2368550" h="2425700">
                <a:moveTo>
                  <a:pt x="2116442" y="114300"/>
                </a:moveTo>
                <a:lnTo>
                  <a:pt x="2113268" y="114300"/>
                </a:lnTo>
                <a:lnTo>
                  <a:pt x="2110578" y="127000"/>
                </a:lnTo>
                <a:lnTo>
                  <a:pt x="2111295" y="127000"/>
                </a:lnTo>
                <a:lnTo>
                  <a:pt x="2116442" y="114300"/>
                </a:lnTo>
                <a:close/>
              </a:path>
              <a:path w="2368550" h="2425700">
                <a:moveTo>
                  <a:pt x="2161030" y="114300"/>
                </a:moveTo>
                <a:lnTo>
                  <a:pt x="2133853" y="114300"/>
                </a:lnTo>
                <a:lnTo>
                  <a:pt x="2120692" y="127000"/>
                </a:lnTo>
                <a:lnTo>
                  <a:pt x="2153144" y="127000"/>
                </a:lnTo>
                <a:lnTo>
                  <a:pt x="2161030" y="114300"/>
                </a:lnTo>
                <a:close/>
              </a:path>
              <a:path w="2368550" h="2425700">
                <a:moveTo>
                  <a:pt x="2197671" y="114300"/>
                </a:moveTo>
                <a:lnTo>
                  <a:pt x="2182493" y="114300"/>
                </a:lnTo>
                <a:lnTo>
                  <a:pt x="2166721" y="127000"/>
                </a:lnTo>
                <a:lnTo>
                  <a:pt x="2193213" y="127000"/>
                </a:lnTo>
                <a:lnTo>
                  <a:pt x="2197671" y="114300"/>
                </a:lnTo>
                <a:close/>
              </a:path>
              <a:path w="2368550" h="2425700">
                <a:moveTo>
                  <a:pt x="2212002" y="114300"/>
                </a:moveTo>
                <a:lnTo>
                  <a:pt x="2197671" y="114300"/>
                </a:lnTo>
                <a:lnTo>
                  <a:pt x="2205986" y="127000"/>
                </a:lnTo>
                <a:lnTo>
                  <a:pt x="2211070" y="127000"/>
                </a:lnTo>
                <a:lnTo>
                  <a:pt x="2212002" y="114300"/>
                </a:lnTo>
                <a:close/>
              </a:path>
              <a:path w="2368550" h="2425700">
                <a:moveTo>
                  <a:pt x="2127162" y="101600"/>
                </a:moveTo>
                <a:lnTo>
                  <a:pt x="2120557" y="114300"/>
                </a:lnTo>
                <a:lnTo>
                  <a:pt x="2125830" y="114300"/>
                </a:lnTo>
                <a:lnTo>
                  <a:pt x="2127162" y="101600"/>
                </a:lnTo>
                <a:close/>
              </a:path>
              <a:path w="2368550" h="2425700">
                <a:moveTo>
                  <a:pt x="2149611" y="101600"/>
                </a:moveTo>
                <a:lnTo>
                  <a:pt x="2135546" y="101600"/>
                </a:lnTo>
                <a:lnTo>
                  <a:pt x="2134069" y="114300"/>
                </a:lnTo>
                <a:lnTo>
                  <a:pt x="2145014" y="114300"/>
                </a:lnTo>
                <a:lnTo>
                  <a:pt x="2149611" y="101600"/>
                </a:lnTo>
                <a:close/>
              </a:path>
              <a:path w="2368550" h="2425700">
                <a:moveTo>
                  <a:pt x="2151761" y="101600"/>
                </a:moveTo>
                <a:lnTo>
                  <a:pt x="2149611" y="101600"/>
                </a:lnTo>
                <a:lnTo>
                  <a:pt x="2151329" y="114300"/>
                </a:lnTo>
                <a:lnTo>
                  <a:pt x="2155950" y="114300"/>
                </a:lnTo>
                <a:lnTo>
                  <a:pt x="2151761" y="101600"/>
                </a:lnTo>
                <a:close/>
              </a:path>
              <a:path w="2368550" h="2425700">
                <a:moveTo>
                  <a:pt x="2177153" y="88900"/>
                </a:moveTo>
                <a:lnTo>
                  <a:pt x="2171406" y="88900"/>
                </a:lnTo>
                <a:lnTo>
                  <a:pt x="2162625" y="101600"/>
                </a:lnTo>
                <a:lnTo>
                  <a:pt x="2155950" y="114300"/>
                </a:lnTo>
                <a:lnTo>
                  <a:pt x="2233574" y="114300"/>
                </a:lnTo>
                <a:lnTo>
                  <a:pt x="2237621" y="101600"/>
                </a:lnTo>
                <a:lnTo>
                  <a:pt x="2172614" y="101600"/>
                </a:lnTo>
                <a:lnTo>
                  <a:pt x="2177153" y="88900"/>
                </a:lnTo>
                <a:close/>
              </a:path>
              <a:path w="2368550" h="2425700">
                <a:moveTo>
                  <a:pt x="2266944" y="76200"/>
                </a:moveTo>
                <a:lnTo>
                  <a:pt x="2212328" y="76200"/>
                </a:lnTo>
                <a:lnTo>
                  <a:pt x="2202681" y="88900"/>
                </a:lnTo>
                <a:lnTo>
                  <a:pt x="2177153" y="88900"/>
                </a:lnTo>
                <a:lnTo>
                  <a:pt x="2176538" y="101600"/>
                </a:lnTo>
                <a:lnTo>
                  <a:pt x="2261133" y="101600"/>
                </a:lnTo>
                <a:lnTo>
                  <a:pt x="2262695" y="98327"/>
                </a:lnTo>
                <a:lnTo>
                  <a:pt x="2264295" y="88900"/>
                </a:lnTo>
                <a:lnTo>
                  <a:pt x="2266944" y="76200"/>
                </a:lnTo>
                <a:close/>
              </a:path>
              <a:path w="2368550" h="2425700">
                <a:moveTo>
                  <a:pt x="2298954" y="76200"/>
                </a:moveTo>
                <a:lnTo>
                  <a:pt x="2270688" y="76200"/>
                </a:lnTo>
                <a:lnTo>
                  <a:pt x="2267197" y="88900"/>
                </a:lnTo>
                <a:lnTo>
                  <a:pt x="2262695" y="98327"/>
                </a:lnTo>
                <a:lnTo>
                  <a:pt x="2262140" y="101600"/>
                </a:lnTo>
                <a:lnTo>
                  <a:pt x="2268561" y="101600"/>
                </a:lnTo>
                <a:lnTo>
                  <a:pt x="2277513" y="88900"/>
                </a:lnTo>
                <a:lnTo>
                  <a:pt x="2292147" y="88900"/>
                </a:lnTo>
                <a:lnTo>
                  <a:pt x="2298954" y="76200"/>
                </a:lnTo>
                <a:close/>
              </a:path>
              <a:path w="2368550" h="2425700">
                <a:moveTo>
                  <a:pt x="2270688" y="76200"/>
                </a:moveTo>
                <a:lnTo>
                  <a:pt x="2266944" y="76200"/>
                </a:lnTo>
                <a:lnTo>
                  <a:pt x="2264295" y="88900"/>
                </a:lnTo>
                <a:lnTo>
                  <a:pt x="2262695" y="98327"/>
                </a:lnTo>
                <a:lnTo>
                  <a:pt x="2267197" y="88900"/>
                </a:lnTo>
                <a:lnTo>
                  <a:pt x="2270688" y="76200"/>
                </a:lnTo>
                <a:close/>
              </a:path>
              <a:path w="2368550" h="2425700">
                <a:moveTo>
                  <a:pt x="2197989" y="76200"/>
                </a:moveTo>
                <a:lnTo>
                  <a:pt x="2194153" y="88900"/>
                </a:lnTo>
                <a:lnTo>
                  <a:pt x="2197773" y="88900"/>
                </a:lnTo>
                <a:lnTo>
                  <a:pt x="2197989" y="76200"/>
                </a:lnTo>
                <a:close/>
              </a:path>
              <a:path w="2368550" h="2425700">
                <a:moveTo>
                  <a:pt x="2211337" y="75665"/>
                </a:moveTo>
                <a:lnTo>
                  <a:pt x="2210092" y="76200"/>
                </a:lnTo>
                <a:lnTo>
                  <a:pt x="2211167" y="76200"/>
                </a:lnTo>
                <a:lnTo>
                  <a:pt x="2211337" y="75665"/>
                </a:lnTo>
                <a:close/>
              </a:path>
              <a:path w="2368550" h="2425700">
                <a:moveTo>
                  <a:pt x="2261521" y="63500"/>
                </a:moveTo>
                <a:lnTo>
                  <a:pt x="2239708" y="63500"/>
                </a:lnTo>
                <a:lnTo>
                  <a:pt x="2218792" y="72468"/>
                </a:lnTo>
                <a:lnTo>
                  <a:pt x="2218016" y="76200"/>
                </a:lnTo>
                <a:lnTo>
                  <a:pt x="2257717" y="76200"/>
                </a:lnTo>
                <a:lnTo>
                  <a:pt x="2263788" y="71881"/>
                </a:lnTo>
                <a:lnTo>
                  <a:pt x="2261521" y="63500"/>
                </a:lnTo>
                <a:close/>
              </a:path>
              <a:path w="2368550" h="2425700">
                <a:moveTo>
                  <a:pt x="2263788" y="71881"/>
                </a:moveTo>
                <a:lnTo>
                  <a:pt x="2257717" y="76200"/>
                </a:lnTo>
                <a:lnTo>
                  <a:pt x="2264956" y="76200"/>
                </a:lnTo>
                <a:lnTo>
                  <a:pt x="2263788" y="71881"/>
                </a:lnTo>
                <a:close/>
              </a:path>
              <a:path w="2368550" h="2425700">
                <a:moveTo>
                  <a:pt x="2310688" y="63500"/>
                </a:moveTo>
                <a:lnTo>
                  <a:pt x="2275573" y="63500"/>
                </a:lnTo>
                <a:lnTo>
                  <a:pt x="2263788" y="71881"/>
                </a:lnTo>
                <a:lnTo>
                  <a:pt x="2264956" y="76200"/>
                </a:lnTo>
                <a:lnTo>
                  <a:pt x="2304694" y="76200"/>
                </a:lnTo>
                <a:lnTo>
                  <a:pt x="2310688" y="63500"/>
                </a:lnTo>
                <a:close/>
              </a:path>
              <a:path w="2368550" h="2425700">
                <a:moveTo>
                  <a:pt x="2334516" y="63500"/>
                </a:moveTo>
                <a:lnTo>
                  <a:pt x="2310688" y="63500"/>
                </a:lnTo>
                <a:lnTo>
                  <a:pt x="2310108" y="76200"/>
                </a:lnTo>
                <a:lnTo>
                  <a:pt x="2325585" y="76200"/>
                </a:lnTo>
                <a:lnTo>
                  <a:pt x="2334516" y="63500"/>
                </a:lnTo>
                <a:close/>
              </a:path>
              <a:path w="2368550" h="2425700">
                <a:moveTo>
                  <a:pt x="2220658" y="63500"/>
                </a:moveTo>
                <a:lnTo>
                  <a:pt x="2215211" y="63500"/>
                </a:lnTo>
                <a:lnTo>
                  <a:pt x="2211337" y="75665"/>
                </a:lnTo>
                <a:lnTo>
                  <a:pt x="2218792" y="72468"/>
                </a:lnTo>
                <a:lnTo>
                  <a:pt x="2220658" y="63500"/>
                </a:lnTo>
                <a:close/>
              </a:path>
              <a:path w="2368550" h="2425700">
                <a:moveTo>
                  <a:pt x="2271090" y="38100"/>
                </a:moveTo>
                <a:lnTo>
                  <a:pt x="2263146" y="38100"/>
                </a:lnTo>
                <a:lnTo>
                  <a:pt x="2255146" y="50800"/>
                </a:lnTo>
                <a:lnTo>
                  <a:pt x="2250782" y="63500"/>
                </a:lnTo>
                <a:lnTo>
                  <a:pt x="2260667" y="50800"/>
                </a:lnTo>
                <a:lnTo>
                  <a:pt x="2269349" y="50800"/>
                </a:lnTo>
                <a:lnTo>
                  <a:pt x="2271090" y="38100"/>
                </a:lnTo>
                <a:close/>
              </a:path>
              <a:path w="2368550" h="2425700">
                <a:moveTo>
                  <a:pt x="2258523" y="56564"/>
                </a:moveTo>
                <a:lnTo>
                  <a:pt x="2250782" y="63500"/>
                </a:lnTo>
                <a:lnTo>
                  <a:pt x="2254618" y="63500"/>
                </a:lnTo>
                <a:lnTo>
                  <a:pt x="2258523" y="56564"/>
                </a:lnTo>
                <a:close/>
              </a:path>
              <a:path w="2368550" h="2425700">
                <a:moveTo>
                  <a:pt x="2347043" y="50800"/>
                </a:moveTo>
                <a:lnTo>
                  <a:pt x="2264956" y="50800"/>
                </a:lnTo>
                <a:lnTo>
                  <a:pt x="2264303" y="51384"/>
                </a:lnTo>
                <a:lnTo>
                  <a:pt x="2265852" y="63500"/>
                </a:lnTo>
                <a:lnTo>
                  <a:pt x="2341257" y="63500"/>
                </a:lnTo>
                <a:lnTo>
                  <a:pt x="2344939" y="55548"/>
                </a:lnTo>
                <a:lnTo>
                  <a:pt x="2347043" y="50800"/>
                </a:lnTo>
                <a:close/>
              </a:path>
              <a:path w="2368550" h="2425700">
                <a:moveTo>
                  <a:pt x="2347087" y="50908"/>
                </a:moveTo>
                <a:lnTo>
                  <a:pt x="2344939" y="55548"/>
                </a:lnTo>
                <a:lnTo>
                  <a:pt x="2341414" y="63500"/>
                </a:lnTo>
                <a:lnTo>
                  <a:pt x="2348623" y="63500"/>
                </a:lnTo>
                <a:lnTo>
                  <a:pt x="2347206" y="51384"/>
                </a:lnTo>
                <a:lnTo>
                  <a:pt x="2347087" y="50908"/>
                </a:lnTo>
                <a:close/>
              </a:path>
              <a:path w="2368550" h="2425700">
                <a:moveTo>
                  <a:pt x="2362101" y="50800"/>
                </a:moveTo>
                <a:lnTo>
                  <a:pt x="2347137" y="50800"/>
                </a:lnTo>
                <a:lnTo>
                  <a:pt x="2347176" y="51127"/>
                </a:lnTo>
                <a:lnTo>
                  <a:pt x="2352167" y="63500"/>
                </a:lnTo>
                <a:lnTo>
                  <a:pt x="2356739" y="63500"/>
                </a:lnTo>
                <a:lnTo>
                  <a:pt x="2362101" y="50800"/>
                </a:lnTo>
                <a:close/>
              </a:path>
              <a:path w="2368550" h="2425700">
                <a:moveTo>
                  <a:pt x="2264229" y="50800"/>
                </a:moveTo>
                <a:lnTo>
                  <a:pt x="2261768" y="50800"/>
                </a:lnTo>
                <a:lnTo>
                  <a:pt x="2258523" y="56564"/>
                </a:lnTo>
                <a:lnTo>
                  <a:pt x="2264303" y="51384"/>
                </a:lnTo>
                <a:lnTo>
                  <a:pt x="2264229" y="50800"/>
                </a:lnTo>
                <a:close/>
              </a:path>
              <a:path w="2368550" h="2425700">
                <a:moveTo>
                  <a:pt x="2264956" y="50800"/>
                </a:moveTo>
                <a:lnTo>
                  <a:pt x="2264229" y="50800"/>
                </a:lnTo>
                <a:lnTo>
                  <a:pt x="2264303" y="51384"/>
                </a:lnTo>
                <a:lnTo>
                  <a:pt x="2264956" y="50800"/>
                </a:lnTo>
                <a:close/>
              </a:path>
              <a:path w="2368550" h="2425700">
                <a:moveTo>
                  <a:pt x="2347137" y="50800"/>
                </a:moveTo>
                <a:close/>
              </a:path>
              <a:path w="2368550" h="2425700">
                <a:moveTo>
                  <a:pt x="2306459" y="38100"/>
                </a:moveTo>
                <a:lnTo>
                  <a:pt x="2281030" y="38100"/>
                </a:lnTo>
                <a:lnTo>
                  <a:pt x="2274420" y="50800"/>
                </a:lnTo>
                <a:lnTo>
                  <a:pt x="2295715" y="50800"/>
                </a:lnTo>
                <a:lnTo>
                  <a:pt x="2306459" y="38100"/>
                </a:lnTo>
                <a:close/>
              </a:path>
              <a:path w="2368550" h="2425700">
                <a:moveTo>
                  <a:pt x="2363317" y="38100"/>
                </a:moveTo>
                <a:lnTo>
                  <a:pt x="2306459" y="38100"/>
                </a:lnTo>
                <a:lnTo>
                  <a:pt x="2298192" y="50800"/>
                </a:lnTo>
                <a:lnTo>
                  <a:pt x="2364248" y="50800"/>
                </a:lnTo>
                <a:lnTo>
                  <a:pt x="2363317" y="38100"/>
                </a:lnTo>
                <a:close/>
              </a:path>
              <a:path w="2368550" h="2425700">
                <a:moveTo>
                  <a:pt x="2298055" y="25400"/>
                </a:moveTo>
                <a:lnTo>
                  <a:pt x="2287511" y="25400"/>
                </a:lnTo>
                <a:lnTo>
                  <a:pt x="2274146" y="38100"/>
                </a:lnTo>
                <a:lnTo>
                  <a:pt x="2295676" y="38100"/>
                </a:lnTo>
                <a:lnTo>
                  <a:pt x="2298055" y="25400"/>
                </a:lnTo>
                <a:close/>
              </a:path>
              <a:path w="2368550" h="2425700">
                <a:moveTo>
                  <a:pt x="2314233" y="25400"/>
                </a:moveTo>
                <a:lnTo>
                  <a:pt x="2305050" y="25400"/>
                </a:lnTo>
                <a:lnTo>
                  <a:pt x="2302502" y="38100"/>
                </a:lnTo>
                <a:lnTo>
                  <a:pt x="2307348" y="38100"/>
                </a:lnTo>
                <a:lnTo>
                  <a:pt x="2314233" y="25400"/>
                </a:lnTo>
                <a:close/>
              </a:path>
              <a:path w="2368550" h="2425700">
                <a:moveTo>
                  <a:pt x="2364821" y="25400"/>
                </a:moveTo>
                <a:lnTo>
                  <a:pt x="2319496" y="25400"/>
                </a:lnTo>
                <a:lnTo>
                  <a:pt x="2312700" y="38100"/>
                </a:lnTo>
                <a:lnTo>
                  <a:pt x="2368353" y="38100"/>
                </a:lnTo>
                <a:lnTo>
                  <a:pt x="2364821" y="25400"/>
                </a:lnTo>
                <a:close/>
              </a:path>
              <a:path w="2368550" h="2425700">
                <a:moveTo>
                  <a:pt x="2317915" y="23136"/>
                </a:moveTo>
                <a:lnTo>
                  <a:pt x="2316899" y="25400"/>
                </a:lnTo>
                <a:lnTo>
                  <a:pt x="2318035" y="23417"/>
                </a:lnTo>
                <a:lnTo>
                  <a:pt x="2317915" y="23136"/>
                </a:lnTo>
                <a:close/>
              </a:path>
              <a:path w="2368550" h="2425700">
                <a:moveTo>
                  <a:pt x="2361428" y="12700"/>
                </a:moveTo>
                <a:lnTo>
                  <a:pt x="2324176" y="12700"/>
                </a:lnTo>
                <a:lnTo>
                  <a:pt x="2318035" y="23417"/>
                </a:lnTo>
                <a:lnTo>
                  <a:pt x="2318881" y="25400"/>
                </a:lnTo>
                <a:lnTo>
                  <a:pt x="2353119" y="25400"/>
                </a:lnTo>
                <a:lnTo>
                  <a:pt x="2361428" y="12700"/>
                </a:lnTo>
                <a:close/>
              </a:path>
              <a:path w="2368550" h="2425700">
                <a:moveTo>
                  <a:pt x="2322601" y="12700"/>
                </a:moveTo>
                <a:lnTo>
                  <a:pt x="2313457" y="12700"/>
                </a:lnTo>
                <a:lnTo>
                  <a:pt x="2317915" y="23136"/>
                </a:lnTo>
                <a:lnTo>
                  <a:pt x="2322601" y="12700"/>
                </a:lnTo>
                <a:close/>
              </a:path>
              <a:path w="2368550" h="2425700">
                <a:moveTo>
                  <a:pt x="2349899" y="0"/>
                </a:moveTo>
                <a:lnTo>
                  <a:pt x="2339274" y="0"/>
                </a:lnTo>
                <a:lnTo>
                  <a:pt x="2325895" y="12700"/>
                </a:lnTo>
                <a:lnTo>
                  <a:pt x="2354072" y="12700"/>
                </a:lnTo>
                <a:lnTo>
                  <a:pt x="2349899" y="0"/>
                </a:lnTo>
                <a:close/>
              </a:path>
            </a:pathLst>
          </a:custGeom>
          <a:solidFill>
            <a:srgbClr val="DB2800"/>
          </a:solidFill>
        </p:spPr>
        <p:txBody>
          <a:bodyPr wrap="square" lIns="0" tIns="0" rIns="0" bIns="0" rtlCol="0"/>
          <a:lstStyle/>
          <a:p>
            <a:endParaRPr/>
          </a:p>
        </p:txBody>
      </p:sp>
      <p:sp>
        <p:nvSpPr>
          <p:cNvPr id="4" name="object 4"/>
          <p:cNvSpPr/>
          <p:nvPr/>
        </p:nvSpPr>
        <p:spPr>
          <a:xfrm>
            <a:off x="3694874" y="5674233"/>
            <a:ext cx="297903" cy="27051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565900" y="2730500"/>
            <a:ext cx="3841750" cy="1143000"/>
          </a:xfrm>
          <a:prstGeom prst="rect">
            <a:avLst/>
          </a:prstGeom>
        </p:spPr>
        <p:txBody>
          <a:bodyPr vert="horz" wrap="square" lIns="0" tIns="12700" rIns="0" bIns="0" rtlCol="0">
            <a:spAutoFit/>
          </a:bodyPr>
          <a:lstStyle/>
          <a:p>
            <a:pPr marL="12700" marR="5080">
              <a:lnSpc>
                <a:spcPct val="122200"/>
              </a:lnSpc>
              <a:spcBef>
                <a:spcPts val="100"/>
              </a:spcBef>
            </a:pPr>
            <a:r>
              <a:rPr sz="3000" spc="280" dirty="0">
                <a:solidFill>
                  <a:srgbClr val="FF2E00"/>
                </a:solidFill>
                <a:latin typeface="Verdana"/>
                <a:cs typeface="Verdana"/>
              </a:rPr>
              <a:t>ion-item </a:t>
            </a:r>
            <a:r>
              <a:rPr sz="3000" spc="155" dirty="0">
                <a:solidFill>
                  <a:srgbClr val="FF2E00"/>
                </a:solidFill>
                <a:latin typeface="Verdana"/>
                <a:cs typeface="Verdana"/>
              </a:rPr>
              <a:t>is </a:t>
            </a:r>
            <a:r>
              <a:rPr sz="3000" spc="280" dirty="0">
                <a:solidFill>
                  <a:srgbClr val="FF2E00"/>
                </a:solidFill>
                <a:latin typeface="Verdana"/>
                <a:cs typeface="Verdana"/>
              </a:rPr>
              <a:t>an  </a:t>
            </a:r>
            <a:r>
              <a:rPr sz="3000" spc="175" dirty="0">
                <a:solidFill>
                  <a:srgbClr val="FF2E00"/>
                </a:solidFill>
                <a:latin typeface="Verdana"/>
                <a:cs typeface="Verdana"/>
              </a:rPr>
              <a:t>element</a:t>
            </a:r>
            <a:r>
              <a:rPr sz="3000" spc="365" dirty="0">
                <a:solidFill>
                  <a:srgbClr val="FF2E00"/>
                </a:solidFill>
                <a:latin typeface="Verdana"/>
                <a:cs typeface="Verdana"/>
              </a:rPr>
              <a:t> </a:t>
            </a:r>
            <a:r>
              <a:rPr sz="3000" spc="245" dirty="0">
                <a:solidFill>
                  <a:srgbClr val="FF2E00"/>
                </a:solidFill>
                <a:latin typeface="Verdana"/>
                <a:cs typeface="Verdana"/>
              </a:rPr>
              <a:t>directive</a:t>
            </a:r>
            <a:endParaRPr sz="3000">
              <a:latin typeface="Verdana"/>
              <a:cs typeface="Verdana"/>
            </a:endParaRPr>
          </a:p>
        </p:txBody>
      </p:sp>
      <p:sp>
        <p:nvSpPr>
          <p:cNvPr id="6" name="object 6"/>
          <p:cNvSpPr/>
          <p:nvPr/>
        </p:nvSpPr>
        <p:spPr>
          <a:xfrm>
            <a:off x="6154068" y="6521691"/>
            <a:ext cx="2225675" cy="1612900"/>
          </a:xfrm>
          <a:custGeom>
            <a:avLst/>
            <a:gdLst/>
            <a:ahLst/>
            <a:cxnLst/>
            <a:rect l="l" t="t" r="r" b="b"/>
            <a:pathLst>
              <a:path w="2225675" h="1612900">
                <a:moveTo>
                  <a:pt x="2168507" y="1600200"/>
                </a:moveTo>
                <a:lnTo>
                  <a:pt x="2156916" y="1600200"/>
                </a:lnTo>
                <a:lnTo>
                  <a:pt x="2160575" y="1612900"/>
                </a:lnTo>
                <a:lnTo>
                  <a:pt x="2168507" y="1600200"/>
                </a:lnTo>
                <a:close/>
              </a:path>
              <a:path w="2225675" h="1612900">
                <a:moveTo>
                  <a:pt x="2215531" y="1600200"/>
                </a:moveTo>
                <a:lnTo>
                  <a:pt x="2168507" y="1600200"/>
                </a:lnTo>
                <a:lnTo>
                  <a:pt x="2174860" y="1612900"/>
                </a:lnTo>
                <a:lnTo>
                  <a:pt x="2213907" y="1612900"/>
                </a:lnTo>
                <a:lnTo>
                  <a:pt x="2215531" y="1600200"/>
                </a:lnTo>
                <a:close/>
              </a:path>
              <a:path w="2225675" h="1612900">
                <a:moveTo>
                  <a:pt x="2162411" y="1587500"/>
                </a:moveTo>
                <a:lnTo>
                  <a:pt x="2134484" y="1587500"/>
                </a:lnTo>
                <a:lnTo>
                  <a:pt x="2139460" y="1600200"/>
                </a:lnTo>
                <a:lnTo>
                  <a:pt x="2155028" y="1600200"/>
                </a:lnTo>
                <a:lnTo>
                  <a:pt x="2162411" y="1587500"/>
                </a:lnTo>
                <a:close/>
              </a:path>
              <a:path w="2225675" h="1612900">
                <a:moveTo>
                  <a:pt x="2210036" y="1587500"/>
                </a:moveTo>
                <a:lnTo>
                  <a:pt x="2162411" y="1587500"/>
                </a:lnTo>
                <a:lnTo>
                  <a:pt x="2157527" y="1600200"/>
                </a:lnTo>
                <a:lnTo>
                  <a:pt x="2217872" y="1600200"/>
                </a:lnTo>
                <a:lnTo>
                  <a:pt x="2210036" y="1587500"/>
                </a:lnTo>
                <a:close/>
              </a:path>
              <a:path w="2225675" h="1612900">
                <a:moveTo>
                  <a:pt x="2117047" y="1574800"/>
                </a:moveTo>
                <a:lnTo>
                  <a:pt x="2103977" y="1574800"/>
                </a:lnTo>
                <a:lnTo>
                  <a:pt x="2107983" y="1587500"/>
                </a:lnTo>
                <a:lnTo>
                  <a:pt x="2117047" y="1574800"/>
                </a:lnTo>
                <a:close/>
              </a:path>
              <a:path w="2225675" h="1612900">
                <a:moveTo>
                  <a:pt x="2169828" y="1574800"/>
                </a:moveTo>
                <a:lnTo>
                  <a:pt x="2123791" y="1574800"/>
                </a:lnTo>
                <a:lnTo>
                  <a:pt x="2117598" y="1587500"/>
                </a:lnTo>
                <a:lnTo>
                  <a:pt x="2168838" y="1587500"/>
                </a:lnTo>
                <a:lnTo>
                  <a:pt x="2169828" y="1574800"/>
                </a:lnTo>
                <a:close/>
              </a:path>
              <a:path w="2225675" h="1612900">
                <a:moveTo>
                  <a:pt x="2217987" y="1574800"/>
                </a:moveTo>
                <a:lnTo>
                  <a:pt x="2169828" y="1574800"/>
                </a:lnTo>
                <a:lnTo>
                  <a:pt x="2173778" y="1587500"/>
                </a:lnTo>
                <a:lnTo>
                  <a:pt x="2225189" y="1587500"/>
                </a:lnTo>
                <a:lnTo>
                  <a:pt x="2217987" y="1574800"/>
                </a:lnTo>
                <a:close/>
              </a:path>
              <a:path w="2225675" h="1612900">
                <a:moveTo>
                  <a:pt x="2126597" y="1562100"/>
                </a:moveTo>
                <a:lnTo>
                  <a:pt x="2079030" y="1562100"/>
                </a:lnTo>
                <a:lnTo>
                  <a:pt x="2082312" y="1574800"/>
                </a:lnTo>
                <a:lnTo>
                  <a:pt x="2134346" y="1574800"/>
                </a:lnTo>
                <a:lnTo>
                  <a:pt x="2134241" y="1573160"/>
                </a:lnTo>
                <a:lnTo>
                  <a:pt x="2126597" y="1562100"/>
                </a:lnTo>
                <a:close/>
              </a:path>
              <a:path w="2225675" h="1612900">
                <a:moveTo>
                  <a:pt x="2133736" y="1565290"/>
                </a:moveTo>
                <a:lnTo>
                  <a:pt x="2134241" y="1573160"/>
                </a:lnTo>
                <a:lnTo>
                  <a:pt x="2135373" y="1574800"/>
                </a:lnTo>
                <a:lnTo>
                  <a:pt x="2142295" y="1574800"/>
                </a:lnTo>
                <a:lnTo>
                  <a:pt x="2133736" y="1565290"/>
                </a:lnTo>
                <a:close/>
              </a:path>
              <a:path w="2225675" h="1612900">
                <a:moveTo>
                  <a:pt x="2165790" y="1562100"/>
                </a:moveTo>
                <a:lnTo>
                  <a:pt x="2141386" y="1562100"/>
                </a:lnTo>
                <a:lnTo>
                  <a:pt x="2145190" y="1574800"/>
                </a:lnTo>
                <a:lnTo>
                  <a:pt x="2163453" y="1574800"/>
                </a:lnTo>
                <a:lnTo>
                  <a:pt x="2165790" y="1562100"/>
                </a:lnTo>
                <a:close/>
              </a:path>
              <a:path w="2225675" h="1612900">
                <a:moveTo>
                  <a:pt x="2171187" y="1562100"/>
                </a:moveTo>
                <a:lnTo>
                  <a:pt x="2168469" y="1562100"/>
                </a:lnTo>
                <a:lnTo>
                  <a:pt x="2175683" y="1574800"/>
                </a:lnTo>
                <a:lnTo>
                  <a:pt x="2184222" y="1574800"/>
                </a:lnTo>
                <a:lnTo>
                  <a:pt x="2171187" y="1562100"/>
                </a:lnTo>
                <a:close/>
              </a:path>
              <a:path w="2225675" h="1612900">
                <a:moveTo>
                  <a:pt x="2216740" y="1562100"/>
                </a:moveTo>
                <a:lnTo>
                  <a:pt x="2195558" y="1562100"/>
                </a:lnTo>
                <a:lnTo>
                  <a:pt x="2191821" y="1574800"/>
                </a:lnTo>
                <a:lnTo>
                  <a:pt x="2225140" y="1574800"/>
                </a:lnTo>
                <a:lnTo>
                  <a:pt x="2216740" y="1562100"/>
                </a:lnTo>
                <a:close/>
              </a:path>
              <a:path w="2225675" h="1612900">
                <a:moveTo>
                  <a:pt x="2130865" y="1562100"/>
                </a:moveTo>
                <a:lnTo>
                  <a:pt x="2126597" y="1562100"/>
                </a:lnTo>
                <a:lnTo>
                  <a:pt x="2134241" y="1573160"/>
                </a:lnTo>
                <a:lnTo>
                  <a:pt x="2133736" y="1565290"/>
                </a:lnTo>
                <a:lnTo>
                  <a:pt x="2130865" y="1562100"/>
                </a:lnTo>
                <a:close/>
              </a:path>
              <a:path w="2225675" h="1612900">
                <a:moveTo>
                  <a:pt x="2133532" y="1562100"/>
                </a:moveTo>
                <a:lnTo>
                  <a:pt x="2130865" y="1562100"/>
                </a:lnTo>
                <a:lnTo>
                  <a:pt x="2133736" y="1565290"/>
                </a:lnTo>
                <a:lnTo>
                  <a:pt x="2133532" y="1562100"/>
                </a:lnTo>
                <a:close/>
              </a:path>
              <a:path w="2225675" h="1612900">
                <a:moveTo>
                  <a:pt x="2061518" y="1549400"/>
                </a:moveTo>
                <a:lnTo>
                  <a:pt x="2038793" y="1549400"/>
                </a:lnTo>
                <a:lnTo>
                  <a:pt x="2045071" y="1562100"/>
                </a:lnTo>
                <a:lnTo>
                  <a:pt x="2063010" y="1562100"/>
                </a:lnTo>
                <a:lnTo>
                  <a:pt x="2061518" y="1549400"/>
                </a:lnTo>
                <a:close/>
              </a:path>
              <a:path w="2225675" h="1612900">
                <a:moveTo>
                  <a:pt x="2128206" y="1536700"/>
                </a:moveTo>
                <a:lnTo>
                  <a:pt x="2034599" y="1536700"/>
                </a:lnTo>
                <a:lnTo>
                  <a:pt x="2035357" y="1549400"/>
                </a:lnTo>
                <a:lnTo>
                  <a:pt x="2066234" y="1549400"/>
                </a:lnTo>
                <a:lnTo>
                  <a:pt x="2066115" y="1562100"/>
                </a:lnTo>
                <a:lnTo>
                  <a:pt x="2135916" y="1562100"/>
                </a:lnTo>
                <a:lnTo>
                  <a:pt x="2137345" y="1549400"/>
                </a:lnTo>
                <a:lnTo>
                  <a:pt x="2128206" y="1536700"/>
                </a:lnTo>
                <a:close/>
              </a:path>
              <a:path w="2225675" h="1612900">
                <a:moveTo>
                  <a:pt x="2157157" y="1549400"/>
                </a:moveTo>
                <a:lnTo>
                  <a:pt x="2144585" y="1549400"/>
                </a:lnTo>
                <a:lnTo>
                  <a:pt x="2144105" y="1562100"/>
                </a:lnTo>
                <a:lnTo>
                  <a:pt x="2161378" y="1562100"/>
                </a:lnTo>
                <a:lnTo>
                  <a:pt x="2157157" y="1549400"/>
                </a:lnTo>
                <a:close/>
              </a:path>
              <a:path w="2225675" h="1612900">
                <a:moveTo>
                  <a:pt x="2182083" y="1549400"/>
                </a:moveTo>
                <a:lnTo>
                  <a:pt x="2163440" y="1549400"/>
                </a:lnTo>
                <a:lnTo>
                  <a:pt x="2167530" y="1562100"/>
                </a:lnTo>
                <a:lnTo>
                  <a:pt x="2179761" y="1562100"/>
                </a:lnTo>
                <a:lnTo>
                  <a:pt x="2182083" y="1549400"/>
                </a:lnTo>
                <a:close/>
              </a:path>
              <a:path w="2225675" h="1612900">
                <a:moveTo>
                  <a:pt x="2028311" y="1536700"/>
                </a:moveTo>
                <a:lnTo>
                  <a:pt x="2003204" y="1536700"/>
                </a:lnTo>
                <a:lnTo>
                  <a:pt x="2012921" y="1549400"/>
                </a:lnTo>
                <a:lnTo>
                  <a:pt x="2021187" y="1549400"/>
                </a:lnTo>
                <a:lnTo>
                  <a:pt x="2028311" y="1536700"/>
                </a:lnTo>
                <a:close/>
              </a:path>
              <a:path w="2225675" h="1612900">
                <a:moveTo>
                  <a:pt x="1984548" y="1524000"/>
                </a:moveTo>
                <a:lnTo>
                  <a:pt x="1972824" y="1524000"/>
                </a:lnTo>
                <a:lnTo>
                  <a:pt x="1975557" y="1536700"/>
                </a:lnTo>
                <a:lnTo>
                  <a:pt x="1984548" y="1524000"/>
                </a:lnTo>
                <a:close/>
              </a:path>
              <a:path w="2225675" h="1612900">
                <a:moveTo>
                  <a:pt x="2038829" y="1524000"/>
                </a:moveTo>
                <a:lnTo>
                  <a:pt x="1984548" y="1524000"/>
                </a:lnTo>
                <a:lnTo>
                  <a:pt x="1981182" y="1536700"/>
                </a:lnTo>
                <a:lnTo>
                  <a:pt x="2047261" y="1536700"/>
                </a:lnTo>
                <a:lnTo>
                  <a:pt x="2038829" y="1524000"/>
                </a:lnTo>
                <a:close/>
              </a:path>
              <a:path w="2225675" h="1612900">
                <a:moveTo>
                  <a:pt x="2078366" y="1524000"/>
                </a:moveTo>
                <a:lnTo>
                  <a:pt x="2053771" y="1524000"/>
                </a:lnTo>
                <a:lnTo>
                  <a:pt x="2065457" y="1536700"/>
                </a:lnTo>
                <a:lnTo>
                  <a:pt x="2091379" y="1536700"/>
                </a:lnTo>
                <a:lnTo>
                  <a:pt x="2078366" y="1524000"/>
                </a:lnTo>
                <a:close/>
              </a:path>
              <a:path w="2225675" h="1612900">
                <a:moveTo>
                  <a:pt x="2103778" y="1525235"/>
                </a:moveTo>
                <a:lnTo>
                  <a:pt x="2098619" y="1536700"/>
                </a:lnTo>
                <a:lnTo>
                  <a:pt x="2104275" y="1536700"/>
                </a:lnTo>
                <a:lnTo>
                  <a:pt x="2103778" y="1525235"/>
                </a:lnTo>
                <a:close/>
              </a:path>
              <a:path w="2225675" h="1612900">
                <a:moveTo>
                  <a:pt x="2106329" y="1524000"/>
                </a:moveTo>
                <a:lnTo>
                  <a:pt x="2109854" y="1536700"/>
                </a:lnTo>
                <a:lnTo>
                  <a:pt x="2110392" y="1536700"/>
                </a:lnTo>
                <a:lnTo>
                  <a:pt x="2106329" y="1524000"/>
                </a:lnTo>
                <a:close/>
              </a:path>
              <a:path w="2225675" h="1612900">
                <a:moveTo>
                  <a:pt x="2104334" y="1524000"/>
                </a:moveTo>
                <a:lnTo>
                  <a:pt x="2103725" y="1524000"/>
                </a:lnTo>
                <a:lnTo>
                  <a:pt x="2103778" y="1525235"/>
                </a:lnTo>
                <a:lnTo>
                  <a:pt x="2104334" y="1524000"/>
                </a:lnTo>
                <a:close/>
              </a:path>
              <a:path w="2225675" h="1612900">
                <a:moveTo>
                  <a:pt x="1958515" y="1511300"/>
                </a:moveTo>
                <a:lnTo>
                  <a:pt x="1948080" y="1511300"/>
                </a:lnTo>
                <a:lnTo>
                  <a:pt x="1948455" y="1524000"/>
                </a:lnTo>
                <a:lnTo>
                  <a:pt x="1958515" y="1511300"/>
                </a:lnTo>
                <a:close/>
              </a:path>
              <a:path w="2225675" h="1612900">
                <a:moveTo>
                  <a:pt x="2049368" y="1498600"/>
                </a:moveTo>
                <a:lnTo>
                  <a:pt x="2041226" y="1498600"/>
                </a:lnTo>
                <a:lnTo>
                  <a:pt x="2035749" y="1511300"/>
                </a:lnTo>
                <a:lnTo>
                  <a:pt x="1960293" y="1511300"/>
                </a:lnTo>
                <a:lnTo>
                  <a:pt x="1960215" y="1524000"/>
                </a:lnTo>
                <a:lnTo>
                  <a:pt x="2048623" y="1524000"/>
                </a:lnTo>
                <a:lnTo>
                  <a:pt x="2054754" y="1511300"/>
                </a:lnTo>
                <a:lnTo>
                  <a:pt x="2049368" y="1498600"/>
                </a:lnTo>
                <a:close/>
              </a:path>
              <a:path w="2225675" h="1612900">
                <a:moveTo>
                  <a:pt x="2069995" y="1511300"/>
                </a:moveTo>
                <a:lnTo>
                  <a:pt x="2056859" y="1524000"/>
                </a:lnTo>
                <a:lnTo>
                  <a:pt x="2078566" y="1524000"/>
                </a:lnTo>
                <a:lnTo>
                  <a:pt x="2069995" y="1511300"/>
                </a:lnTo>
                <a:close/>
              </a:path>
              <a:path w="2225675" h="1612900">
                <a:moveTo>
                  <a:pt x="2001774" y="1498600"/>
                </a:moveTo>
                <a:lnTo>
                  <a:pt x="1916463" y="1498600"/>
                </a:lnTo>
                <a:lnTo>
                  <a:pt x="1936005" y="1511300"/>
                </a:lnTo>
                <a:lnTo>
                  <a:pt x="1997242" y="1511300"/>
                </a:lnTo>
                <a:lnTo>
                  <a:pt x="2001774" y="1498600"/>
                </a:lnTo>
                <a:close/>
              </a:path>
              <a:path w="2225675" h="1612900">
                <a:moveTo>
                  <a:pt x="2021878" y="1498600"/>
                </a:moveTo>
                <a:lnTo>
                  <a:pt x="2006989" y="1498600"/>
                </a:lnTo>
                <a:lnTo>
                  <a:pt x="2003141" y="1511300"/>
                </a:lnTo>
                <a:lnTo>
                  <a:pt x="2031183" y="1511300"/>
                </a:lnTo>
                <a:lnTo>
                  <a:pt x="2021878" y="1498600"/>
                </a:lnTo>
                <a:close/>
              </a:path>
              <a:path w="2225675" h="1612900">
                <a:moveTo>
                  <a:pt x="1986466" y="1485900"/>
                </a:moveTo>
                <a:lnTo>
                  <a:pt x="1885063" y="1485900"/>
                </a:lnTo>
                <a:lnTo>
                  <a:pt x="1898891" y="1498600"/>
                </a:lnTo>
                <a:lnTo>
                  <a:pt x="1987215" y="1498600"/>
                </a:lnTo>
                <a:lnTo>
                  <a:pt x="1986466" y="1485900"/>
                </a:lnTo>
                <a:close/>
              </a:path>
              <a:path w="2225675" h="1612900">
                <a:moveTo>
                  <a:pt x="2008655" y="1485900"/>
                </a:moveTo>
                <a:lnTo>
                  <a:pt x="2010907" y="1498600"/>
                </a:lnTo>
                <a:lnTo>
                  <a:pt x="2013174" y="1498600"/>
                </a:lnTo>
                <a:lnTo>
                  <a:pt x="2008655" y="1485900"/>
                </a:lnTo>
                <a:close/>
              </a:path>
              <a:path w="2225675" h="1612900">
                <a:moveTo>
                  <a:pt x="1872105" y="1473200"/>
                </a:moveTo>
                <a:lnTo>
                  <a:pt x="1865578" y="1473200"/>
                </a:lnTo>
                <a:lnTo>
                  <a:pt x="1869524" y="1485900"/>
                </a:lnTo>
                <a:lnTo>
                  <a:pt x="1876865" y="1485900"/>
                </a:lnTo>
                <a:lnTo>
                  <a:pt x="1872105" y="1473200"/>
                </a:lnTo>
                <a:close/>
              </a:path>
              <a:path w="2225675" h="1612900">
                <a:moveTo>
                  <a:pt x="1938879" y="1473200"/>
                </a:moveTo>
                <a:lnTo>
                  <a:pt x="1876131" y="1473200"/>
                </a:lnTo>
                <a:lnTo>
                  <a:pt x="1876865" y="1485900"/>
                </a:lnTo>
                <a:lnTo>
                  <a:pt x="1942572" y="1485900"/>
                </a:lnTo>
                <a:lnTo>
                  <a:pt x="1938879" y="1473200"/>
                </a:lnTo>
                <a:close/>
              </a:path>
              <a:path w="2225675" h="1612900">
                <a:moveTo>
                  <a:pt x="1982592" y="1473200"/>
                </a:moveTo>
                <a:lnTo>
                  <a:pt x="1959212" y="1473200"/>
                </a:lnTo>
                <a:lnTo>
                  <a:pt x="1952612" y="1485900"/>
                </a:lnTo>
                <a:lnTo>
                  <a:pt x="1987363" y="1485900"/>
                </a:lnTo>
                <a:lnTo>
                  <a:pt x="1982592" y="1473200"/>
                </a:lnTo>
                <a:close/>
              </a:path>
              <a:path w="2225675" h="1612900">
                <a:moveTo>
                  <a:pt x="1852833" y="1460500"/>
                </a:moveTo>
                <a:lnTo>
                  <a:pt x="1830702" y="1460500"/>
                </a:lnTo>
                <a:lnTo>
                  <a:pt x="1835844" y="1473200"/>
                </a:lnTo>
                <a:lnTo>
                  <a:pt x="1848887" y="1473200"/>
                </a:lnTo>
                <a:lnTo>
                  <a:pt x="1852833" y="1460500"/>
                </a:lnTo>
                <a:close/>
              </a:path>
              <a:path w="2225675" h="1612900">
                <a:moveTo>
                  <a:pt x="1918313" y="1460500"/>
                </a:moveTo>
                <a:lnTo>
                  <a:pt x="1852833" y="1460500"/>
                </a:lnTo>
                <a:lnTo>
                  <a:pt x="1859205" y="1473200"/>
                </a:lnTo>
                <a:lnTo>
                  <a:pt x="1911396" y="1473200"/>
                </a:lnTo>
                <a:lnTo>
                  <a:pt x="1918313" y="1460500"/>
                </a:lnTo>
                <a:close/>
              </a:path>
              <a:path w="2225675" h="1612900">
                <a:moveTo>
                  <a:pt x="1942628" y="1460500"/>
                </a:moveTo>
                <a:lnTo>
                  <a:pt x="1918313" y="1460500"/>
                </a:lnTo>
                <a:lnTo>
                  <a:pt x="1917047" y="1473200"/>
                </a:lnTo>
                <a:lnTo>
                  <a:pt x="1938050" y="1473200"/>
                </a:lnTo>
                <a:lnTo>
                  <a:pt x="1942628" y="1460500"/>
                </a:lnTo>
                <a:close/>
              </a:path>
              <a:path w="2225675" h="1612900">
                <a:moveTo>
                  <a:pt x="1952582" y="1460500"/>
                </a:moveTo>
                <a:lnTo>
                  <a:pt x="1957172" y="1473200"/>
                </a:lnTo>
                <a:lnTo>
                  <a:pt x="1959212" y="1473200"/>
                </a:lnTo>
                <a:lnTo>
                  <a:pt x="1952582" y="1460500"/>
                </a:lnTo>
                <a:close/>
              </a:path>
              <a:path w="2225675" h="1612900">
                <a:moveTo>
                  <a:pt x="1979379" y="1460500"/>
                </a:moveTo>
                <a:lnTo>
                  <a:pt x="1972483" y="1473200"/>
                </a:lnTo>
                <a:lnTo>
                  <a:pt x="1980078" y="1473200"/>
                </a:lnTo>
                <a:lnTo>
                  <a:pt x="1979379" y="1460500"/>
                </a:lnTo>
                <a:close/>
              </a:path>
              <a:path w="2225675" h="1612900">
                <a:moveTo>
                  <a:pt x="1898048" y="1447800"/>
                </a:moveTo>
                <a:lnTo>
                  <a:pt x="1815663" y="1447800"/>
                </a:lnTo>
                <a:lnTo>
                  <a:pt x="1812653" y="1460500"/>
                </a:lnTo>
                <a:lnTo>
                  <a:pt x="1911356" y="1460500"/>
                </a:lnTo>
                <a:lnTo>
                  <a:pt x="1910701" y="1457889"/>
                </a:lnTo>
                <a:lnTo>
                  <a:pt x="1898048" y="1447800"/>
                </a:lnTo>
                <a:close/>
              </a:path>
              <a:path w="2225675" h="1612900">
                <a:moveTo>
                  <a:pt x="1911469" y="1458501"/>
                </a:moveTo>
                <a:lnTo>
                  <a:pt x="1911356" y="1460500"/>
                </a:lnTo>
                <a:lnTo>
                  <a:pt x="1913975" y="1460500"/>
                </a:lnTo>
                <a:lnTo>
                  <a:pt x="1911469" y="1458501"/>
                </a:lnTo>
                <a:close/>
              </a:path>
              <a:path w="2225675" h="1612900">
                <a:moveTo>
                  <a:pt x="1922298" y="1447800"/>
                </a:moveTo>
                <a:lnTo>
                  <a:pt x="1919956" y="1447800"/>
                </a:lnTo>
                <a:lnTo>
                  <a:pt x="1913975" y="1460500"/>
                </a:lnTo>
                <a:lnTo>
                  <a:pt x="1927309" y="1460500"/>
                </a:lnTo>
                <a:lnTo>
                  <a:pt x="1922298" y="1447800"/>
                </a:lnTo>
                <a:close/>
              </a:path>
              <a:path w="2225675" h="1612900">
                <a:moveTo>
                  <a:pt x="1912075" y="1447800"/>
                </a:moveTo>
                <a:lnTo>
                  <a:pt x="1908170" y="1447800"/>
                </a:lnTo>
                <a:lnTo>
                  <a:pt x="1910701" y="1457889"/>
                </a:lnTo>
                <a:lnTo>
                  <a:pt x="1911469" y="1458501"/>
                </a:lnTo>
                <a:lnTo>
                  <a:pt x="1912075" y="1447800"/>
                </a:lnTo>
                <a:close/>
              </a:path>
              <a:path w="2225675" h="1612900">
                <a:moveTo>
                  <a:pt x="1861428" y="1422400"/>
                </a:moveTo>
                <a:lnTo>
                  <a:pt x="1776315" y="1422400"/>
                </a:lnTo>
                <a:lnTo>
                  <a:pt x="1772771" y="1434477"/>
                </a:lnTo>
                <a:lnTo>
                  <a:pt x="1773817" y="1435100"/>
                </a:lnTo>
                <a:lnTo>
                  <a:pt x="1788144" y="1447800"/>
                </a:lnTo>
                <a:lnTo>
                  <a:pt x="1873709" y="1447800"/>
                </a:lnTo>
                <a:lnTo>
                  <a:pt x="1859415" y="1435100"/>
                </a:lnTo>
                <a:lnTo>
                  <a:pt x="1867681" y="1435100"/>
                </a:lnTo>
                <a:lnTo>
                  <a:pt x="1861428" y="1422400"/>
                </a:lnTo>
                <a:close/>
              </a:path>
              <a:path w="2225675" h="1612900">
                <a:moveTo>
                  <a:pt x="1892196" y="1435100"/>
                </a:moveTo>
                <a:lnTo>
                  <a:pt x="1885793" y="1447800"/>
                </a:lnTo>
                <a:lnTo>
                  <a:pt x="1891897" y="1447800"/>
                </a:lnTo>
                <a:lnTo>
                  <a:pt x="1892196" y="1435100"/>
                </a:lnTo>
                <a:close/>
              </a:path>
              <a:path w="2225675" h="1612900">
                <a:moveTo>
                  <a:pt x="1907551" y="1435100"/>
                </a:moveTo>
                <a:lnTo>
                  <a:pt x="1905897" y="1447800"/>
                </a:lnTo>
                <a:lnTo>
                  <a:pt x="1911278" y="1447800"/>
                </a:lnTo>
                <a:lnTo>
                  <a:pt x="1907551" y="1435100"/>
                </a:lnTo>
                <a:close/>
              </a:path>
              <a:path w="2225675" h="1612900">
                <a:moveTo>
                  <a:pt x="1771108" y="1433486"/>
                </a:moveTo>
                <a:lnTo>
                  <a:pt x="1770350" y="1435100"/>
                </a:lnTo>
                <a:lnTo>
                  <a:pt x="1772588" y="1435100"/>
                </a:lnTo>
                <a:lnTo>
                  <a:pt x="1772771" y="1434477"/>
                </a:lnTo>
                <a:lnTo>
                  <a:pt x="1771108" y="1433486"/>
                </a:lnTo>
                <a:close/>
              </a:path>
              <a:path w="2225675" h="1612900">
                <a:moveTo>
                  <a:pt x="1877551" y="1422400"/>
                </a:moveTo>
                <a:lnTo>
                  <a:pt x="1880527" y="1435100"/>
                </a:lnTo>
                <a:lnTo>
                  <a:pt x="1886618" y="1435100"/>
                </a:lnTo>
                <a:lnTo>
                  <a:pt x="1877551" y="1422400"/>
                </a:lnTo>
                <a:close/>
              </a:path>
              <a:path w="2225675" h="1612900">
                <a:moveTo>
                  <a:pt x="1776315" y="1422400"/>
                </a:moveTo>
                <a:lnTo>
                  <a:pt x="1771108" y="1433486"/>
                </a:lnTo>
                <a:lnTo>
                  <a:pt x="1772771" y="1434477"/>
                </a:lnTo>
                <a:lnTo>
                  <a:pt x="1776315" y="1422400"/>
                </a:lnTo>
                <a:close/>
              </a:path>
              <a:path w="2225675" h="1612900">
                <a:moveTo>
                  <a:pt x="1810685" y="1409700"/>
                </a:moveTo>
                <a:lnTo>
                  <a:pt x="1754494" y="1409700"/>
                </a:lnTo>
                <a:lnTo>
                  <a:pt x="1752491" y="1422400"/>
                </a:lnTo>
                <a:lnTo>
                  <a:pt x="1771108" y="1433486"/>
                </a:lnTo>
                <a:lnTo>
                  <a:pt x="1776315" y="1422400"/>
                </a:lnTo>
                <a:lnTo>
                  <a:pt x="1814700" y="1422400"/>
                </a:lnTo>
                <a:lnTo>
                  <a:pt x="1810685" y="1409700"/>
                </a:lnTo>
                <a:close/>
              </a:path>
              <a:path w="2225675" h="1612900">
                <a:moveTo>
                  <a:pt x="1751481" y="1397000"/>
                </a:moveTo>
                <a:lnTo>
                  <a:pt x="1707316" y="1397000"/>
                </a:lnTo>
                <a:lnTo>
                  <a:pt x="1718978" y="1409700"/>
                </a:lnTo>
                <a:lnTo>
                  <a:pt x="1738524" y="1409700"/>
                </a:lnTo>
                <a:lnTo>
                  <a:pt x="1736542" y="1422400"/>
                </a:lnTo>
                <a:lnTo>
                  <a:pt x="1750332" y="1422400"/>
                </a:lnTo>
                <a:lnTo>
                  <a:pt x="1747350" y="1409700"/>
                </a:lnTo>
                <a:lnTo>
                  <a:pt x="1751481" y="1397000"/>
                </a:lnTo>
                <a:close/>
              </a:path>
              <a:path w="2225675" h="1612900">
                <a:moveTo>
                  <a:pt x="1819418" y="1410197"/>
                </a:moveTo>
                <a:lnTo>
                  <a:pt x="1814700" y="1422400"/>
                </a:lnTo>
                <a:lnTo>
                  <a:pt x="1832480" y="1422400"/>
                </a:lnTo>
                <a:lnTo>
                  <a:pt x="1819418" y="1410197"/>
                </a:lnTo>
                <a:close/>
              </a:path>
              <a:path w="2225675" h="1612900">
                <a:moveTo>
                  <a:pt x="1856127" y="1409700"/>
                </a:moveTo>
                <a:lnTo>
                  <a:pt x="1841851" y="1409700"/>
                </a:lnTo>
                <a:lnTo>
                  <a:pt x="1848743" y="1422400"/>
                </a:lnTo>
                <a:lnTo>
                  <a:pt x="1858547" y="1422400"/>
                </a:lnTo>
                <a:lnTo>
                  <a:pt x="1856127" y="1409700"/>
                </a:lnTo>
                <a:close/>
              </a:path>
              <a:path w="2225675" h="1612900">
                <a:moveTo>
                  <a:pt x="1819610" y="1409700"/>
                </a:moveTo>
                <a:lnTo>
                  <a:pt x="1818885" y="1409700"/>
                </a:lnTo>
                <a:lnTo>
                  <a:pt x="1819418" y="1410197"/>
                </a:lnTo>
                <a:lnTo>
                  <a:pt x="1819610" y="1409700"/>
                </a:lnTo>
                <a:close/>
              </a:path>
              <a:path w="2225675" h="1612900">
                <a:moveTo>
                  <a:pt x="1760888" y="1397000"/>
                </a:moveTo>
                <a:lnTo>
                  <a:pt x="1751547" y="1397000"/>
                </a:lnTo>
                <a:lnTo>
                  <a:pt x="1751604" y="1409700"/>
                </a:lnTo>
                <a:lnTo>
                  <a:pt x="1755707" y="1409700"/>
                </a:lnTo>
                <a:lnTo>
                  <a:pt x="1761421" y="1400322"/>
                </a:lnTo>
                <a:lnTo>
                  <a:pt x="1760888" y="1397000"/>
                </a:lnTo>
                <a:close/>
              </a:path>
              <a:path w="2225675" h="1612900">
                <a:moveTo>
                  <a:pt x="1788186" y="1397000"/>
                </a:moveTo>
                <a:lnTo>
                  <a:pt x="1763446" y="1397000"/>
                </a:lnTo>
                <a:lnTo>
                  <a:pt x="1761421" y="1400322"/>
                </a:lnTo>
                <a:lnTo>
                  <a:pt x="1762926" y="1409700"/>
                </a:lnTo>
                <a:lnTo>
                  <a:pt x="1799026" y="1409700"/>
                </a:lnTo>
                <a:lnTo>
                  <a:pt x="1788186" y="1397000"/>
                </a:lnTo>
                <a:close/>
              </a:path>
              <a:path w="2225675" h="1612900">
                <a:moveTo>
                  <a:pt x="1820615" y="1397000"/>
                </a:moveTo>
                <a:lnTo>
                  <a:pt x="1807281" y="1397000"/>
                </a:lnTo>
                <a:lnTo>
                  <a:pt x="1807181" y="1409700"/>
                </a:lnTo>
                <a:lnTo>
                  <a:pt x="1833786" y="1409700"/>
                </a:lnTo>
                <a:lnTo>
                  <a:pt x="1820615" y="1397000"/>
                </a:lnTo>
                <a:close/>
              </a:path>
              <a:path w="2225675" h="1612900">
                <a:moveTo>
                  <a:pt x="1763446" y="1397000"/>
                </a:moveTo>
                <a:lnTo>
                  <a:pt x="1760888" y="1397000"/>
                </a:lnTo>
                <a:lnTo>
                  <a:pt x="1761421" y="1400322"/>
                </a:lnTo>
                <a:lnTo>
                  <a:pt x="1763446" y="1397000"/>
                </a:lnTo>
                <a:close/>
              </a:path>
              <a:path w="2225675" h="1612900">
                <a:moveTo>
                  <a:pt x="1764597" y="1371600"/>
                </a:moveTo>
                <a:lnTo>
                  <a:pt x="1745267" y="1371600"/>
                </a:lnTo>
                <a:lnTo>
                  <a:pt x="1742292" y="1384300"/>
                </a:lnTo>
                <a:lnTo>
                  <a:pt x="1684636" y="1384300"/>
                </a:lnTo>
                <a:lnTo>
                  <a:pt x="1688206" y="1397000"/>
                </a:lnTo>
                <a:lnTo>
                  <a:pt x="1766629" y="1397000"/>
                </a:lnTo>
                <a:lnTo>
                  <a:pt x="1768056" y="1395460"/>
                </a:lnTo>
                <a:lnTo>
                  <a:pt x="1768601" y="1384300"/>
                </a:lnTo>
                <a:lnTo>
                  <a:pt x="1764597" y="1371600"/>
                </a:lnTo>
                <a:close/>
              </a:path>
              <a:path w="2225675" h="1612900">
                <a:moveTo>
                  <a:pt x="1768056" y="1395460"/>
                </a:moveTo>
                <a:lnTo>
                  <a:pt x="1766629" y="1397000"/>
                </a:lnTo>
                <a:lnTo>
                  <a:pt x="1767981" y="1397000"/>
                </a:lnTo>
                <a:lnTo>
                  <a:pt x="1768056" y="1395460"/>
                </a:lnTo>
                <a:close/>
              </a:path>
              <a:path w="2225675" h="1612900">
                <a:moveTo>
                  <a:pt x="1786202" y="1384300"/>
                </a:moveTo>
                <a:lnTo>
                  <a:pt x="1778402" y="1384300"/>
                </a:lnTo>
                <a:lnTo>
                  <a:pt x="1768056" y="1395460"/>
                </a:lnTo>
                <a:lnTo>
                  <a:pt x="1767981" y="1397000"/>
                </a:lnTo>
                <a:lnTo>
                  <a:pt x="1780027" y="1397000"/>
                </a:lnTo>
                <a:lnTo>
                  <a:pt x="1786202" y="1384300"/>
                </a:lnTo>
                <a:close/>
              </a:path>
              <a:path w="2225675" h="1612900">
                <a:moveTo>
                  <a:pt x="1741762" y="1371600"/>
                </a:moveTo>
                <a:lnTo>
                  <a:pt x="1660687" y="1371600"/>
                </a:lnTo>
                <a:lnTo>
                  <a:pt x="1668066" y="1384300"/>
                </a:lnTo>
                <a:lnTo>
                  <a:pt x="1742292" y="1384300"/>
                </a:lnTo>
                <a:lnTo>
                  <a:pt x="1741762" y="1371600"/>
                </a:lnTo>
                <a:close/>
              </a:path>
              <a:path w="2225675" h="1612900">
                <a:moveTo>
                  <a:pt x="1680523" y="1358900"/>
                </a:moveTo>
                <a:lnTo>
                  <a:pt x="1624148" y="1358900"/>
                </a:lnTo>
                <a:lnTo>
                  <a:pt x="1634836" y="1371600"/>
                </a:lnTo>
                <a:lnTo>
                  <a:pt x="1692423" y="1371600"/>
                </a:lnTo>
                <a:lnTo>
                  <a:pt x="1680523" y="1358900"/>
                </a:lnTo>
                <a:close/>
              </a:path>
              <a:path w="2225675" h="1612900">
                <a:moveTo>
                  <a:pt x="1717398" y="1346200"/>
                </a:moveTo>
                <a:lnTo>
                  <a:pt x="1712082" y="1358900"/>
                </a:lnTo>
                <a:lnTo>
                  <a:pt x="1695939" y="1358900"/>
                </a:lnTo>
                <a:lnTo>
                  <a:pt x="1698851" y="1371600"/>
                </a:lnTo>
                <a:lnTo>
                  <a:pt x="1722016" y="1371600"/>
                </a:lnTo>
                <a:lnTo>
                  <a:pt x="1718273" y="1358900"/>
                </a:lnTo>
                <a:lnTo>
                  <a:pt x="1717398" y="1346200"/>
                </a:lnTo>
                <a:close/>
              </a:path>
              <a:path w="2225675" h="1612900">
                <a:moveTo>
                  <a:pt x="1699750" y="1346200"/>
                </a:moveTo>
                <a:lnTo>
                  <a:pt x="1608767" y="1346200"/>
                </a:lnTo>
                <a:lnTo>
                  <a:pt x="1615105" y="1358900"/>
                </a:lnTo>
                <a:lnTo>
                  <a:pt x="1698761" y="1358900"/>
                </a:lnTo>
                <a:lnTo>
                  <a:pt x="1699750" y="1346200"/>
                </a:lnTo>
                <a:close/>
              </a:path>
              <a:path w="2225675" h="1612900">
                <a:moveTo>
                  <a:pt x="1665691" y="1333500"/>
                </a:moveTo>
                <a:lnTo>
                  <a:pt x="1577322" y="1333500"/>
                </a:lnTo>
                <a:lnTo>
                  <a:pt x="1585367" y="1346200"/>
                </a:lnTo>
                <a:lnTo>
                  <a:pt x="1683952" y="1346200"/>
                </a:lnTo>
                <a:lnTo>
                  <a:pt x="1665691" y="1333500"/>
                </a:lnTo>
                <a:close/>
              </a:path>
              <a:path w="2225675" h="1612900">
                <a:moveTo>
                  <a:pt x="1690153" y="1333500"/>
                </a:moveTo>
                <a:lnTo>
                  <a:pt x="1679773" y="1333500"/>
                </a:lnTo>
                <a:lnTo>
                  <a:pt x="1683952" y="1346200"/>
                </a:lnTo>
                <a:lnTo>
                  <a:pt x="1695931" y="1346200"/>
                </a:lnTo>
                <a:lnTo>
                  <a:pt x="1696168" y="1341459"/>
                </a:lnTo>
                <a:lnTo>
                  <a:pt x="1690153" y="1333500"/>
                </a:lnTo>
                <a:close/>
              </a:path>
              <a:path w="2225675" h="1612900">
                <a:moveTo>
                  <a:pt x="1696567" y="1333500"/>
                </a:moveTo>
                <a:lnTo>
                  <a:pt x="1696168" y="1341459"/>
                </a:lnTo>
                <a:lnTo>
                  <a:pt x="1699750" y="1346200"/>
                </a:lnTo>
                <a:lnTo>
                  <a:pt x="1700589" y="1346200"/>
                </a:lnTo>
                <a:lnTo>
                  <a:pt x="1696567" y="1333500"/>
                </a:lnTo>
                <a:close/>
              </a:path>
              <a:path w="2225675" h="1612900">
                <a:moveTo>
                  <a:pt x="1562602" y="1320800"/>
                </a:moveTo>
                <a:lnTo>
                  <a:pt x="1559136" y="1320800"/>
                </a:lnTo>
                <a:lnTo>
                  <a:pt x="1566931" y="1333500"/>
                </a:lnTo>
                <a:lnTo>
                  <a:pt x="1571353" y="1333500"/>
                </a:lnTo>
                <a:lnTo>
                  <a:pt x="1562602" y="1320800"/>
                </a:lnTo>
                <a:close/>
              </a:path>
              <a:path w="2225675" h="1612900">
                <a:moveTo>
                  <a:pt x="1642398" y="1320800"/>
                </a:moveTo>
                <a:lnTo>
                  <a:pt x="1571864" y="1320800"/>
                </a:lnTo>
                <a:lnTo>
                  <a:pt x="1578186" y="1333500"/>
                </a:lnTo>
                <a:lnTo>
                  <a:pt x="1642718" y="1333500"/>
                </a:lnTo>
                <a:lnTo>
                  <a:pt x="1642398" y="1320800"/>
                </a:lnTo>
                <a:close/>
              </a:path>
              <a:path w="2225675" h="1612900">
                <a:moveTo>
                  <a:pt x="1648292" y="1320800"/>
                </a:moveTo>
                <a:lnTo>
                  <a:pt x="1644376" y="1320800"/>
                </a:lnTo>
                <a:lnTo>
                  <a:pt x="1642718" y="1333500"/>
                </a:lnTo>
                <a:lnTo>
                  <a:pt x="1652181" y="1333500"/>
                </a:lnTo>
                <a:lnTo>
                  <a:pt x="1648292" y="1320800"/>
                </a:lnTo>
                <a:close/>
              </a:path>
              <a:path w="2225675" h="1612900">
                <a:moveTo>
                  <a:pt x="1650227" y="1308100"/>
                </a:moveTo>
                <a:lnTo>
                  <a:pt x="1637223" y="1308100"/>
                </a:lnTo>
                <a:lnTo>
                  <a:pt x="1642131" y="1320800"/>
                </a:lnTo>
                <a:lnTo>
                  <a:pt x="1659034" y="1320800"/>
                </a:lnTo>
                <a:lnTo>
                  <a:pt x="1659497" y="1333500"/>
                </a:lnTo>
                <a:lnTo>
                  <a:pt x="1667277" y="1333500"/>
                </a:lnTo>
                <a:lnTo>
                  <a:pt x="1665469" y="1320800"/>
                </a:lnTo>
                <a:lnTo>
                  <a:pt x="1650227" y="1308100"/>
                </a:lnTo>
                <a:close/>
              </a:path>
              <a:path w="2225675" h="1612900">
                <a:moveTo>
                  <a:pt x="1559796" y="1308100"/>
                </a:moveTo>
                <a:lnTo>
                  <a:pt x="1535717" y="1308100"/>
                </a:lnTo>
                <a:lnTo>
                  <a:pt x="1546728" y="1320800"/>
                </a:lnTo>
                <a:lnTo>
                  <a:pt x="1558615" y="1320800"/>
                </a:lnTo>
                <a:lnTo>
                  <a:pt x="1559796" y="1308100"/>
                </a:lnTo>
                <a:close/>
              </a:path>
              <a:path w="2225675" h="1612900">
                <a:moveTo>
                  <a:pt x="1625511" y="1308100"/>
                </a:moveTo>
                <a:lnTo>
                  <a:pt x="1559796" y="1308100"/>
                </a:lnTo>
                <a:lnTo>
                  <a:pt x="1562057" y="1320800"/>
                </a:lnTo>
                <a:lnTo>
                  <a:pt x="1627021" y="1320800"/>
                </a:lnTo>
                <a:lnTo>
                  <a:pt x="1627360" y="1311323"/>
                </a:lnTo>
                <a:lnTo>
                  <a:pt x="1625511" y="1308100"/>
                </a:lnTo>
                <a:close/>
              </a:path>
              <a:path w="2225675" h="1612900">
                <a:moveTo>
                  <a:pt x="1627475" y="1308100"/>
                </a:moveTo>
                <a:lnTo>
                  <a:pt x="1627360" y="1311323"/>
                </a:lnTo>
                <a:lnTo>
                  <a:pt x="1632794" y="1320800"/>
                </a:lnTo>
                <a:lnTo>
                  <a:pt x="1635987" y="1320800"/>
                </a:lnTo>
                <a:lnTo>
                  <a:pt x="1627475" y="1308100"/>
                </a:lnTo>
                <a:close/>
              </a:path>
              <a:path w="2225675" h="1612900">
                <a:moveTo>
                  <a:pt x="1613449" y="1295400"/>
                </a:moveTo>
                <a:lnTo>
                  <a:pt x="1518199" y="1295400"/>
                </a:lnTo>
                <a:lnTo>
                  <a:pt x="1530802" y="1308100"/>
                </a:lnTo>
                <a:lnTo>
                  <a:pt x="1622169" y="1308100"/>
                </a:lnTo>
                <a:lnTo>
                  <a:pt x="1622411" y="1306863"/>
                </a:lnTo>
                <a:lnTo>
                  <a:pt x="1613449" y="1295400"/>
                </a:lnTo>
                <a:close/>
              </a:path>
              <a:path w="2225675" h="1612900">
                <a:moveTo>
                  <a:pt x="1624655" y="1295400"/>
                </a:moveTo>
                <a:lnTo>
                  <a:pt x="1622411" y="1306863"/>
                </a:lnTo>
                <a:lnTo>
                  <a:pt x="1623377" y="1308100"/>
                </a:lnTo>
                <a:lnTo>
                  <a:pt x="1629237" y="1308100"/>
                </a:lnTo>
                <a:lnTo>
                  <a:pt x="1624655" y="1295400"/>
                </a:lnTo>
                <a:close/>
              </a:path>
              <a:path w="2225675" h="1612900">
                <a:moveTo>
                  <a:pt x="1515905" y="1282700"/>
                </a:moveTo>
                <a:lnTo>
                  <a:pt x="1500487" y="1282700"/>
                </a:lnTo>
                <a:lnTo>
                  <a:pt x="1502211" y="1295400"/>
                </a:lnTo>
                <a:lnTo>
                  <a:pt x="1516041" y="1295400"/>
                </a:lnTo>
                <a:lnTo>
                  <a:pt x="1515905" y="1282700"/>
                </a:lnTo>
                <a:close/>
              </a:path>
              <a:path w="2225675" h="1612900">
                <a:moveTo>
                  <a:pt x="1568123" y="1282700"/>
                </a:moveTo>
                <a:lnTo>
                  <a:pt x="1527189" y="1282700"/>
                </a:lnTo>
                <a:lnTo>
                  <a:pt x="1531120" y="1295400"/>
                </a:lnTo>
                <a:lnTo>
                  <a:pt x="1573920" y="1295400"/>
                </a:lnTo>
                <a:lnTo>
                  <a:pt x="1568123" y="1282700"/>
                </a:lnTo>
                <a:close/>
              </a:path>
              <a:path w="2225675" h="1612900">
                <a:moveTo>
                  <a:pt x="1549884" y="1270000"/>
                </a:moveTo>
                <a:lnTo>
                  <a:pt x="1476357" y="1270000"/>
                </a:lnTo>
                <a:lnTo>
                  <a:pt x="1480837" y="1282700"/>
                </a:lnTo>
                <a:lnTo>
                  <a:pt x="1553686" y="1282700"/>
                </a:lnTo>
                <a:lnTo>
                  <a:pt x="1549884" y="1270000"/>
                </a:lnTo>
                <a:close/>
              </a:path>
              <a:path w="2225675" h="1612900">
                <a:moveTo>
                  <a:pt x="1565731" y="1270000"/>
                </a:moveTo>
                <a:lnTo>
                  <a:pt x="1557244" y="1270000"/>
                </a:lnTo>
                <a:lnTo>
                  <a:pt x="1559267" y="1282700"/>
                </a:lnTo>
                <a:lnTo>
                  <a:pt x="1565582" y="1282700"/>
                </a:lnTo>
                <a:lnTo>
                  <a:pt x="1565731" y="1270000"/>
                </a:lnTo>
                <a:close/>
              </a:path>
              <a:path w="2225675" h="1612900">
                <a:moveTo>
                  <a:pt x="1575577" y="1270000"/>
                </a:moveTo>
                <a:lnTo>
                  <a:pt x="1568761" y="1270000"/>
                </a:lnTo>
                <a:lnTo>
                  <a:pt x="1571493" y="1282700"/>
                </a:lnTo>
                <a:lnTo>
                  <a:pt x="1576916" y="1282700"/>
                </a:lnTo>
                <a:lnTo>
                  <a:pt x="1575577" y="1270000"/>
                </a:lnTo>
                <a:close/>
              </a:path>
              <a:path w="2225675" h="1612900">
                <a:moveTo>
                  <a:pt x="1531366" y="1257300"/>
                </a:moveTo>
                <a:lnTo>
                  <a:pt x="1462059" y="1257300"/>
                </a:lnTo>
                <a:lnTo>
                  <a:pt x="1463172" y="1270000"/>
                </a:lnTo>
                <a:lnTo>
                  <a:pt x="1539104" y="1270000"/>
                </a:lnTo>
                <a:lnTo>
                  <a:pt x="1531366" y="1257300"/>
                </a:lnTo>
                <a:close/>
              </a:path>
              <a:path w="2225675" h="1612900">
                <a:moveTo>
                  <a:pt x="1542918" y="1257300"/>
                </a:moveTo>
                <a:lnTo>
                  <a:pt x="1536160" y="1257300"/>
                </a:lnTo>
                <a:lnTo>
                  <a:pt x="1540759" y="1270000"/>
                </a:lnTo>
                <a:lnTo>
                  <a:pt x="1542918" y="1257300"/>
                </a:lnTo>
                <a:close/>
              </a:path>
              <a:path w="2225675" h="1612900">
                <a:moveTo>
                  <a:pt x="1443820" y="1244600"/>
                </a:moveTo>
                <a:lnTo>
                  <a:pt x="1425564" y="1244600"/>
                </a:lnTo>
                <a:lnTo>
                  <a:pt x="1438410" y="1257300"/>
                </a:lnTo>
                <a:lnTo>
                  <a:pt x="1443820" y="1244600"/>
                </a:lnTo>
                <a:close/>
              </a:path>
              <a:path w="2225675" h="1612900">
                <a:moveTo>
                  <a:pt x="1496500" y="1231900"/>
                </a:moveTo>
                <a:lnTo>
                  <a:pt x="1417476" y="1231900"/>
                </a:lnTo>
                <a:lnTo>
                  <a:pt x="1425291" y="1244600"/>
                </a:lnTo>
                <a:lnTo>
                  <a:pt x="1443820" y="1244600"/>
                </a:lnTo>
                <a:lnTo>
                  <a:pt x="1440085" y="1257300"/>
                </a:lnTo>
                <a:lnTo>
                  <a:pt x="1504459" y="1257300"/>
                </a:lnTo>
                <a:lnTo>
                  <a:pt x="1494815" y="1244600"/>
                </a:lnTo>
                <a:lnTo>
                  <a:pt x="1496500" y="1231900"/>
                </a:lnTo>
                <a:close/>
              </a:path>
              <a:path w="2225675" h="1612900">
                <a:moveTo>
                  <a:pt x="1524966" y="1244600"/>
                </a:moveTo>
                <a:lnTo>
                  <a:pt x="1519982" y="1244600"/>
                </a:lnTo>
                <a:lnTo>
                  <a:pt x="1515995" y="1257300"/>
                </a:lnTo>
                <a:lnTo>
                  <a:pt x="1528340" y="1257300"/>
                </a:lnTo>
                <a:lnTo>
                  <a:pt x="1524966" y="1244600"/>
                </a:lnTo>
                <a:close/>
              </a:path>
              <a:path w="2225675" h="1612900">
                <a:moveTo>
                  <a:pt x="1430130" y="1206500"/>
                </a:moveTo>
                <a:lnTo>
                  <a:pt x="1400188" y="1206500"/>
                </a:lnTo>
                <a:lnTo>
                  <a:pt x="1396133" y="1210036"/>
                </a:lnTo>
                <a:lnTo>
                  <a:pt x="1395725" y="1219200"/>
                </a:lnTo>
                <a:lnTo>
                  <a:pt x="1393803" y="1231900"/>
                </a:lnTo>
                <a:lnTo>
                  <a:pt x="1461040" y="1231900"/>
                </a:lnTo>
                <a:lnTo>
                  <a:pt x="1467798" y="1219200"/>
                </a:lnTo>
                <a:lnTo>
                  <a:pt x="1440990" y="1219200"/>
                </a:lnTo>
                <a:lnTo>
                  <a:pt x="1430130" y="1206500"/>
                </a:lnTo>
                <a:close/>
              </a:path>
              <a:path w="2225675" h="1612900">
                <a:moveTo>
                  <a:pt x="1474159" y="1220206"/>
                </a:moveTo>
                <a:lnTo>
                  <a:pt x="1467893" y="1231900"/>
                </a:lnTo>
                <a:lnTo>
                  <a:pt x="1483438" y="1231900"/>
                </a:lnTo>
                <a:lnTo>
                  <a:pt x="1474159" y="1220206"/>
                </a:lnTo>
                <a:close/>
              </a:path>
              <a:path w="2225675" h="1612900">
                <a:moveTo>
                  <a:pt x="1486518" y="1219200"/>
                </a:moveTo>
                <a:lnTo>
                  <a:pt x="1490543" y="1231900"/>
                </a:lnTo>
                <a:lnTo>
                  <a:pt x="1491743" y="1231900"/>
                </a:lnTo>
                <a:lnTo>
                  <a:pt x="1486518" y="1219200"/>
                </a:lnTo>
                <a:close/>
              </a:path>
              <a:path w="2225675" h="1612900">
                <a:moveTo>
                  <a:pt x="1474698" y="1219200"/>
                </a:moveTo>
                <a:lnTo>
                  <a:pt x="1473360" y="1219200"/>
                </a:lnTo>
                <a:lnTo>
                  <a:pt x="1474159" y="1220206"/>
                </a:lnTo>
                <a:lnTo>
                  <a:pt x="1474698" y="1219200"/>
                </a:lnTo>
                <a:close/>
              </a:path>
              <a:path w="2225675" h="1612900">
                <a:moveTo>
                  <a:pt x="1410922" y="1181100"/>
                </a:moveTo>
                <a:lnTo>
                  <a:pt x="1402800" y="1181100"/>
                </a:lnTo>
                <a:lnTo>
                  <a:pt x="1400207" y="1193800"/>
                </a:lnTo>
                <a:lnTo>
                  <a:pt x="1362324" y="1193800"/>
                </a:lnTo>
                <a:lnTo>
                  <a:pt x="1364509" y="1206500"/>
                </a:lnTo>
                <a:lnTo>
                  <a:pt x="1371201" y="1219200"/>
                </a:lnTo>
                <a:lnTo>
                  <a:pt x="1385625" y="1219200"/>
                </a:lnTo>
                <a:lnTo>
                  <a:pt x="1396133" y="1210036"/>
                </a:lnTo>
                <a:lnTo>
                  <a:pt x="1396291" y="1206500"/>
                </a:lnTo>
                <a:lnTo>
                  <a:pt x="1402059" y="1206500"/>
                </a:lnTo>
                <a:lnTo>
                  <a:pt x="1409585" y="1198316"/>
                </a:lnTo>
                <a:lnTo>
                  <a:pt x="1410849" y="1193800"/>
                </a:lnTo>
                <a:lnTo>
                  <a:pt x="1410922" y="1181100"/>
                </a:lnTo>
                <a:close/>
              </a:path>
              <a:path w="2225675" h="1612900">
                <a:moveTo>
                  <a:pt x="1454437" y="1206500"/>
                </a:moveTo>
                <a:lnTo>
                  <a:pt x="1446118" y="1206500"/>
                </a:lnTo>
                <a:lnTo>
                  <a:pt x="1458965" y="1219200"/>
                </a:lnTo>
                <a:lnTo>
                  <a:pt x="1466801" y="1219200"/>
                </a:lnTo>
                <a:lnTo>
                  <a:pt x="1454437" y="1206500"/>
                </a:lnTo>
                <a:close/>
              </a:path>
              <a:path w="2225675" h="1612900">
                <a:moveTo>
                  <a:pt x="1400188" y="1206500"/>
                </a:moveTo>
                <a:lnTo>
                  <a:pt x="1396291" y="1206500"/>
                </a:lnTo>
                <a:lnTo>
                  <a:pt x="1396133" y="1210036"/>
                </a:lnTo>
                <a:lnTo>
                  <a:pt x="1400188" y="1206500"/>
                </a:lnTo>
                <a:close/>
              </a:path>
              <a:path w="2225675" h="1612900">
                <a:moveTo>
                  <a:pt x="1362324" y="1193800"/>
                </a:moveTo>
                <a:lnTo>
                  <a:pt x="1344773" y="1193800"/>
                </a:lnTo>
                <a:lnTo>
                  <a:pt x="1352177" y="1206500"/>
                </a:lnTo>
                <a:lnTo>
                  <a:pt x="1355542" y="1206500"/>
                </a:lnTo>
                <a:lnTo>
                  <a:pt x="1362324" y="1193800"/>
                </a:lnTo>
                <a:close/>
              </a:path>
              <a:path w="2225675" h="1612900">
                <a:moveTo>
                  <a:pt x="1409585" y="1198316"/>
                </a:moveTo>
                <a:lnTo>
                  <a:pt x="1402059" y="1206500"/>
                </a:lnTo>
                <a:lnTo>
                  <a:pt x="1407295" y="1206500"/>
                </a:lnTo>
                <a:lnTo>
                  <a:pt x="1409585" y="1198316"/>
                </a:lnTo>
                <a:close/>
              </a:path>
              <a:path w="2225675" h="1612900">
                <a:moveTo>
                  <a:pt x="1440278" y="1193800"/>
                </a:moveTo>
                <a:lnTo>
                  <a:pt x="1413738" y="1193800"/>
                </a:lnTo>
                <a:lnTo>
                  <a:pt x="1409585" y="1198316"/>
                </a:lnTo>
                <a:lnTo>
                  <a:pt x="1407295" y="1206500"/>
                </a:lnTo>
                <a:lnTo>
                  <a:pt x="1444434" y="1206500"/>
                </a:lnTo>
                <a:lnTo>
                  <a:pt x="1440278" y="1193800"/>
                </a:lnTo>
                <a:close/>
              </a:path>
              <a:path w="2225675" h="1612900">
                <a:moveTo>
                  <a:pt x="1340354" y="1181100"/>
                </a:moveTo>
                <a:lnTo>
                  <a:pt x="1322091" y="1181100"/>
                </a:lnTo>
                <a:lnTo>
                  <a:pt x="1329235" y="1193800"/>
                </a:lnTo>
                <a:lnTo>
                  <a:pt x="1335073" y="1193800"/>
                </a:lnTo>
                <a:lnTo>
                  <a:pt x="1340354" y="1181100"/>
                </a:lnTo>
                <a:close/>
              </a:path>
              <a:path w="2225675" h="1612900">
                <a:moveTo>
                  <a:pt x="1367969" y="1168400"/>
                </a:moveTo>
                <a:lnTo>
                  <a:pt x="1307740" y="1168400"/>
                </a:lnTo>
                <a:lnTo>
                  <a:pt x="1303936" y="1181100"/>
                </a:lnTo>
                <a:lnTo>
                  <a:pt x="1345827" y="1181100"/>
                </a:lnTo>
                <a:lnTo>
                  <a:pt x="1356788" y="1193800"/>
                </a:lnTo>
                <a:lnTo>
                  <a:pt x="1400207" y="1193800"/>
                </a:lnTo>
                <a:lnTo>
                  <a:pt x="1384567" y="1181100"/>
                </a:lnTo>
                <a:lnTo>
                  <a:pt x="1367969" y="1168400"/>
                </a:lnTo>
                <a:close/>
              </a:path>
              <a:path w="2225675" h="1612900">
                <a:moveTo>
                  <a:pt x="1401918" y="1180603"/>
                </a:moveTo>
                <a:lnTo>
                  <a:pt x="1401900" y="1181100"/>
                </a:lnTo>
                <a:lnTo>
                  <a:pt x="1402800" y="1181100"/>
                </a:lnTo>
                <a:lnTo>
                  <a:pt x="1401918" y="1180603"/>
                </a:lnTo>
                <a:close/>
              </a:path>
              <a:path w="2225675" h="1612900">
                <a:moveTo>
                  <a:pt x="1402378" y="1168400"/>
                </a:moveTo>
                <a:lnTo>
                  <a:pt x="1380257" y="1168400"/>
                </a:lnTo>
                <a:lnTo>
                  <a:pt x="1401918" y="1180603"/>
                </a:lnTo>
                <a:lnTo>
                  <a:pt x="1402378" y="1168400"/>
                </a:lnTo>
                <a:close/>
              </a:path>
              <a:path w="2225675" h="1612900">
                <a:moveTo>
                  <a:pt x="1355701" y="1155700"/>
                </a:moveTo>
                <a:lnTo>
                  <a:pt x="1288739" y="1155700"/>
                </a:lnTo>
                <a:lnTo>
                  <a:pt x="1292892" y="1168400"/>
                </a:lnTo>
                <a:lnTo>
                  <a:pt x="1359705" y="1168400"/>
                </a:lnTo>
                <a:lnTo>
                  <a:pt x="1355701" y="1155700"/>
                </a:lnTo>
                <a:close/>
              </a:path>
              <a:path w="2225675" h="1612900">
                <a:moveTo>
                  <a:pt x="1366506" y="1155700"/>
                </a:moveTo>
                <a:lnTo>
                  <a:pt x="1355701" y="1155700"/>
                </a:lnTo>
                <a:lnTo>
                  <a:pt x="1360648" y="1168400"/>
                </a:lnTo>
                <a:lnTo>
                  <a:pt x="1368952" y="1168400"/>
                </a:lnTo>
                <a:lnTo>
                  <a:pt x="1366506" y="1155700"/>
                </a:lnTo>
                <a:close/>
              </a:path>
              <a:path w="2225675" h="1612900">
                <a:moveTo>
                  <a:pt x="1377717" y="1155700"/>
                </a:moveTo>
                <a:lnTo>
                  <a:pt x="1374086" y="1155700"/>
                </a:lnTo>
                <a:lnTo>
                  <a:pt x="1370787" y="1168400"/>
                </a:lnTo>
                <a:lnTo>
                  <a:pt x="1370953" y="1168400"/>
                </a:lnTo>
                <a:lnTo>
                  <a:pt x="1377717" y="1155700"/>
                </a:lnTo>
                <a:close/>
              </a:path>
              <a:path w="2225675" h="1612900">
                <a:moveTo>
                  <a:pt x="1258409" y="1143522"/>
                </a:moveTo>
                <a:lnTo>
                  <a:pt x="1256546" y="1155700"/>
                </a:lnTo>
                <a:lnTo>
                  <a:pt x="1262743" y="1155700"/>
                </a:lnTo>
                <a:lnTo>
                  <a:pt x="1258795" y="1143912"/>
                </a:lnTo>
                <a:lnTo>
                  <a:pt x="1258409" y="1143522"/>
                </a:lnTo>
                <a:close/>
              </a:path>
              <a:path w="2225675" h="1612900">
                <a:moveTo>
                  <a:pt x="1333711" y="1143000"/>
                </a:moveTo>
                <a:lnTo>
                  <a:pt x="1258489" y="1143000"/>
                </a:lnTo>
                <a:lnTo>
                  <a:pt x="1258795" y="1143912"/>
                </a:lnTo>
                <a:lnTo>
                  <a:pt x="1270457" y="1155700"/>
                </a:lnTo>
                <a:lnTo>
                  <a:pt x="1349272" y="1155700"/>
                </a:lnTo>
                <a:lnTo>
                  <a:pt x="1333711" y="1143000"/>
                </a:lnTo>
                <a:close/>
              </a:path>
              <a:path w="2225675" h="1612900">
                <a:moveTo>
                  <a:pt x="1258489" y="1143000"/>
                </a:moveTo>
                <a:lnTo>
                  <a:pt x="1257892" y="1143000"/>
                </a:lnTo>
                <a:lnTo>
                  <a:pt x="1258409" y="1143522"/>
                </a:lnTo>
                <a:lnTo>
                  <a:pt x="1258489" y="1143000"/>
                </a:lnTo>
                <a:close/>
              </a:path>
              <a:path w="2225675" h="1612900">
                <a:moveTo>
                  <a:pt x="1312578" y="1130300"/>
                </a:moveTo>
                <a:lnTo>
                  <a:pt x="1241077" y="1130300"/>
                </a:lnTo>
                <a:lnTo>
                  <a:pt x="1246085" y="1143000"/>
                </a:lnTo>
                <a:lnTo>
                  <a:pt x="1329634" y="1143000"/>
                </a:lnTo>
                <a:lnTo>
                  <a:pt x="1312578" y="1130300"/>
                </a:lnTo>
                <a:close/>
              </a:path>
              <a:path w="2225675" h="1612900">
                <a:moveTo>
                  <a:pt x="1333322" y="1130300"/>
                </a:moveTo>
                <a:lnTo>
                  <a:pt x="1329634" y="1143000"/>
                </a:lnTo>
                <a:lnTo>
                  <a:pt x="1331922" y="1143000"/>
                </a:lnTo>
                <a:lnTo>
                  <a:pt x="1333322" y="1130300"/>
                </a:lnTo>
                <a:close/>
              </a:path>
              <a:path w="2225675" h="1612900">
                <a:moveTo>
                  <a:pt x="1225260" y="1104900"/>
                </a:moveTo>
                <a:lnTo>
                  <a:pt x="1221626" y="1104900"/>
                </a:lnTo>
                <a:lnTo>
                  <a:pt x="1220904" y="1117600"/>
                </a:lnTo>
                <a:lnTo>
                  <a:pt x="1224415" y="1130300"/>
                </a:lnTo>
                <a:lnTo>
                  <a:pt x="1299306" y="1130300"/>
                </a:lnTo>
                <a:lnTo>
                  <a:pt x="1279355" y="1117600"/>
                </a:lnTo>
                <a:lnTo>
                  <a:pt x="1230485" y="1117600"/>
                </a:lnTo>
                <a:lnTo>
                  <a:pt x="1225260" y="1104900"/>
                </a:lnTo>
                <a:close/>
              </a:path>
              <a:path w="2225675" h="1612900">
                <a:moveTo>
                  <a:pt x="1320059" y="1117600"/>
                </a:moveTo>
                <a:lnTo>
                  <a:pt x="1308752" y="1117600"/>
                </a:lnTo>
                <a:lnTo>
                  <a:pt x="1305469" y="1130300"/>
                </a:lnTo>
                <a:lnTo>
                  <a:pt x="1320815" y="1130300"/>
                </a:lnTo>
                <a:lnTo>
                  <a:pt x="1320059" y="1117600"/>
                </a:lnTo>
                <a:close/>
              </a:path>
              <a:path w="2225675" h="1612900">
                <a:moveTo>
                  <a:pt x="1221786" y="1092200"/>
                </a:moveTo>
                <a:lnTo>
                  <a:pt x="1188131" y="1092200"/>
                </a:lnTo>
                <a:lnTo>
                  <a:pt x="1205816" y="1117600"/>
                </a:lnTo>
                <a:lnTo>
                  <a:pt x="1216274" y="1117600"/>
                </a:lnTo>
                <a:lnTo>
                  <a:pt x="1221074" y="1104900"/>
                </a:lnTo>
                <a:lnTo>
                  <a:pt x="1221786" y="1092200"/>
                </a:lnTo>
                <a:close/>
              </a:path>
              <a:path w="2225675" h="1612900">
                <a:moveTo>
                  <a:pt x="1287267" y="1104900"/>
                </a:moveTo>
                <a:lnTo>
                  <a:pt x="1232375" y="1104900"/>
                </a:lnTo>
                <a:lnTo>
                  <a:pt x="1230485" y="1117600"/>
                </a:lnTo>
                <a:lnTo>
                  <a:pt x="1279355" y="1117600"/>
                </a:lnTo>
                <a:lnTo>
                  <a:pt x="1286475" y="1107670"/>
                </a:lnTo>
                <a:lnTo>
                  <a:pt x="1287267" y="1104900"/>
                </a:lnTo>
                <a:close/>
              </a:path>
              <a:path w="2225675" h="1612900">
                <a:moveTo>
                  <a:pt x="1287624" y="1106068"/>
                </a:moveTo>
                <a:lnTo>
                  <a:pt x="1286475" y="1107670"/>
                </a:lnTo>
                <a:lnTo>
                  <a:pt x="1283636" y="1117600"/>
                </a:lnTo>
                <a:lnTo>
                  <a:pt x="1291148" y="1117600"/>
                </a:lnTo>
                <a:lnTo>
                  <a:pt x="1287624" y="1106068"/>
                </a:lnTo>
                <a:close/>
              </a:path>
              <a:path w="2225675" h="1612900">
                <a:moveTo>
                  <a:pt x="1288462" y="1104900"/>
                </a:moveTo>
                <a:lnTo>
                  <a:pt x="1287267" y="1104900"/>
                </a:lnTo>
                <a:lnTo>
                  <a:pt x="1287624" y="1106068"/>
                </a:lnTo>
                <a:lnTo>
                  <a:pt x="1288462" y="1104900"/>
                </a:lnTo>
                <a:close/>
              </a:path>
              <a:path w="2225675" h="1612900">
                <a:moveTo>
                  <a:pt x="1226387" y="1096820"/>
                </a:moveTo>
                <a:lnTo>
                  <a:pt x="1227191" y="1104900"/>
                </a:lnTo>
                <a:lnTo>
                  <a:pt x="1232302" y="1104900"/>
                </a:lnTo>
                <a:lnTo>
                  <a:pt x="1230135" y="1100583"/>
                </a:lnTo>
                <a:lnTo>
                  <a:pt x="1226387" y="1096820"/>
                </a:lnTo>
                <a:close/>
              </a:path>
              <a:path w="2225675" h="1612900">
                <a:moveTo>
                  <a:pt x="1271514" y="1092200"/>
                </a:moveTo>
                <a:lnTo>
                  <a:pt x="1225928" y="1092200"/>
                </a:lnTo>
                <a:lnTo>
                  <a:pt x="1230135" y="1100583"/>
                </a:lnTo>
                <a:lnTo>
                  <a:pt x="1234434" y="1104900"/>
                </a:lnTo>
                <a:lnTo>
                  <a:pt x="1277425" y="1104900"/>
                </a:lnTo>
                <a:lnTo>
                  <a:pt x="1271514" y="1092200"/>
                </a:lnTo>
                <a:close/>
              </a:path>
              <a:path w="2225675" h="1612900">
                <a:moveTo>
                  <a:pt x="1225928" y="1092200"/>
                </a:moveTo>
                <a:lnTo>
                  <a:pt x="1221786" y="1092200"/>
                </a:lnTo>
                <a:lnTo>
                  <a:pt x="1226387" y="1096820"/>
                </a:lnTo>
                <a:lnTo>
                  <a:pt x="1225928" y="1092200"/>
                </a:lnTo>
                <a:close/>
              </a:path>
              <a:path w="2225675" h="1612900">
                <a:moveTo>
                  <a:pt x="1170389" y="1079500"/>
                </a:moveTo>
                <a:lnTo>
                  <a:pt x="1173081" y="1092200"/>
                </a:lnTo>
                <a:lnTo>
                  <a:pt x="1177069" y="1092200"/>
                </a:lnTo>
                <a:lnTo>
                  <a:pt x="1170389" y="1079500"/>
                </a:lnTo>
                <a:close/>
              </a:path>
              <a:path w="2225675" h="1612900">
                <a:moveTo>
                  <a:pt x="1245401" y="1079500"/>
                </a:moveTo>
                <a:lnTo>
                  <a:pt x="1176828" y="1079500"/>
                </a:lnTo>
                <a:lnTo>
                  <a:pt x="1182703" y="1092200"/>
                </a:lnTo>
                <a:lnTo>
                  <a:pt x="1241407" y="1092200"/>
                </a:lnTo>
                <a:lnTo>
                  <a:pt x="1245401" y="1079500"/>
                </a:lnTo>
                <a:close/>
              </a:path>
              <a:path w="2225675" h="1612900">
                <a:moveTo>
                  <a:pt x="1196735" y="1066800"/>
                </a:moveTo>
                <a:lnTo>
                  <a:pt x="1143652" y="1066800"/>
                </a:lnTo>
                <a:lnTo>
                  <a:pt x="1156702" y="1079500"/>
                </a:lnTo>
                <a:lnTo>
                  <a:pt x="1205568" y="1079500"/>
                </a:lnTo>
                <a:lnTo>
                  <a:pt x="1196735" y="1066800"/>
                </a:lnTo>
                <a:close/>
              </a:path>
              <a:path w="2225675" h="1612900">
                <a:moveTo>
                  <a:pt x="1232964" y="1066800"/>
                </a:moveTo>
                <a:lnTo>
                  <a:pt x="1203511" y="1066800"/>
                </a:lnTo>
                <a:lnTo>
                  <a:pt x="1208133" y="1079500"/>
                </a:lnTo>
                <a:lnTo>
                  <a:pt x="1232340" y="1079500"/>
                </a:lnTo>
                <a:lnTo>
                  <a:pt x="1232964" y="1066800"/>
                </a:lnTo>
                <a:close/>
              </a:path>
              <a:path w="2225675" h="1612900">
                <a:moveTo>
                  <a:pt x="1241509" y="1066800"/>
                </a:moveTo>
                <a:lnTo>
                  <a:pt x="1232340" y="1079500"/>
                </a:lnTo>
                <a:lnTo>
                  <a:pt x="1237366" y="1079500"/>
                </a:lnTo>
                <a:lnTo>
                  <a:pt x="1241509" y="1066800"/>
                </a:lnTo>
                <a:close/>
              </a:path>
              <a:path w="2225675" h="1612900">
                <a:moveTo>
                  <a:pt x="1185832" y="1054100"/>
                </a:moveTo>
                <a:lnTo>
                  <a:pt x="1125587" y="1054100"/>
                </a:lnTo>
                <a:lnTo>
                  <a:pt x="1141725" y="1066800"/>
                </a:lnTo>
                <a:lnTo>
                  <a:pt x="1200671" y="1066800"/>
                </a:lnTo>
                <a:lnTo>
                  <a:pt x="1185832" y="1054100"/>
                </a:lnTo>
                <a:close/>
              </a:path>
              <a:path w="2225675" h="1612900">
                <a:moveTo>
                  <a:pt x="1217011" y="1054100"/>
                </a:moveTo>
                <a:lnTo>
                  <a:pt x="1209294" y="1054100"/>
                </a:lnTo>
                <a:lnTo>
                  <a:pt x="1206170" y="1066800"/>
                </a:lnTo>
                <a:lnTo>
                  <a:pt x="1221540" y="1066800"/>
                </a:lnTo>
                <a:lnTo>
                  <a:pt x="1217011" y="1054100"/>
                </a:lnTo>
                <a:close/>
              </a:path>
              <a:path w="2225675" h="1612900">
                <a:moveTo>
                  <a:pt x="1135848" y="1041400"/>
                </a:moveTo>
                <a:lnTo>
                  <a:pt x="1105352" y="1041400"/>
                </a:lnTo>
                <a:lnTo>
                  <a:pt x="1118190" y="1054100"/>
                </a:lnTo>
                <a:lnTo>
                  <a:pt x="1137994" y="1054100"/>
                </a:lnTo>
                <a:lnTo>
                  <a:pt x="1136014" y="1041922"/>
                </a:lnTo>
                <a:lnTo>
                  <a:pt x="1135848" y="1041400"/>
                </a:lnTo>
                <a:close/>
              </a:path>
              <a:path w="2225675" h="1612900">
                <a:moveTo>
                  <a:pt x="1195156" y="1041400"/>
                </a:moveTo>
                <a:lnTo>
                  <a:pt x="1135929" y="1041400"/>
                </a:lnTo>
                <a:lnTo>
                  <a:pt x="1136014" y="1041922"/>
                </a:lnTo>
                <a:lnTo>
                  <a:pt x="1139896" y="1054100"/>
                </a:lnTo>
                <a:lnTo>
                  <a:pt x="1197393" y="1054100"/>
                </a:lnTo>
                <a:lnTo>
                  <a:pt x="1195156" y="1041400"/>
                </a:lnTo>
                <a:close/>
              </a:path>
              <a:path w="2225675" h="1612900">
                <a:moveTo>
                  <a:pt x="1135929" y="1041400"/>
                </a:moveTo>
                <a:lnTo>
                  <a:pt x="1136014" y="1041922"/>
                </a:lnTo>
                <a:lnTo>
                  <a:pt x="1135929" y="1041400"/>
                </a:lnTo>
                <a:close/>
              </a:path>
              <a:path w="2225675" h="1612900">
                <a:moveTo>
                  <a:pt x="1104403" y="1016000"/>
                </a:moveTo>
                <a:lnTo>
                  <a:pt x="1070372" y="1016000"/>
                </a:lnTo>
                <a:lnTo>
                  <a:pt x="1076126" y="1028700"/>
                </a:lnTo>
                <a:lnTo>
                  <a:pt x="1102431" y="1028700"/>
                </a:lnTo>
                <a:lnTo>
                  <a:pt x="1099544" y="1041400"/>
                </a:lnTo>
                <a:lnTo>
                  <a:pt x="1110271" y="1041400"/>
                </a:lnTo>
                <a:lnTo>
                  <a:pt x="1103681" y="1028700"/>
                </a:lnTo>
                <a:lnTo>
                  <a:pt x="1104403" y="1016000"/>
                </a:lnTo>
                <a:close/>
              </a:path>
              <a:path w="2225675" h="1612900">
                <a:moveTo>
                  <a:pt x="1148028" y="1028700"/>
                </a:moveTo>
                <a:lnTo>
                  <a:pt x="1113224" y="1028700"/>
                </a:lnTo>
                <a:lnTo>
                  <a:pt x="1119764" y="1041400"/>
                </a:lnTo>
                <a:lnTo>
                  <a:pt x="1152438" y="1041400"/>
                </a:lnTo>
                <a:lnTo>
                  <a:pt x="1148028" y="1028700"/>
                </a:lnTo>
                <a:close/>
              </a:path>
              <a:path w="2225675" h="1612900">
                <a:moveTo>
                  <a:pt x="1156485" y="1028700"/>
                </a:moveTo>
                <a:lnTo>
                  <a:pt x="1152438" y="1041400"/>
                </a:lnTo>
                <a:lnTo>
                  <a:pt x="1167684" y="1041400"/>
                </a:lnTo>
                <a:lnTo>
                  <a:pt x="1156485" y="1028700"/>
                </a:lnTo>
                <a:close/>
              </a:path>
              <a:path w="2225675" h="1612900">
                <a:moveTo>
                  <a:pt x="1176053" y="1028700"/>
                </a:moveTo>
                <a:lnTo>
                  <a:pt x="1169503" y="1041400"/>
                </a:lnTo>
                <a:lnTo>
                  <a:pt x="1179114" y="1041400"/>
                </a:lnTo>
                <a:lnTo>
                  <a:pt x="1176053" y="1028700"/>
                </a:lnTo>
                <a:close/>
              </a:path>
              <a:path w="2225675" h="1612900">
                <a:moveTo>
                  <a:pt x="1185426" y="1028700"/>
                </a:moveTo>
                <a:lnTo>
                  <a:pt x="1182968" y="1028700"/>
                </a:lnTo>
                <a:lnTo>
                  <a:pt x="1185458" y="1041400"/>
                </a:lnTo>
                <a:lnTo>
                  <a:pt x="1185426" y="1028700"/>
                </a:lnTo>
                <a:close/>
              </a:path>
              <a:path w="2225675" h="1612900">
                <a:moveTo>
                  <a:pt x="1125714" y="1003300"/>
                </a:moveTo>
                <a:lnTo>
                  <a:pt x="1062998" y="1003300"/>
                </a:lnTo>
                <a:lnTo>
                  <a:pt x="1066534" y="1016000"/>
                </a:lnTo>
                <a:lnTo>
                  <a:pt x="1104403" y="1016000"/>
                </a:lnTo>
                <a:lnTo>
                  <a:pt x="1119792" y="1028700"/>
                </a:lnTo>
                <a:lnTo>
                  <a:pt x="1142032" y="1028700"/>
                </a:lnTo>
                <a:lnTo>
                  <a:pt x="1133727" y="1016000"/>
                </a:lnTo>
                <a:lnTo>
                  <a:pt x="1125714" y="1003300"/>
                </a:lnTo>
                <a:close/>
              </a:path>
              <a:path w="2225675" h="1612900">
                <a:moveTo>
                  <a:pt x="1063086" y="966412"/>
                </a:moveTo>
                <a:lnTo>
                  <a:pt x="1055959" y="977900"/>
                </a:lnTo>
                <a:lnTo>
                  <a:pt x="1049637" y="990600"/>
                </a:lnTo>
                <a:lnTo>
                  <a:pt x="1049561" y="1003300"/>
                </a:lnTo>
                <a:lnTo>
                  <a:pt x="1048152" y="1016000"/>
                </a:lnTo>
                <a:lnTo>
                  <a:pt x="1058794" y="1003300"/>
                </a:lnTo>
                <a:lnTo>
                  <a:pt x="1113164" y="1003300"/>
                </a:lnTo>
                <a:lnTo>
                  <a:pt x="1104768" y="990600"/>
                </a:lnTo>
                <a:lnTo>
                  <a:pt x="1089084" y="990600"/>
                </a:lnTo>
                <a:lnTo>
                  <a:pt x="1087604" y="977900"/>
                </a:lnTo>
                <a:lnTo>
                  <a:pt x="1057768" y="977900"/>
                </a:lnTo>
                <a:lnTo>
                  <a:pt x="1063086" y="966412"/>
                </a:lnTo>
                <a:close/>
              </a:path>
              <a:path w="2225675" h="1612900">
                <a:moveTo>
                  <a:pt x="1122316" y="990600"/>
                </a:moveTo>
                <a:lnTo>
                  <a:pt x="1120154" y="990600"/>
                </a:lnTo>
                <a:lnTo>
                  <a:pt x="1113164" y="1003300"/>
                </a:lnTo>
                <a:lnTo>
                  <a:pt x="1122169" y="1003300"/>
                </a:lnTo>
                <a:lnTo>
                  <a:pt x="1122316" y="990600"/>
                </a:lnTo>
                <a:close/>
              </a:path>
              <a:path w="2225675" h="1612900">
                <a:moveTo>
                  <a:pt x="1126478" y="990600"/>
                </a:moveTo>
                <a:lnTo>
                  <a:pt x="1125755" y="990600"/>
                </a:lnTo>
                <a:lnTo>
                  <a:pt x="1128898" y="1003300"/>
                </a:lnTo>
                <a:lnTo>
                  <a:pt x="1132873" y="1003300"/>
                </a:lnTo>
                <a:lnTo>
                  <a:pt x="1126478" y="990600"/>
                </a:lnTo>
                <a:close/>
              </a:path>
              <a:path w="2225675" h="1612900">
                <a:moveTo>
                  <a:pt x="1040582" y="977900"/>
                </a:moveTo>
                <a:lnTo>
                  <a:pt x="1031553" y="977900"/>
                </a:lnTo>
                <a:lnTo>
                  <a:pt x="1027702" y="990600"/>
                </a:lnTo>
                <a:lnTo>
                  <a:pt x="1042275" y="990600"/>
                </a:lnTo>
                <a:lnTo>
                  <a:pt x="1040582" y="977900"/>
                </a:lnTo>
                <a:close/>
              </a:path>
              <a:path w="2225675" h="1612900">
                <a:moveTo>
                  <a:pt x="1097572" y="980308"/>
                </a:moveTo>
                <a:lnTo>
                  <a:pt x="1095097" y="990600"/>
                </a:lnTo>
                <a:lnTo>
                  <a:pt x="1111359" y="990600"/>
                </a:lnTo>
                <a:lnTo>
                  <a:pt x="1097572" y="980308"/>
                </a:lnTo>
                <a:close/>
              </a:path>
              <a:path w="2225675" h="1612900">
                <a:moveTo>
                  <a:pt x="1111253" y="977900"/>
                </a:moveTo>
                <a:lnTo>
                  <a:pt x="1110055" y="977900"/>
                </a:lnTo>
                <a:lnTo>
                  <a:pt x="1111432" y="990600"/>
                </a:lnTo>
                <a:lnTo>
                  <a:pt x="1115208" y="990600"/>
                </a:lnTo>
                <a:lnTo>
                  <a:pt x="1111253" y="977900"/>
                </a:lnTo>
                <a:close/>
              </a:path>
              <a:path w="2225675" h="1612900">
                <a:moveTo>
                  <a:pt x="1098151" y="977900"/>
                </a:moveTo>
                <a:lnTo>
                  <a:pt x="1094346" y="977900"/>
                </a:lnTo>
                <a:lnTo>
                  <a:pt x="1097572" y="980308"/>
                </a:lnTo>
                <a:lnTo>
                  <a:pt x="1098151" y="977900"/>
                </a:lnTo>
                <a:close/>
              </a:path>
              <a:path w="2225675" h="1612900">
                <a:moveTo>
                  <a:pt x="1063647" y="965200"/>
                </a:moveTo>
                <a:lnTo>
                  <a:pt x="1001286" y="965200"/>
                </a:lnTo>
                <a:lnTo>
                  <a:pt x="1012134" y="977900"/>
                </a:lnTo>
                <a:lnTo>
                  <a:pt x="1055959" y="977900"/>
                </a:lnTo>
                <a:lnTo>
                  <a:pt x="1063086" y="966412"/>
                </a:lnTo>
                <a:lnTo>
                  <a:pt x="1063647" y="965200"/>
                </a:lnTo>
                <a:close/>
              </a:path>
              <a:path w="2225675" h="1612900">
                <a:moveTo>
                  <a:pt x="1065231" y="961473"/>
                </a:moveTo>
                <a:lnTo>
                  <a:pt x="1063838" y="965200"/>
                </a:lnTo>
                <a:lnTo>
                  <a:pt x="1063086" y="966412"/>
                </a:lnTo>
                <a:lnTo>
                  <a:pt x="1057768" y="977900"/>
                </a:lnTo>
                <a:lnTo>
                  <a:pt x="1085234" y="977900"/>
                </a:lnTo>
                <a:lnTo>
                  <a:pt x="1081597" y="965200"/>
                </a:lnTo>
                <a:lnTo>
                  <a:pt x="1065852" y="965200"/>
                </a:lnTo>
                <a:lnTo>
                  <a:pt x="1065231" y="961473"/>
                </a:lnTo>
                <a:close/>
              </a:path>
              <a:path w="2225675" h="1612900">
                <a:moveTo>
                  <a:pt x="990867" y="952500"/>
                </a:moveTo>
                <a:lnTo>
                  <a:pt x="982721" y="952500"/>
                </a:lnTo>
                <a:lnTo>
                  <a:pt x="991033" y="965200"/>
                </a:lnTo>
                <a:lnTo>
                  <a:pt x="993629" y="965200"/>
                </a:lnTo>
                <a:lnTo>
                  <a:pt x="990867" y="952500"/>
                </a:lnTo>
                <a:close/>
              </a:path>
              <a:path w="2225675" h="1612900">
                <a:moveTo>
                  <a:pt x="1063734" y="952500"/>
                </a:moveTo>
                <a:lnTo>
                  <a:pt x="990867" y="952500"/>
                </a:lnTo>
                <a:lnTo>
                  <a:pt x="995548" y="965200"/>
                </a:lnTo>
                <a:lnTo>
                  <a:pt x="1063838" y="965200"/>
                </a:lnTo>
                <a:lnTo>
                  <a:pt x="1065231" y="961473"/>
                </a:lnTo>
                <a:lnTo>
                  <a:pt x="1063734" y="952500"/>
                </a:lnTo>
                <a:close/>
              </a:path>
              <a:path w="2225675" h="1612900">
                <a:moveTo>
                  <a:pt x="1068586" y="952500"/>
                </a:moveTo>
                <a:lnTo>
                  <a:pt x="1065231" y="961473"/>
                </a:lnTo>
                <a:lnTo>
                  <a:pt x="1065852" y="965200"/>
                </a:lnTo>
                <a:lnTo>
                  <a:pt x="1075077" y="965200"/>
                </a:lnTo>
                <a:lnTo>
                  <a:pt x="1068586" y="952500"/>
                </a:lnTo>
                <a:close/>
              </a:path>
              <a:path w="2225675" h="1612900">
                <a:moveTo>
                  <a:pt x="1018894" y="914400"/>
                </a:moveTo>
                <a:lnTo>
                  <a:pt x="1013125" y="927100"/>
                </a:lnTo>
                <a:lnTo>
                  <a:pt x="957942" y="927100"/>
                </a:lnTo>
                <a:lnTo>
                  <a:pt x="964314" y="939800"/>
                </a:lnTo>
                <a:lnTo>
                  <a:pt x="969993" y="952500"/>
                </a:lnTo>
                <a:lnTo>
                  <a:pt x="972942" y="939800"/>
                </a:lnTo>
                <a:lnTo>
                  <a:pt x="1021021" y="939800"/>
                </a:lnTo>
                <a:lnTo>
                  <a:pt x="1018499" y="927100"/>
                </a:lnTo>
                <a:lnTo>
                  <a:pt x="1018894" y="914400"/>
                </a:lnTo>
                <a:close/>
              </a:path>
              <a:path w="2225675" h="1612900">
                <a:moveTo>
                  <a:pt x="1040338" y="939800"/>
                </a:moveTo>
                <a:lnTo>
                  <a:pt x="972942" y="939800"/>
                </a:lnTo>
                <a:lnTo>
                  <a:pt x="972543" y="952500"/>
                </a:lnTo>
                <a:lnTo>
                  <a:pt x="1040052" y="952500"/>
                </a:lnTo>
                <a:lnTo>
                  <a:pt x="1040338" y="939800"/>
                </a:lnTo>
                <a:close/>
              </a:path>
              <a:path w="2225675" h="1612900">
                <a:moveTo>
                  <a:pt x="1051080" y="939800"/>
                </a:moveTo>
                <a:lnTo>
                  <a:pt x="1042181" y="939800"/>
                </a:lnTo>
                <a:lnTo>
                  <a:pt x="1043453" y="952500"/>
                </a:lnTo>
                <a:lnTo>
                  <a:pt x="1054133" y="952500"/>
                </a:lnTo>
                <a:lnTo>
                  <a:pt x="1053799" y="946064"/>
                </a:lnTo>
                <a:lnTo>
                  <a:pt x="1051080" y="939800"/>
                </a:lnTo>
                <a:close/>
              </a:path>
              <a:path w="2225675" h="1612900">
                <a:moveTo>
                  <a:pt x="1055593" y="950200"/>
                </a:moveTo>
                <a:lnTo>
                  <a:pt x="1054133" y="952500"/>
                </a:lnTo>
                <a:lnTo>
                  <a:pt x="1056591" y="952500"/>
                </a:lnTo>
                <a:lnTo>
                  <a:pt x="1055593" y="950200"/>
                </a:lnTo>
                <a:close/>
              </a:path>
              <a:path w="2225675" h="1612900">
                <a:moveTo>
                  <a:pt x="1059439" y="944144"/>
                </a:moveTo>
                <a:lnTo>
                  <a:pt x="1057450" y="947276"/>
                </a:lnTo>
                <a:lnTo>
                  <a:pt x="1057372" y="952500"/>
                </a:lnTo>
                <a:lnTo>
                  <a:pt x="1063049" y="952500"/>
                </a:lnTo>
                <a:lnTo>
                  <a:pt x="1059439" y="944144"/>
                </a:lnTo>
                <a:close/>
              </a:path>
              <a:path w="2225675" h="1612900">
                <a:moveTo>
                  <a:pt x="1057562" y="939800"/>
                </a:moveTo>
                <a:lnTo>
                  <a:pt x="1053473" y="939800"/>
                </a:lnTo>
                <a:lnTo>
                  <a:pt x="1053799" y="946064"/>
                </a:lnTo>
                <a:lnTo>
                  <a:pt x="1055593" y="950200"/>
                </a:lnTo>
                <a:lnTo>
                  <a:pt x="1057450" y="947276"/>
                </a:lnTo>
                <a:lnTo>
                  <a:pt x="1057562" y="939800"/>
                </a:lnTo>
                <a:close/>
              </a:path>
              <a:path w="2225675" h="1612900">
                <a:moveTo>
                  <a:pt x="1062198" y="939800"/>
                </a:moveTo>
                <a:lnTo>
                  <a:pt x="1057562" y="939800"/>
                </a:lnTo>
                <a:lnTo>
                  <a:pt x="1059439" y="944144"/>
                </a:lnTo>
                <a:lnTo>
                  <a:pt x="1062198" y="939800"/>
                </a:lnTo>
                <a:close/>
              </a:path>
              <a:path w="2225675" h="1612900">
                <a:moveTo>
                  <a:pt x="923684" y="901700"/>
                </a:moveTo>
                <a:lnTo>
                  <a:pt x="933056" y="914400"/>
                </a:lnTo>
                <a:lnTo>
                  <a:pt x="948570" y="927100"/>
                </a:lnTo>
                <a:lnTo>
                  <a:pt x="979889" y="927100"/>
                </a:lnTo>
                <a:lnTo>
                  <a:pt x="984626" y="914400"/>
                </a:lnTo>
                <a:lnTo>
                  <a:pt x="937763" y="914400"/>
                </a:lnTo>
                <a:lnTo>
                  <a:pt x="923684" y="901700"/>
                </a:lnTo>
                <a:close/>
              </a:path>
              <a:path w="2225675" h="1612900">
                <a:moveTo>
                  <a:pt x="999839" y="914400"/>
                </a:moveTo>
                <a:lnTo>
                  <a:pt x="990226" y="914400"/>
                </a:lnTo>
                <a:lnTo>
                  <a:pt x="995966" y="927100"/>
                </a:lnTo>
                <a:lnTo>
                  <a:pt x="1003386" y="927100"/>
                </a:lnTo>
                <a:lnTo>
                  <a:pt x="999839" y="914400"/>
                </a:lnTo>
                <a:close/>
              </a:path>
              <a:path w="2225675" h="1612900">
                <a:moveTo>
                  <a:pt x="955501" y="889000"/>
                </a:moveTo>
                <a:lnTo>
                  <a:pt x="898219" y="889000"/>
                </a:lnTo>
                <a:lnTo>
                  <a:pt x="909204" y="901700"/>
                </a:lnTo>
                <a:lnTo>
                  <a:pt x="930181" y="901700"/>
                </a:lnTo>
                <a:lnTo>
                  <a:pt x="937763" y="914400"/>
                </a:lnTo>
                <a:lnTo>
                  <a:pt x="985795" y="914400"/>
                </a:lnTo>
                <a:lnTo>
                  <a:pt x="968453" y="901700"/>
                </a:lnTo>
                <a:lnTo>
                  <a:pt x="955501" y="889000"/>
                </a:lnTo>
                <a:close/>
              </a:path>
              <a:path w="2225675" h="1612900">
                <a:moveTo>
                  <a:pt x="993210" y="901700"/>
                </a:moveTo>
                <a:lnTo>
                  <a:pt x="982937" y="901700"/>
                </a:lnTo>
                <a:lnTo>
                  <a:pt x="985795" y="914400"/>
                </a:lnTo>
                <a:lnTo>
                  <a:pt x="1001543" y="914400"/>
                </a:lnTo>
                <a:lnTo>
                  <a:pt x="993210" y="901700"/>
                </a:lnTo>
                <a:close/>
              </a:path>
              <a:path w="2225675" h="1612900">
                <a:moveTo>
                  <a:pt x="953165" y="876300"/>
                </a:moveTo>
                <a:lnTo>
                  <a:pt x="879661" y="876300"/>
                </a:lnTo>
                <a:lnTo>
                  <a:pt x="886695" y="889000"/>
                </a:lnTo>
                <a:lnTo>
                  <a:pt x="956435" y="889000"/>
                </a:lnTo>
                <a:lnTo>
                  <a:pt x="953165" y="876300"/>
                </a:lnTo>
                <a:close/>
              </a:path>
              <a:path w="2225675" h="1612900">
                <a:moveTo>
                  <a:pt x="956754" y="863600"/>
                </a:moveTo>
                <a:lnTo>
                  <a:pt x="948025" y="863600"/>
                </a:lnTo>
                <a:lnTo>
                  <a:pt x="937891" y="876300"/>
                </a:lnTo>
                <a:lnTo>
                  <a:pt x="964370" y="876300"/>
                </a:lnTo>
                <a:lnTo>
                  <a:pt x="963673" y="889000"/>
                </a:lnTo>
                <a:lnTo>
                  <a:pt x="971532" y="889000"/>
                </a:lnTo>
                <a:lnTo>
                  <a:pt x="970586" y="876300"/>
                </a:lnTo>
                <a:lnTo>
                  <a:pt x="956754" y="863600"/>
                </a:lnTo>
                <a:close/>
              </a:path>
              <a:path w="2225675" h="1612900">
                <a:moveTo>
                  <a:pt x="903257" y="850900"/>
                </a:moveTo>
                <a:lnTo>
                  <a:pt x="869685" y="850900"/>
                </a:lnTo>
                <a:lnTo>
                  <a:pt x="875932" y="863600"/>
                </a:lnTo>
                <a:lnTo>
                  <a:pt x="881286" y="876300"/>
                </a:lnTo>
                <a:lnTo>
                  <a:pt x="937891" y="876300"/>
                </a:lnTo>
                <a:lnTo>
                  <a:pt x="931496" y="863600"/>
                </a:lnTo>
                <a:lnTo>
                  <a:pt x="900936" y="863600"/>
                </a:lnTo>
                <a:lnTo>
                  <a:pt x="903257" y="850900"/>
                </a:lnTo>
                <a:close/>
              </a:path>
              <a:path w="2225675" h="1612900">
                <a:moveTo>
                  <a:pt x="865716" y="850900"/>
                </a:moveTo>
                <a:lnTo>
                  <a:pt x="855421" y="850900"/>
                </a:lnTo>
                <a:lnTo>
                  <a:pt x="862584" y="863600"/>
                </a:lnTo>
                <a:lnTo>
                  <a:pt x="862795" y="863600"/>
                </a:lnTo>
                <a:lnTo>
                  <a:pt x="865716" y="850900"/>
                </a:lnTo>
                <a:close/>
              </a:path>
              <a:path w="2225675" h="1612900">
                <a:moveTo>
                  <a:pt x="867495" y="850900"/>
                </a:moveTo>
                <a:lnTo>
                  <a:pt x="866821" y="850900"/>
                </a:lnTo>
                <a:lnTo>
                  <a:pt x="862795" y="863600"/>
                </a:lnTo>
                <a:lnTo>
                  <a:pt x="874314" y="863600"/>
                </a:lnTo>
                <a:lnTo>
                  <a:pt x="867495" y="850900"/>
                </a:lnTo>
                <a:close/>
              </a:path>
              <a:path w="2225675" h="1612900">
                <a:moveTo>
                  <a:pt x="929530" y="850900"/>
                </a:moveTo>
                <a:lnTo>
                  <a:pt x="908134" y="850900"/>
                </a:lnTo>
                <a:lnTo>
                  <a:pt x="900936" y="863600"/>
                </a:lnTo>
                <a:lnTo>
                  <a:pt x="931496" y="863600"/>
                </a:lnTo>
                <a:lnTo>
                  <a:pt x="929530" y="850900"/>
                </a:lnTo>
                <a:close/>
              </a:path>
              <a:path w="2225675" h="1612900">
                <a:moveTo>
                  <a:pt x="900019" y="838200"/>
                </a:moveTo>
                <a:lnTo>
                  <a:pt x="841200" y="838200"/>
                </a:lnTo>
                <a:lnTo>
                  <a:pt x="840832" y="850900"/>
                </a:lnTo>
                <a:lnTo>
                  <a:pt x="908721" y="850900"/>
                </a:lnTo>
                <a:lnTo>
                  <a:pt x="900019" y="838200"/>
                </a:lnTo>
                <a:close/>
              </a:path>
              <a:path w="2225675" h="1612900">
                <a:moveTo>
                  <a:pt x="912243" y="838200"/>
                </a:moveTo>
                <a:lnTo>
                  <a:pt x="911688" y="838200"/>
                </a:lnTo>
                <a:lnTo>
                  <a:pt x="908721" y="850900"/>
                </a:lnTo>
                <a:lnTo>
                  <a:pt x="913709" y="850900"/>
                </a:lnTo>
                <a:lnTo>
                  <a:pt x="912243" y="838200"/>
                </a:lnTo>
                <a:close/>
              </a:path>
              <a:path w="2225675" h="1612900">
                <a:moveTo>
                  <a:pt x="882848" y="825500"/>
                </a:moveTo>
                <a:lnTo>
                  <a:pt x="824737" y="825500"/>
                </a:lnTo>
                <a:lnTo>
                  <a:pt x="836519" y="838200"/>
                </a:lnTo>
                <a:lnTo>
                  <a:pt x="893902" y="838200"/>
                </a:lnTo>
                <a:lnTo>
                  <a:pt x="882848" y="825500"/>
                </a:lnTo>
                <a:close/>
              </a:path>
              <a:path w="2225675" h="1612900">
                <a:moveTo>
                  <a:pt x="903964" y="825500"/>
                </a:moveTo>
                <a:lnTo>
                  <a:pt x="901492" y="825500"/>
                </a:lnTo>
                <a:lnTo>
                  <a:pt x="907762" y="838200"/>
                </a:lnTo>
                <a:lnTo>
                  <a:pt x="903964" y="825500"/>
                </a:lnTo>
                <a:close/>
              </a:path>
              <a:path w="2225675" h="1612900">
                <a:moveTo>
                  <a:pt x="824606" y="812800"/>
                </a:moveTo>
                <a:lnTo>
                  <a:pt x="809926" y="812800"/>
                </a:lnTo>
                <a:lnTo>
                  <a:pt x="815605" y="825500"/>
                </a:lnTo>
                <a:lnTo>
                  <a:pt x="823559" y="825500"/>
                </a:lnTo>
                <a:lnTo>
                  <a:pt x="824606" y="812800"/>
                </a:lnTo>
                <a:close/>
              </a:path>
              <a:path w="2225675" h="1612900">
                <a:moveTo>
                  <a:pt x="886543" y="812800"/>
                </a:moveTo>
                <a:lnTo>
                  <a:pt x="831056" y="812800"/>
                </a:lnTo>
                <a:lnTo>
                  <a:pt x="835738" y="825500"/>
                </a:lnTo>
                <a:lnTo>
                  <a:pt x="886976" y="825500"/>
                </a:lnTo>
                <a:lnTo>
                  <a:pt x="886543" y="812800"/>
                </a:lnTo>
                <a:close/>
              </a:path>
              <a:path w="2225675" h="1612900">
                <a:moveTo>
                  <a:pt x="843937" y="787400"/>
                </a:moveTo>
                <a:lnTo>
                  <a:pt x="772926" y="787400"/>
                </a:lnTo>
                <a:lnTo>
                  <a:pt x="785655" y="800100"/>
                </a:lnTo>
                <a:lnTo>
                  <a:pt x="789248" y="812800"/>
                </a:lnTo>
                <a:lnTo>
                  <a:pt x="875768" y="812800"/>
                </a:lnTo>
                <a:lnTo>
                  <a:pt x="863098" y="800100"/>
                </a:lnTo>
                <a:lnTo>
                  <a:pt x="848519" y="800100"/>
                </a:lnTo>
                <a:lnTo>
                  <a:pt x="848208" y="795420"/>
                </a:lnTo>
                <a:lnTo>
                  <a:pt x="843937" y="787400"/>
                </a:lnTo>
                <a:close/>
              </a:path>
              <a:path w="2225675" h="1612900">
                <a:moveTo>
                  <a:pt x="847676" y="787400"/>
                </a:moveTo>
                <a:lnTo>
                  <a:pt x="848208" y="795420"/>
                </a:lnTo>
                <a:lnTo>
                  <a:pt x="850700" y="800100"/>
                </a:lnTo>
                <a:lnTo>
                  <a:pt x="854273" y="800100"/>
                </a:lnTo>
                <a:lnTo>
                  <a:pt x="854237" y="798644"/>
                </a:lnTo>
                <a:lnTo>
                  <a:pt x="847676" y="787400"/>
                </a:lnTo>
                <a:close/>
              </a:path>
              <a:path w="2225675" h="1612900">
                <a:moveTo>
                  <a:pt x="854237" y="798644"/>
                </a:moveTo>
                <a:lnTo>
                  <a:pt x="854273" y="800100"/>
                </a:lnTo>
                <a:lnTo>
                  <a:pt x="855086" y="800100"/>
                </a:lnTo>
                <a:lnTo>
                  <a:pt x="854237" y="798644"/>
                </a:lnTo>
                <a:close/>
              </a:path>
              <a:path w="2225675" h="1612900">
                <a:moveTo>
                  <a:pt x="774081" y="774700"/>
                </a:moveTo>
                <a:lnTo>
                  <a:pt x="759483" y="774700"/>
                </a:lnTo>
                <a:lnTo>
                  <a:pt x="762859" y="787400"/>
                </a:lnTo>
                <a:lnTo>
                  <a:pt x="774081" y="774700"/>
                </a:lnTo>
                <a:close/>
              </a:path>
              <a:path w="2225675" h="1612900">
                <a:moveTo>
                  <a:pt x="817677" y="774700"/>
                </a:moveTo>
                <a:lnTo>
                  <a:pt x="774081" y="774700"/>
                </a:lnTo>
                <a:lnTo>
                  <a:pt x="773252" y="787400"/>
                </a:lnTo>
                <a:lnTo>
                  <a:pt x="828885" y="787400"/>
                </a:lnTo>
                <a:lnTo>
                  <a:pt x="817677" y="774700"/>
                </a:lnTo>
                <a:close/>
              </a:path>
              <a:path w="2225675" h="1612900">
                <a:moveTo>
                  <a:pt x="834169" y="774700"/>
                </a:moveTo>
                <a:lnTo>
                  <a:pt x="828885" y="787400"/>
                </a:lnTo>
                <a:lnTo>
                  <a:pt x="838777" y="787400"/>
                </a:lnTo>
                <a:lnTo>
                  <a:pt x="834169" y="774700"/>
                </a:lnTo>
                <a:close/>
              </a:path>
              <a:path w="2225675" h="1612900">
                <a:moveTo>
                  <a:pt x="756306" y="762000"/>
                </a:moveTo>
                <a:lnTo>
                  <a:pt x="737702" y="762000"/>
                </a:lnTo>
                <a:lnTo>
                  <a:pt x="750243" y="774700"/>
                </a:lnTo>
                <a:lnTo>
                  <a:pt x="756306" y="762000"/>
                </a:lnTo>
                <a:close/>
              </a:path>
              <a:path w="2225675" h="1612900">
                <a:moveTo>
                  <a:pt x="811652" y="762000"/>
                </a:moveTo>
                <a:lnTo>
                  <a:pt x="756306" y="762000"/>
                </a:lnTo>
                <a:lnTo>
                  <a:pt x="751416" y="774700"/>
                </a:lnTo>
                <a:lnTo>
                  <a:pt x="809086" y="774700"/>
                </a:lnTo>
                <a:lnTo>
                  <a:pt x="811652" y="762000"/>
                </a:lnTo>
                <a:close/>
              </a:path>
              <a:path w="2225675" h="1612900">
                <a:moveTo>
                  <a:pt x="783436" y="736600"/>
                </a:moveTo>
                <a:lnTo>
                  <a:pt x="708130" y="736600"/>
                </a:lnTo>
                <a:lnTo>
                  <a:pt x="718013" y="749300"/>
                </a:lnTo>
                <a:lnTo>
                  <a:pt x="738843" y="749300"/>
                </a:lnTo>
                <a:lnTo>
                  <a:pt x="730097" y="762000"/>
                </a:lnTo>
                <a:lnTo>
                  <a:pt x="798750" y="762000"/>
                </a:lnTo>
                <a:lnTo>
                  <a:pt x="790270" y="749300"/>
                </a:lnTo>
                <a:lnTo>
                  <a:pt x="783436" y="736600"/>
                </a:lnTo>
                <a:close/>
              </a:path>
              <a:path w="2225675" h="1612900">
                <a:moveTo>
                  <a:pt x="808512" y="749300"/>
                </a:moveTo>
                <a:lnTo>
                  <a:pt x="806826" y="749300"/>
                </a:lnTo>
                <a:lnTo>
                  <a:pt x="812709" y="762000"/>
                </a:lnTo>
                <a:lnTo>
                  <a:pt x="808512" y="749300"/>
                </a:lnTo>
                <a:close/>
              </a:path>
              <a:path w="2225675" h="1612900">
                <a:moveTo>
                  <a:pt x="725483" y="711200"/>
                </a:moveTo>
                <a:lnTo>
                  <a:pt x="720809" y="711200"/>
                </a:lnTo>
                <a:lnTo>
                  <a:pt x="713599" y="723900"/>
                </a:lnTo>
                <a:lnTo>
                  <a:pt x="711233" y="736600"/>
                </a:lnTo>
                <a:lnTo>
                  <a:pt x="758582" y="736600"/>
                </a:lnTo>
                <a:lnTo>
                  <a:pt x="748666" y="723900"/>
                </a:lnTo>
                <a:lnTo>
                  <a:pt x="717372" y="723900"/>
                </a:lnTo>
                <a:lnTo>
                  <a:pt x="725483" y="711200"/>
                </a:lnTo>
                <a:close/>
              </a:path>
              <a:path w="2225675" h="1612900">
                <a:moveTo>
                  <a:pt x="773006" y="723900"/>
                </a:moveTo>
                <a:lnTo>
                  <a:pt x="764321" y="723900"/>
                </a:lnTo>
                <a:lnTo>
                  <a:pt x="776316" y="736600"/>
                </a:lnTo>
                <a:lnTo>
                  <a:pt x="783951" y="736600"/>
                </a:lnTo>
                <a:lnTo>
                  <a:pt x="773006" y="723900"/>
                </a:lnTo>
                <a:close/>
              </a:path>
              <a:path w="2225675" h="1612900">
                <a:moveTo>
                  <a:pt x="720748" y="673100"/>
                </a:moveTo>
                <a:lnTo>
                  <a:pt x="702508" y="673100"/>
                </a:lnTo>
                <a:lnTo>
                  <a:pt x="723604" y="698500"/>
                </a:lnTo>
                <a:lnTo>
                  <a:pt x="680499" y="698500"/>
                </a:lnTo>
                <a:lnTo>
                  <a:pt x="681922" y="711200"/>
                </a:lnTo>
                <a:lnTo>
                  <a:pt x="686688" y="723900"/>
                </a:lnTo>
                <a:lnTo>
                  <a:pt x="713599" y="723900"/>
                </a:lnTo>
                <a:lnTo>
                  <a:pt x="720809" y="711200"/>
                </a:lnTo>
                <a:lnTo>
                  <a:pt x="730201" y="711200"/>
                </a:lnTo>
                <a:lnTo>
                  <a:pt x="732166" y="698500"/>
                </a:lnTo>
                <a:lnTo>
                  <a:pt x="729869" y="685800"/>
                </a:lnTo>
                <a:lnTo>
                  <a:pt x="724948" y="685800"/>
                </a:lnTo>
                <a:lnTo>
                  <a:pt x="720748" y="673100"/>
                </a:lnTo>
                <a:close/>
              </a:path>
              <a:path w="2225675" h="1612900">
                <a:moveTo>
                  <a:pt x="759938" y="711200"/>
                </a:moveTo>
                <a:lnTo>
                  <a:pt x="725483" y="711200"/>
                </a:lnTo>
                <a:lnTo>
                  <a:pt x="717372" y="723900"/>
                </a:lnTo>
                <a:lnTo>
                  <a:pt x="763977" y="723900"/>
                </a:lnTo>
                <a:lnTo>
                  <a:pt x="759938" y="711200"/>
                </a:lnTo>
                <a:close/>
              </a:path>
              <a:path w="2225675" h="1612900">
                <a:moveTo>
                  <a:pt x="672420" y="709704"/>
                </a:moveTo>
                <a:lnTo>
                  <a:pt x="672079" y="711200"/>
                </a:lnTo>
                <a:lnTo>
                  <a:pt x="672803" y="711200"/>
                </a:lnTo>
                <a:lnTo>
                  <a:pt x="672420" y="709704"/>
                </a:lnTo>
                <a:close/>
              </a:path>
              <a:path w="2225675" h="1612900">
                <a:moveTo>
                  <a:pt x="676725" y="704728"/>
                </a:moveTo>
                <a:lnTo>
                  <a:pt x="672803" y="711200"/>
                </a:lnTo>
                <a:lnTo>
                  <a:pt x="678543" y="711200"/>
                </a:lnTo>
                <a:lnTo>
                  <a:pt x="676725" y="704728"/>
                </a:lnTo>
                <a:close/>
              </a:path>
              <a:path w="2225675" h="1612900">
                <a:moveTo>
                  <a:pt x="674975" y="698500"/>
                </a:moveTo>
                <a:lnTo>
                  <a:pt x="669552" y="698500"/>
                </a:lnTo>
                <a:lnTo>
                  <a:pt x="672420" y="709704"/>
                </a:lnTo>
                <a:lnTo>
                  <a:pt x="674975" y="698500"/>
                </a:lnTo>
                <a:close/>
              </a:path>
              <a:path w="2225675" h="1612900">
                <a:moveTo>
                  <a:pt x="680499" y="698500"/>
                </a:moveTo>
                <a:lnTo>
                  <a:pt x="674975" y="698500"/>
                </a:lnTo>
                <a:lnTo>
                  <a:pt x="676725" y="704728"/>
                </a:lnTo>
                <a:lnTo>
                  <a:pt x="680499" y="698500"/>
                </a:lnTo>
                <a:close/>
              </a:path>
              <a:path w="2225675" h="1612900">
                <a:moveTo>
                  <a:pt x="689822" y="673100"/>
                </a:moveTo>
                <a:lnTo>
                  <a:pt x="642158" y="673100"/>
                </a:lnTo>
                <a:lnTo>
                  <a:pt x="647933" y="685800"/>
                </a:lnTo>
                <a:lnTo>
                  <a:pt x="666034" y="685800"/>
                </a:lnTo>
                <a:lnTo>
                  <a:pt x="675906" y="698500"/>
                </a:lnTo>
                <a:lnTo>
                  <a:pt x="720782" y="698500"/>
                </a:lnTo>
                <a:lnTo>
                  <a:pt x="705652" y="685800"/>
                </a:lnTo>
                <a:lnTo>
                  <a:pt x="689822" y="673100"/>
                </a:lnTo>
                <a:close/>
              </a:path>
              <a:path w="2225675" h="1612900">
                <a:moveTo>
                  <a:pt x="682671" y="660400"/>
                </a:moveTo>
                <a:lnTo>
                  <a:pt x="624461" y="660400"/>
                </a:lnTo>
                <a:lnTo>
                  <a:pt x="629234" y="673100"/>
                </a:lnTo>
                <a:lnTo>
                  <a:pt x="686880" y="673100"/>
                </a:lnTo>
                <a:lnTo>
                  <a:pt x="682671" y="660400"/>
                </a:lnTo>
                <a:close/>
              </a:path>
              <a:path w="2225675" h="1612900">
                <a:moveTo>
                  <a:pt x="692323" y="647700"/>
                </a:moveTo>
                <a:lnTo>
                  <a:pt x="684307" y="647700"/>
                </a:lnTo>
                <a:lnTo>
                  <a:pt x="679820" y="660400"/>
                </a:lnTo>
                <a:lnTo>
                  <a:pt x="683890" y="660400"/>
                </a:lnTo>
                <a:lnTo>
                  <a:pt x="686880" y="673100"/>
                </a:lnTo>
                <a:lnTo>
                  <a:pt x="692069" y="673100"/>
                </a:lnTo>
                <a:lnTo>
                  <a:pt x="690624" y="660400"/>
                </a:lnTo>
                <a:lnTo>
                  <a:pt x="692323" y="647700"/>
                </a:lnTo>
                <a:close/>
              </a:path>
              <a:path w="2225675" h="1612900">
                <a:moveTo>
                  <a:pt x="701543" y="660400"/>
                </a:moveTo>
                <a:lnTo>
                  <a:pt x="694347" y="660400"/>
                </a:lnTo>
                <a:lnTo>
                  <a:pt x="694037" y="673100"/>
                </a:lnTo>
                <a:lnTo>
                  <a:pt x="701543" y="660400"/>
                </a:lnTo>
                <a:close/>
              </a:path>
              <a:path w="2225675" h="1612900">
                <a:moveTo>
                  <a:pt x="658221" y="635000"/>
                </a:moveTo>
                <a:lnTo>
                  <a:pt x="607144" y="635000"/>
                </a:lnTo>
                <a:lnTo>
                  <a:pt x="611268" y="647700"/>
                </a:lnTo>
                <a:lnTo>
                  <a:pt x="614504" y="660400"/>
                </a:lnTo>
                <a:lnTo>
                  <a:pt x="673142" y="660400"/>
                </a:lnTo>
                <a:lnTo>
                  <a:pt x="658554" y="647700"/>
                </a:lnTo>
                <a:lnTo>
                  <a:pt x="658221" y="635000"/>
                </a:lnTo>
                <a:close/>
              </a:path>
              <a:path w="2225675" h="1612900">
                <a:moveTo>
                  <a:pt x="639326" y="622300"/>
                </a:moveTo>
                <a:lnTo>
                  <a:pt x="582417" y="622300"/>
                </a:lnTo>
                <a:lnTo>
                  <a:pt x="593239" y="635000"/>
                </a:lnTo>
                <a:lnTo>
                  <a:pt x="597924" y="647700"/>
                </a:lnTo>
                <a:lnTo>
                  <a:pt x="601037" y="635000"/>
                </a:lnTo>
                <a:lnTo>
                  <a:pt x="655875" y="635000"/>
                </a:lnTo>
                <a:lnTo>
                  <a:pt x="639326" y="622300"/>
                </a:lnTo>
                <a:close/>
              </a:path>
              <a:path w="2225675" h="1612900">
                <a:moveTo>
                  <a:pt x="582417" y="622300"/>
                </a:moveTo>
                <a:lnTo>
                  <a:pt x="579064" y="635000"/>
                </a:lnTo>
                <a:lnTo>
                  <a:pt x="585681" y="635000"/>
                </a:lnTo>
                <a:lnTo>
                  <a:pt x="582417" y="622300"/>
                </a:lnTo>
                <a:close/>
              </a:path>
              <a:path w="2225675" h="1612900">
                <a:moveTo>
                  <a:pt x="607868" y="596900"/>
                </a:moveTo>
                <a:lnTo>
                  <a:pt x="603377" y="596900"/>
                </a:lnTo>
                <a:lnTo>
                  <a:pt x="600388" y="609600"/>
                </a:lnTo>
                <a:lnTo>
                  <a:pt x="566323" y="609600"/>
                </a:lnTo>
                <a:lnTo>
                  <a:pt x="570446" y="622300"/>
                </a:lnTo>
                <a:lnTo>
                  <a:pt x="626177" y="622300"/>
                </a:lnTo>
                <a:lnTo>
                  <a:pt x="607868" y="596900"/>
                </a:lnTo>
                <a:close/>
              </a:path>
              <a:path w="2225675" h="1612900">
                <a:moveTo>
                  <a:pt x="637034" y="609600"/>
                </a:moveTo>
                <a:lnTo>
                  <a:pt x="632800" y="622300"/>
                </a:lnTo>
                <a:lnTo>
                  <a:pt x="648178" y="622300"/>
                </a:lnTo>
                <a:lnTo>
                  <a:pt x="637034" y="609600"/>
                </a:lnTo>
                <a:close/>
              </a:path>
              <a:path w="2225675" h="1612900">
                <a:moveTo>
                  <a:pt x="585948" y="596900"/>
                </a:moveTo>
                <a:lnTo>
                  <a:pt x="550172" y="596900"/>
                </a:lnTo>
                <a:lnTo>
                  <a:pt x="562186" y="609600"/>
                </a:lnTo>
                <a:lnTo>
                  <a:pt x="588378" y="609600"/>
                </a:lnTo>
                <a:lnTo>
                  <a:pt x="585948" y="596900"/>
                </a:lnTo>
                <a:close/>
              </a:path>
              <a:path w="2225675" h="1612900">
                <a:moveTo>
                  <a:pt x="601543" y="596900"/>
                </a:moveTo>
                <a:lnTo>
                  <a:pt x="588310" y="596900"/>
                </a:lnTo>
                <a:lnTo>
                  <a:pt x="588378" y="609600"/>
                </a:lnTo>
                <a:lnTo>
                  <a:pt x="600388" y="609600"/>
                </a:lnTo>
                <a:lnTo>
                  <a:pt x="601543" y="596900"/>
                </a:lnTo>
                <a:close/>
              </a:path>
              <a:path w="2225675" h="1612900">
                <a:moveTo>
                  <a:pt x="602791" y="584200"/>
                </a:moveTo>
                <a:lnTo>
                  <a:pt x="549818" y="584200"/>
                </a:lnTo>
                <a:lnTo>
                  <a:pt x="547645" y="596900"/>
                </a:lnTo>
                <a:lnTo>
                  <a:pt x="611505" y="596900"/>
                </a:lnTo>
                <a:lnTo>
                  <a:pt x="602791" y="584200"/>
                </a:lnTo>
                <a:close/>
              </a:path>
              <a:path w="2225675" h="1612900">
                <a:moveTo>
                  <a:pt x="574924" y="546100"/>
                </a:moveTo>
                <a:lnTo>
                  <a:pt x="507052" y="546100"/>
                </a:lnTo>
                <a:lnTo>
                  <a:pt x="512144" y="558800"/>
                </a:lnTo>
                <a:lnTo>
                  <a:pt x="517063" y="571500"/>
                </a:lnTo>
                <a:lnTo>
                  <a:pt x="532891" y="584200"/>
                </a:lnTo>
                <a:lnTo>
                  <a:pt x="543814" y="584200"/>
                </a:lnTo>
                <a:lnTo>
                  <a:pt x="550087" y="571500"/>
                </a:lnTo>
                <a:lnTo>
                  <a:pt x="572232" y="571500"/>
                </a:lnTo>
                <a:lnTo>
                  <a:pt x="577128" y="558800"/>
                </a:lnTo>
                <a:lnTo>
                  <a:pt x="569999" y="558800"/>
                </a:lnTo>
                <a:lnTo>
                  <a:pt x="574924" y="546100"/>
                </a:lnTo>
                <a:close/>
              </a:path>
              <a:path w="2225675" h="1612900">
                <a:moveTo>
                  <a:pt x="557742" y="576132"/>
                </a:moveTo>
                <a:lnTo>
                  <a:pt x="559955" y="584200"/>
                </a:lnTo>
                <a:lnTo>
                  <a:pt x="561576" y="584200"/>
                </a:lnTo>
                <a:lnTo>
                  <a:pt x="557742" y="576132"/>
                </a:lnTo>
                <a:close/>
              </a:path>
              <a:path w="2225675" h="1612900">
                <a:moveTo>
                  <a:pt x="572232" y="571500"/>
                </a:moveTo>
                <a:lnTo>
                  <a:pt x="563867" y="571500"/>
                </a:lnTo>
                <a:lnTo>
                  <a:pt x="564520" y="584200"/>
                </a:lnTo>
                <a:lnTo>
                  <a:pt x="586177" y="584200"/>
                </a:lnTo>
                <a:lnTo>
                  <a:pt x="572232" y="571500"/>
                </a:lnTo>
                <a:close/>
              </a:path>
              <a:path w="2225675" h="1612900">
                <a:moveTo>
                  <a:pt x="588941" y="571738"/>
                </a:moveTo>
                <a:lnTo>
                  <a:pt x="586177" y="584200"/>
                </a:lnTo>
                <a:lnTo>
                  <a:pt x="593898" y="584200"/>
                </a:lnTo>
                <a:lnTo>
                  <a:pt x="588941" y="571738"/>
                </a:lnTo>
                <a:close/>
              </a:path>
              <a:path w="2225675" h="1612900">
                <a:moveTo>
                  <a:pt x="603199" y="571500"/>
                </a:moveTo>
                <a:lnTo>
                  <a:pt x="592615" y="571500"/>
                </a:lnTo>
                <a:lnTo>
                  <a:pt x="593898" y="584200"/>
                </a:lnTo>
                <a:lnTo>
                  <a:pt x="607931" y="584200"/>
                </a:lnTo>
                <a:lnTo>
                  <a:pt x="603199" y="571500"/>
                </a:lnTo>
                <a:close/>
              </a:path>
              <a:path w="2225675" h="1612900">
                <a:moveTo>
                  <a:pt x="556471" y="571500"/>
                </a:moveTo>
                <a:lnTo>
                  <a:pt x="555540" y="571500"/>
                </a:lnTo>
                <a:lnTo>
                  <a:pt x="557742" y="576132"/>
                </a:lnTo>
                <a:lnTo>
                  <a:pt x="556471" y="571500"/>
                </a:lnTo>
                <a:close/>
              </a:path>
              <a:path w="2225675" h="1612900">
                <a:moveTo>
                  <a:pt x="588994" y="571500"/>
                </a:moveTo>
                <a:lnTo>
                  <a:pt x="588846" y="571500"/>
                </a:lnTo>
                <a:lnTo>
                  <a:pt x="588941" y="571738"/>
                </a:lnTo>
                <a:lnTo>
                  <a:pt x="588994" y="571500"/>
                </a:lnTo>
                <a:close/>
              </a:path>
              <a:path w="2225675" h="1612900">
                <a:moveTo>
                  <a:pt x="500451" y="546100"/>
                </a:moveTo>
                <a:lnTo>
                  <a:pt x="502560" y="558800"/>
                </a:lnTo>
                <a:lnTo>
                  <a:pt x="507043" y="558800"/>
                </a:lnTo>
                <a:lnTo>
                  <a:pt x="500451" y="546100"/>
                </a:lnTo>
                <a:close/>
              </a:path>
              <a:path w="2225675" h="1612900">
                <a:moveTo>
                  <a:pt x="520809" y="520700"/>
                </a:moveTo>
                <a:lnTo>
                  <a:pt x="473781" y="520700"/>
                </a:lnTo>
                <a:lnTo>
                  <a:pt x="474926" y="533400"/>
                </a:lnTo>
                <a:lnTo>
                  <a:pt x="487269" y="546100"/>
                </a:lnTo>
                <a:lnTo>
                  <a:pt x="529344" y="546100"/>
                </a:lnTo>
                <a:lnTo>
                  <a:pt x="529426" y="533400"/>
                </a:lnTo>
                <a:lnTo>
                  <a:pt x="534485" y="533400"/>
                </a:lnTo>
                <a:lnTo>
                  <a:pt x="520809" y="520700"/>
                </a:lnTo>
                <a:close/>
              </a:path>
              <a:path w="2225675" h="1612900">
                <a:moveTo>
                  <a:pt x="555841" y="533400"/>
                </a:moveTo>
                <a:lnTo>
                  <a:pt x="534566" y="533400"/>
                </a:lnTo>
                <a:lnTo>
                  <a:pt x="541599" y="546100"/>
                </a:lnTo>
                <a:lnTo>
                  <a:pt x="551388" y="546100"/>
                </a:lnTo>
                <a:lnTo>
                  <a:pt x="555841" y="533400"/>
                </a:lnTo>
                <a:close/>
              </a:path>
              <a:path w="2225675" h="1612900">
                <a:moveTo>
                  <a:pt x="562183" y="533400"/>
                </a:moveTo>
                <a:lnTo>
                  <a:pt x="558282" y="533400"/>
                </a:lnTo>
                <a:lnTo>
                  <a:pt x="565183" y="546100"/>
                </a:lnTo>
                <a:lnTo>
                  <a:pt x="562183" y="533400"/>
                </a:lnTo>
                <a:close/>
              </a:path>
              <a:path w="2225675" h="1612900">
                <a:moveTo>
                  <a:pt x="523124" y="508000"/>
                </a:moveTo>
                <a:lnTo>
                  <a:pt x="454828" y="508000"/>
                </a:lnTo>
                <a:lnTo>
                  <a:pt x="458470" y="520700"/>
                </a:lnTo>
                <a:lnTo>
                  <a:pt x="531103" y="520700"/>
                </a:lnTo>
                <a:lnTo>
                  <a:pt x="523124" y="508000"/>
                </a:lnTo>
                <a:close/>
              </a:path>
              <a:path w="2225675" h="1612900">
                <a:moveTo>
                  <a:pt x="451201" y="495300"/>
                </a:moveTo>
                <a:lnTo>
                  <a:pt x="439466" y="495300"/>
                </a:lnTo>
                <a:lnTo>
                  <a:pt x="452084" y="508000"/>
                </a:lnTo>
                <a:lnTo>
                  <a:pt x="459781" y="508000"/>
                </a:lnTo>
                <a:lnTo>
                  <a:pt x="451201" y="495300"/>
                </a:lnTo>
                <a:close/>
              </a:path>
              <a:path w="2225675" h="1612900">
                <a:moveTo>
                  <a:pt x="473121" y="482600"/>
                </a:moveTo>
                <a:lnTo>
                  <a:pt x="448938" y="482600"/>
                </a:lnTo>
                <a:lnTo>
                  <a:pt x="454625" y="495300"/>
                </a:lnTo>
                <a:lnTo>
                  <a:pt x="459781" y="508000"/>
                </a:lnTo>
                <a:lnTo>
                  <a:pt x="500870" y="508000"/>
                </a:lnTo>
                <a:lnTo>
                  <a:pt x="504211" y="495300"/>
                </a:lnTo>
                <a:lnTo>
                  <a:pt x="484421" y="495300"/>
                </a:lnTo>
                <a:lnTo>
                  <a:pt x="473121" y="482600"/>
                </a:lnTo>
                <a:close/>
              </a:path>
              <a:path w="2225675" h="1612900">
                <a:moveTo>
                  <a:pt x="513192" y="495300"/>
                </a:moveTo>
                <a:lnTo>
                  <a:pt x="506073" y="495300"/>
                </a:lnTo>
                <a:lnTo>
                  <a:pt x="500870" y="508000"/>
                </a:lnTo>
                <a:lnTo>
                  <a:pt x="515602" y="508000"/>
                </a:lnTo>
                <a:lnTo>
                  <a:pt x="513192" y="495300"/>
                </a:lnTo>
                <a:close/>
              </a:path>
              <a:path w="2225675" h="1612900">
                <a:moveTo>
                  <a:pt x="519039" y="495300"/>
                </a:moveTo>
                <a:lnTo>
                  <a:pt x="520084" y="508000"/>
                </a:lnTo>
                <a:lnTo>
                  <a:pt x="522613" y="508000"/>
                </a:lnTo>
                <a:lnTo>
                  <a:pt x="519039" y="495300"/>
                </a:lnTo>
                <a:close/>
              </a:path>
              <a:path w="2225675" h="1612900">
                <a:moveTo>
                  <a:pt x="441464" y="469900"/>
                </a:moveTo>
                <a:lnTo>
                  <a:pt x="421074" y="469900"/>
                </a:lnTo>
                <a:lnTo>
                  <a:pt x="428607" y="482600"/>
                </a:lnTo>
                <a:lnTo>
                  <a:pt x="437756" y="482600"/>
                </a:lnTo>
                <a:lnTo>
                  <a:pt x="434392" y="495300"/>
                </a:lnTo>
                <a:lnTo>
                  <a:pt x="445445" y="495300"/>
                </a:lnTo>
                <a:lnTo>
                  <a:pt x="440085" y="482600"/>
                </a:lnTo>
                <a:lnTo>
                  <a:pt x="441464" y="469900"/>
                </a:lnTo>
                <a:close/>
              </a:path>
              <a:path w="2225675" h="1612900">
                <a:moveTo>
                  <a:pt x="489372" y="482600"/>
                </a:moveTo>
                <a:lnTo>
                  <a:pt x="485910" y="482600"/>
                </a:lnTo>
                <a:lnTo>
                  <a:pt x="490355" y="495300"/>
                </a:lnTo>
                <a:lnTo>
                  <a:pt x="489372" y="482600"/>
                </a:lnTo>
                <a:close/>
              </a:path>
              <a:path w="2225675" h="1612900">
                <a:moveTo>
                  <a:pt x="419149" y="479957"/>
                </a:moveTo>
                <a:lnTo>
                  <a:pt x="419281" y="482600"/>
                </a:lnTo>
                <a:lnTo>
                  <a:pt x="420949" y="482600"/>
                </a:lnTo>
                <a:lnTo>
                  <a:pt x="419149" y="479957"/>
                </a:lnTo>
                <a:close/>
              </a:path>
              <a:path w="2225675" h="1612900">
                <a:moveTo>
                  <a:pt x="465377" y="457200"/>
                </a:moveTo>
                <a:lnTo>
                  <a:pt x="413101" y="457200"/>
                </a:lnTo>
                <a:lnTo>
                  <a:pt x="416055" y="469900"/>
                </a:lnTo>
                <a:lnTo>
                  <a:pt x="441464" y="469900"/>
                </a:lnTo>
                <a:lnTo>
                  <a:pt x="455925" y="482600"/>
                </a:lnTo>
                <a:lnTo>
                  <a:pt x="479568" y="482600"/>
                </a:lnTo>
                <a:lnTo>
                  <a:pt x="472337" y="469900"/>
                </a:lnTo>
                <a:lnTo>
                  <a:pt x="465377" y="457200"/>
                </a:lnTo>
                <a:close/>
              </a:path>
              <a:path w="2225675" h="1612900">
                <a:moveTo>
                  <a:pt x="418644" y="469900"/>
                </a:moveTo>
                <a:lnTo>
                  <a:pt x="412295" y="469900"/>
                </a:lnTo>
                <a:lnTo>
                  <a:pt x="419149" y="479957"/>
                </a:lnTo>
                <a:lnTo>
                  <a:pt x="418644" y="469900"/>
                </a:lnTo>
                <a:close/>
              </a:path>
              <a:path w="2225675" h="1612900">
                <a:moveTo>
                  <a:pt x="413101" y="457200"/>
                </a:moveTo>
                <a:lnTo>
                  <a:pt x="403906" y="457200"/>
                </a:lnTo>
                <a:lnTo>
                  <a:pt x="407187" y="469900"/>
                </a:lnTo>
                <a:lnTo>
                  <a:pt x="409447" y="469900"/>
                </a:lnTo>
                <a:lnTo>
                  <a:pt x="413101" y="457200"/>
                </a:lnTo>
                <a:close/>
              </a:path>
              <a:path w="2225675" h="1612900">
                <a:moveTo>
                  <a:pt x="420417" y="419100"/>
                </a:moveTo>
                <a:lnTo>
                  <a:pt x="399404" y="419100"/>
                </a:lnTo>
                <a:lnTo>
                  <a:pt x="391980" y="428697"/>
                </a:lnTo>
                <a:lnTo>
                  <a:pt x="390097" y="431800"/>
                </a:lnTo>
                <a:lnTo>
                  <a:pt x="388196" y="444500"/>
                </a:lnTo>
                <a:lnTo>
                  <a:pt x="385554" y="457200"/>
                </a:lnTo>
                <a:lnTo>
                  <a:pt x="453593" y="457200"/>
                </a:lnTo>
                <a:lnTo>
                  <a:pt x="445067" y="444500"/>
                </a:lnTo>
                <a:lnTo>
                  <a:pt x="436035" y="444500"/>
                </a:lnTo>
                <a:lnTo>
                  <a:pt x="430452" y="431800"/>
                </a:lnTo>
                <a:lnTo>
                  <a:pt x="424963" y="431800"/>
                </a:lnTo>
                <a:lnTo>
                  <a:pt x="420417" y="419100"/>
                </a:lnTo>
                <a:close/>
              </a:path>
              <a:path w="2225675" h="1612900">
                <a:moveTo>
                  <a:pt x="467727" y="444500"/>
                </a:moveTo>
                <a:lnTo>
                  <a:pt x="461262" y="444500"/>
                </a:lnTo>
                <a:lnTo>
                  <a:pt x="453593" y="457200"/>
                </a:lnTo>
                <a:lnTo>
                  <a:pt x="472638" y="457200"/>
                </a:lnTo>
                <a:lnTo>
                  <a:pt x="467727" y="444500"/>
                </a:lnTo>
                <a:close/>
              </a:path>
              <a:path w="2225675" h="1612900">
                <a:moveTo>
                  <a:pt x="439398" y="433793"/>
                </a:moveTo>
                <a:lnTo>
                  <a:pt x="436035" y="444500"/>
                </a:lnTo>
                <a:lnTo>
                  <a:pt x="452788" y="444500"/>
                </a:lnTo>
                <a:lnTo>
                  <a:pt x="439398" y="433793"/>
                </a:lnTo>
                <a:close/>
              </a:path>
              <a:path w="2225675" h="1612900">
                <a:moveTo>
                  <a:pt x="453724" y="431800"/>
                </a:moveTo>
                <a:lnTo>
                  <a:pt x="452339" y="431800"/>
                </a:lnTo>
                <a:lnTo>
                  <a:pt x="453414" y="444500"/>
                </a:lnTo>
                <a:lnTo>
                  <a:pt x="457259" y="444500"/>
                </a:lnTo>
                <a:lnTo>
                  <a:pt x="453724" y="431800"/>
                </a:lnTo>
                <a:close/>
              </a:path>
              <a:path w="2225675" h="1612900">
                <a:moveTo>
                  <a:pt x="440025" y="431800"/>
                </a:moveTo>
                <a:lnTo>
                  <a:pt x="436905" y="431800"/>
                </a:lnTo>
                <a:lnTo>
                  <a:pt x="439398" y="433793"/>
                </a:lnTo>
                <a:lnTo>
                  <a:pt x="440025" y="431800"/>
                </a:lnTo>
                <a:close/>
              </a:path>
              <a:path w="2225675" h="1612900">
                <a:moveTo>
                  <a:pt x="406954" y="406400"/>
                </a:moveTo>
                <a:lnTo>
                  <a:pt x="363058" y="406400"/>
                </a:lnTo>
                <a:lnTo>
                  <a:pt x="372346" y="419100"/>
                </a:lnTo>
                <a:lnTo>
                  <a:pt x="366936" y="431800"/>
                </a:lnTo>
                <a:lnTo>
                  <a:pt x="382039" y="431800"/>
                </a:lnTo>
                <a:lnTo>
                  <a:pt x="381465" y="419100"/>
                </a:lnTo>
                <a:lnTo>
                  <a:pt x="397805" y="419100"/>
                </a:lnTo>
                <a:lnTo>
                  <a:pt x="406954" y="406400"/>
                </a:lnTo>
                <a:close/>
              </a:path>
              <a:path w="2225675" h="1612900">
                <a:moveTo>
                  <a:pt x="397805" y="419100"/>
                </a:moveTo>
                <a:lnTo>
                  <a:pt x="385964" y="419100"/>
                </a:lnTo>
                <a:lnTo>
                  <a:pt x="389580" y="431800"/>
                </a:lnTo>
                <a:lnTo>
                  <a:pt x="391980" y="428697"/>
                </a:lnTo>
                <a:lnTo>
                  <a:pt x="397805" y="419100"/>
                </a:lnTo>
                <a:close/>
              </a:path>
              <a:path w="2225675" h="1612900">
                <a:moveTo>
                  <a:pt x="428115" y="419100"/>
                </a:moveTo>
                <a:lnTo>
                  <a:pt x="421757" y="419100"/>
                </a:lnTo>
                <a:lnTo>
                  <a:pt x="424963" y="431800"/>
                </a:lnTo>
                <a:lnTo>
                  <a:pt x="436905" y="431800"/>
                </a:lnTo>
                <a:lnTo>
                  <a:pt x="428115" y="419100"/>
                </a:lnTo>
                <a:close/>
              </a:path>
              <a:path w="2225675" h="1612900">
                <a:moveTo>
                  <a:pt x="409922" y="406400"/>
                </a:moveTo>
                <a:lnTo>
                  <a:pt x="406954" y="406400"/>
                </a:lnTo>
                <a:lnTo>
                  <a:pt x="397805" y="419100"/>
                </a:lnTo>
                <a:lnTo>
                  <a:pt x="391980" y="428697"/>
                </a:lnTo>
                <a:lnTo>
                  <a:pt x="399404" y="419100"/>
                </a:lnTo>
                <a:lnTo>
                  <a:pt x="406382" y="419100"/>
                </a:lnTo>
                <a:lnTo>
                  <a:pt x="409922" y="406400"/>
                </a:lnTo>
                <a:close/>
              </a:path>
              <a:path w="2225675" h="1612900">
                <a:moveTo>
                  <a:pt x="409430" y="393700"/>
                </a:moveTo>
                <a:lnTo>
                  <a:pt x="343203" y="393700"/>
                </a:lnTo>
                <a:lnTo>
                  <a:pt x="353246" y="406400"/>
                </a:lnTo>
                <a:lnTo>
                  <a:pt x="355419" y="419100"/>
                </a:lnTo>
                <a:lnTo>
                  <a:pt x="358053" y="419100"/>
                </a:lnTo>
                <a:lnTo>
                  <a:pt x="363058" y="406400"/>
                </a:lnTo>
                <a:lnTo>
                  <a:pt x="409922" y="406400"/>
                </a:lnTo>
                <a:lnTo>
                  <a:pt x="409430" y="393700"/>
                </a:lnTo>
                <a:close/>
              </a:path>
              <a:path w="2225675" h="1612900">
                <a:moveTo>
                  <a:pt x="419121" y="406400"/>
                </a:moveTo>
                <a:lnTo>
                  <a:pt x="409922" y="406400"/>
                </a:lnTo>
                <a:lnTo>
                  <a:pt x="406382" y="419100"/>
                </a:lnTo>
                <a:lnTo>
                  <a:pt x="418699" y="419100"/>
                </a:lnTo>
                <a:lnTo>
                  <a:pt x="419121" y="406400"/>
                </a:lnTo>
                <a:close/>
              </a:path>
              <a:path w="2225675" h="1612900">
                <a:moveTo>
                  <a:pt x="430754" y="406400"/>
                </a:moveTo>
                <a:lnTo>
                  <a:pt x="425369" y="406400"/>
                </a:lnTo>
                <a:lnTo>
                  <a:pt x="429801" y="419100"/>
                </a:lnTo>
                <a:lnTo>
                  <a:pt x="430754" y="406400"/>
                </a:lnTo>
                <a:close/>
              </a:path>
              <a:path w="2225675" h="1612900">
                <a:moveTo>
                  <a:pt x="385786" y="381000"/>
                </a:moveTo>
                <a:lnTo>
                  <a:pt x="323939" y="381000"/>
                </a:lnTo>
                <a:lnTo>
                  <a:pt x="325306" y="393700"/>
                </a:lnTo>
                <a:lnTo>
                  <a:pt x="384810" y="393700"/>
                </a:lnTo>
                <a:lnTo>
                  <a:pt x="385786" y="381000"/>
                </a:lnTo>
                <a:close/>
              </a:path>
              <a:path w="2225675" h="1612900">
                <a:moveTo>
                  <a:pt x="389704" y="381000"/>
                </a:moveTo>
                <a:lnTo>
                  <a:pt x="388139" y="381000"/>
                </a:lnTo>
                <a:lnTo>
                  <a:pt x="388539" y="393700"/>
                </a:lnTo>
                <a:lnTo>
                  <a:pt x="396662" y="393700"/>
                </a:lnTo>
                <a:lnTo>
                  <a:pt x="389704" y="381000"/>
                </a:lnTo>
                <a:close/>
              </a:path>
              <a:path w="2225675" h="1612900">
                <a:moveTo>
                  <a:pt x="408516" y="381000"/>
                </a:moveTo>
                <a:lnTo>
                  <a:pt x="399512" y="381000"/>
                </a:lnTo>
                <a:lnTo>
                  <a:pt x="399436" y="393700"/>
                </a:lnTo>
                <a:lnTo>
                  <a:pt x="408516" y="381000"/>
                </a:lnTo>
                <a:close/>
              </a:path>
              <a:path w="2225675" h="1612900">
                <a:moveTo>
                  <a:pt x="367039" y="368300"/>
                </a:moveTo>
                <a:lnTo>
                  <a:pt x="317292" y="368300"/>
                </a:lnTo>
                <a:lnTo>
                  <a:pt x="316144" y="381000"/>
                </a:lnTo>
                <a:lnTo>
                  <a:pt x="381922" y="381000"/>
                </a:lnTo>
                <a:lnTo>
                  <a:pt x="367039" y="368300"/>
                </a:lnTo>
                <a:close/>
              </a:path>
              <a:path w="2225675" h="1612900">
                <a:moveTo>
                  <a:pt x="337701" y="355600"/>
                </a:moveTo>
                <a:lnTo>
                  <a:pt x="303104" y="355600"/>
                </a:lnTo>
                <a:lnTo>
                  <a:pt x="308548" y="368300"/>
                </a:lnTo>
                <a:lnTo>
                  <a:pt x="338171" y="368300"/>
                </a:lnTo>
                <a:lnTo>
                  <a:pt x="337701" y="355600"/>
                </a:lnTo>
                <a:close/>
              </a:path>
              <a:path w="2225675" h="1612900">
                <a:moveTo>
                  <a:pt x="350134" y="342900"/>
                </a:moveTo>
                <a:lnTo>
                  <a:pt x="337969" y="342900"/>
                </a:lnTo>
                <a:lnTo>
                  <a:pt x="343103" y="355600"/>
                </a:lnTo>
                <a:lnTo>
                  <a:pt x="344206" y="368300"/>
                </a:lnTo>
                <a:lnTo>
                  <a:pt x="365585" y="368300"/>
                </a:lnTo>
                <a:lnTo>
                  <a:pt x="367058" y="355600"/>
                </a:lnTo>
                <a:lnTo>
                  <a:pt x="347840" y="355600"/>
                </a:lnTo>
                <a:lnTo>
                  <a:pt x="350134" y="342900"/>
                </a:lnTo>
                <a:close/>
              </a:path>
              <a:path w="2225675" h="1612900">
                <a:moveTo>
                  <a:pt x="303182" y="292100"/>
                </a:moveTo>
                <a:lnTo>
                  <a:pt x="236082" y="292100"/>
                </a:lnTo>
                <a:lnTo>
                  <a:pt x="247085" y="304800"/>
                </a:lnTo>
                <a:lnTo>
                  <a:pt x="257590" y="317500"/>
                </a:lnTo>
                <a:lnTo>
                  <a:pt x="272326" y="317500"/>
                </a:lnTo>
                <a:lnTo>
                  <a:pt x="278148" y="330200"/>
                </a:lnTo>
                <a:lnTo>
                  <a:pt x="271151" y="330200"/>
                </a:lnTo>
                <a:lnTo>
                  <a:pt x="279305" y="342900"/>
                </a:lnTo>
                <a:lnTo>
                  <a:pt x="293580" y="355600"/>
                </a:lnTo>
                <a:lnTo>
                  <a:pt x="331910" y="355600"/>
                </a:lnTo>
                <a:lnTo>
                  <a:pt x="337969" y="342900"/>
                </a:lnTo>
                <a:lnTo>
                  <a:pt x="336420" y="342900"/>
                </a:lnTo>
                <a:lnTo>
                  <a:pt x="325467" y="330200"/>
                </a:lnTo>
                <a:lnTo>
                  <a:pt x="311705" y="317500"/>
                </a:lnTo>
                <a:lnTo>
                  <a:pt x="306823" y="304800"/>
                </a:lnTo>
                <a:lnTo>
                  <a:pt x="298467" y="304800"/>
                </a:lnTo>
                <a:lnTo>
                  <a:pt x="303182" y="292100"/>
                </a:lnTo>
                <a:close/>
              </a:path>
              <a:path w="2225675" h="1612900">
                <a:moveTo>
                  <a:pt x="342965" y="330200"/>
                </a:moveTo>
                <a:lnTo>
                  <a:pt x="332875" y="330200"/>
                </a:lnTo>
                <a:lnTo>
                  <a:pt x="336420" y="342900"/>
                </a:lnTo>
                <a:lnTo>
                  <a:pt x="348140" y="342900"/>
                </a:lnTo>
                <a:lnTo>
                  <a:pt x="348449" y="339915"/>
                </a:lnTo>
                <a:lnTo>
                  <a:pt x="342965" y="330200"/>
                </a:lnTo>
                <a:close/>
              </a:path>
              <a:path w="2225675" h="1612900">
                <a:moveTo>
                  <a:pt x="349456" y="330200"/>
                </a:moveTo>
                <a:lnTo>
                  <a:pt x="348449" y="339915"/>
                </a:lnTo>
                <a:lnTo>
                  <a:pt x="350134" y="342900"/>
                </a:lnTo>
                <a:lnTo>
                  <a:pt x="352903" y="342900"/>
                </a:lnTo>
                <a:lnTo>
                  <a:pt x="349456" y="330200"/>
                </a:lnTo>
                <a:close/>
              </a:path>
              <a:path w="2225675" h="1612900">
                <a:moveTo>
                  <a:pt x="308205" y="305918"/>
                </a:moveTo>
                <a:lnTo>
                  <a:pt x="314677" y="317500"/>
                </a:lnTo>
                <a:lnTo>
                  <a:pt x="315433" y="311769"/>
                </a:lnTo>
                <a:lnTo>
                  <a:pt x="308205" y="305918"/>
                </a:lnTo>
                <a:close/>
              </a:path>
              <a:path w="2225675" h="1612900">
                <a:moveTo>
                  <a:pt x="298212" y="279400"/>
                </a:moveTo>
                <a:lnTo>
                  <a:pt x="300655" y="292100"/>
                </a:lnTo>
                <a:lnTo>
                  <a:pt x="303182" y="292100"/>
                </a:lnTo>
                <a:lnTo>
                  <a:pt x="300453" y="304800"/>
                </a:lnTo>
                <a:lnTo>
                  <a:pt x="316352" y="304800"/>
                </a:lnTo>
                <a:lnTo>
                  <a:pt x="315433" y="311769"/>
                </a:lnTo>
                <a:lnTo>
                  <a:pt x="322512" y="317500"/>
                </a:lnTo>
                <a:lnTo>
                  <a:pt x="322311" y="304800"/>
                </a:lnTo>
                <a:lnTo>
                  <a:pt x="309821" y="292100"/>
                </a:lnTo>
                <a:lnTo>
                  <a:pt x="298212" y="279400"/>
                </a:lnTo>
                <a:close/>
              </a:path>
              <a:path w="2225675" h="1612900">
                <a:moveTo>
                  <a:pt x="307580" y="304800"/>
                </a:moveTo>
                <a:lnTo>
                  <a:pt x="306823" y="304800"/>
                </a:lnTo>
                <a:lnTo>
                  <a:pt x="308205" y="305918"/>
                </a:lnTo>
                <a:lnTo>
                  <a:pt x="307580" y="304800"/>
                </a:lnTo>
                <a:close/>
              </a:path>
              <a:path w="2225675" h="1612900">
                <a:moveTo>
                  <a:pt x="229992" y="279400"/>
                </a:moveTo>
                <a:lnTo>
                  <a:pt x="233243" y="292100"/>
                </a:lnTo>
                <a:lnTo>
                  <a:pt x="236082" y="292100"/>
                </a:lnTo>
                <a:lnTo>
                  <a:pt x="229992" y="279400"/>
                </a:lnTo>
                <a:close/>
              </a:path>
              <a:path w="2225675" h="1612900">
                <a:moveTo>
                  <a:pt x="275593" y="266700"/>
                </a:moveTo>
                <a:lnTo>
                  <a:pt x="227764" y="266700"/>
                </a:lnTo>
                <a:lnTo>
                  <a:pt x="232240" y="279400"/>
                </a:lnTo>
                <a:lnTo>
                  <a:pt x="239031" y="279400"/>
                </a:lnTo>
                <a:lnTo>
                  <a:pt x="243020" y="292100"/>
                </a:lnTo>
                <a:lnTo>
                  <a:pt x="289948" y="292100"/>
                </a:lnTo>
                <a:lnTo>
                  <a:pt x="284372" y="279400"/>
                </a:lnTo>
                <a:lnTo>
                  <a:pt x="284343" y="278919"/>
                </a:lnTo>
                <a:lnTo>
                  <a:pt x="275593" y="266700"/>
                </a:lnTo>
                <a:close/>
              </a:path>
              <a:path w="2225675" h="1612900">
                <a:moveTo>
                  <a:pt x="287066" y="279400"/>
                </a:moveTo>
                <a:lnTo>
                  <a:pt x="285514" y="279400"/>
                </a:lnTo>
                <a:lnTo>
                  <a:pt x="291062" y="292100"/>
                </a:lnTo>
                <a:lnTo>
                  <a:pt x="294612" y="292100"/>
                </a:lnTo>
                <a:lnTo>
                  <a:pt x="287066" y="279400"/>
                </a:lnTo>
                <a:close/>
              </a:path>
              <a:path w="2225675" h="1612900">
                <a:moveTo>
                  <a:pt x="220121" y="266700"/>
                </a:moveTo>
                <a:lnTo>
                  <a:pt x="214035" y="266700"/>
                </a:lnTo>
                <a:lnTo>
                  <a:pt x="220540" y="279400"/>
                </a:lnTo>
                <a:lnTo>
                  <a:pt x="225217" y="279400"/>
                </a:lnTo>
                <a:lnTo>
                  <a:pt x="220121" y="266700"/>
                </a:lnTo>
                <a:close/>
              </a:path>
              <a:path w="2225675" h="1612900">
                <a:moveTo>
                  <a:pt x="287282" y="266700"/>
                </a:moveTo>
                <a:lnTo>
                  <a:pt x="283594" y="266700"/>
                </a:lnTo>
                <a:lnTo>
                  <a:pt x="284343" y="278919"/>
                </a:lnTo>
                <a:lnTo>
                  <a:pt x="284686" y="279400"/>
                </a:lnTo>
                <a:lnTo>
                  <a:pt x="290353" y="279400"/>
                </a:lnTo>
                <a:lnTo>
                  <a:pt x="287282" y="266700"/>
                </a:lnTo>
                <a:close/>
              </a:path>
              <a:path w="2225675" h="1612900">
                <a:moveTo>
                  <a:pt x="239397" y="241300"/>
                </a:moveTo>
                <a:lnTo>
                  <a:pt x="193935" y="241300"/>
                </a:lnTo>
                <a:lnTo>
                  <a:pt x="202852" y="254000"/>
                </a:lnTo>
                <a:lnTo>
                  <a:pt x="207529" y="266700"/>
                </a:lnTo>
                <a:lnTo>
                  <a:pt x="214866" y="266700"/>
                </a:lnTo>
                <a:lnTo>
                  <a:pt x="219235" y="254000"/>
                </a:lnTo>
                <a:lnTo>
                  <a:pt x="242348" y="254000"/>
                </a:lnTo>
                <a:lnTo>
                  <a:pt x="239397" y="241300"/>
                </a:lnTo>
                <a:close/>
              </a:path>
              <a:path w="2225675" h="1612900">
                <a:moveTo>
                  <a:pt x="268003" y="254000"/>
                </a:moveTo>
                <a:lnTo>
                  <a:pt x="219235" y="254000"/>
                </a:lnTo>
                <a:lnTo>
                  <a:pt x="219362" y="266700"/>
                </a:lnTo>
                <a:lnTo>
                  <a:pt x="268384" y="266700"/>
                </a:lnTo>
                <a:lnTo>
                  <a:pt x="268003" y="254000"/>
                </a:lnTo>
                <a:close/>
              </a:path>
              <a:path w="2225675" h="1612900">
                <a:moveTo>
                  <a:pt x="249724" y="241300"/>
                </a:moveTo>
                <a:lnTo>
                  <a:pt x="239397" y="241300"/>
                </a:lnTo>
                <a:lnTo>
                  <a:pt x="250668" y="254000"/>
                </a:lnTo>
                <a:lnTo>
                  <a:pt x="255202" y="254000"/>
                </a:lnTo>
                <a:lnTo>
                  <a:pt x="249724" y="241300"/>
                </a:lnTo>
                <a:close/>
              </a:path>
              <a:path w="2225675" h="1612900">
                <a:moveTo>
                  <a:pt x="178897" y="215900"/>
                </a:moveTo>
                <a:lnTo>
                  <a:pt x="170761" y="215900"/>
                </a:lnTo>
                <a:lnTo>
                  <a:pt x="179219" y="228600"/>
                </a:lnTo>
                <a:lnTo>
                  <a:pt x="190178" y="241300"/>
                </a:lnTo>
                <a:lnTo>
                  <a:pt x="233131" y="241300"/>
                </a:lnTo>
                <a:lnTo>
                  <a:pt x="243784" y="228600"/>
                </a:lnTo>
                <a:lnTo>
                  <a:pt x="184453" y="228600"/>
                </a:lnTo>
                <a:lnTo>
                  <a:pt x="178897" y="215900"/>
                </a:lnTo>
                <a:close/>
              </a:path>
              <a:path w="2225675" h="1612900">
                <a:moveTo>
                  <a:pt x="218034" y="215900"/>
                </a:moveTo>
                <a:lnTo>
                  <a:pt x="191809" y="215900"/>
                </a:lnTo>
                <a:lnTo>
                  <a:pt x="193810" y="228600"/>
                </a:lnTo>
                <a:lnTo>
                  <a:pt x="220499" y="228600"/>
                </a:lnTo>
                <a:lnTo>
                  <a:pt x="218034" y="215900"/>
                </a:lnTo>
                <a:close/>
              </a:path>
              <a:path w="2225675" h="1612900">
                <a:moveTo>
                  <a:pt x="221967" y="203200"/>
                </a:moveTo>
                <a:lnTo>
                  <a:pt x="183696" y="203200"/>
                </a:lnTo>
                <a:lnTo>
                  <a:pt x="187877" y="215900"/>
                </a:lnTo>
                <a:lnTo>
                  <a:pt x="227071" y="215900"/>
                </a:lnTo>
                <a:lnTo>
                  <a:pt x="226250" y="228600"/>
                </a:lnTo>
                <a:lnTo>
                  <a:pt x="244122" y="228600"/>
                </a:lnTo>
                <a:lnTo>
                  <a:pt x="234164" y="215900"/>
                </a:lnTo>
                <a:lnTo>
                  <a:pt x="221967" y="203200"/>
                </a:lnTo>
                <a:close/>
              </a:path>
              <a:path w="2225675" h="1612900">
                <a:moveTo>
                  <a:pt x="183696" y="203200"/>
                </a:moveTo>
                <a:lnTo>
                  <a:pt x="156814" y="203200"/>
                </a:lnTo>
                <a:lnTo>
                  <a:pt x="164422" y="215900"/>
                </a:lnTo>
                <a:lnTo>
                  <a:pt x="180945" y="215900"/>
                </a:lnTo>
                <a:lnTo>
                  <a:pt x="183696" y="203200"/>
                </a:lnTo>
                <a:close/>
              </a:path>
              <a:path w="2225675" h="1612900">
                <a:moveTo>
                  <a:pt x="170292" y="165100"/>
                </a:moveTo>
                <a:lnTo>
                  <a:pt x="132243" y="165100"/>
                </a:lnTo>
                <a:lnTo>
                  <a:pt x="130704" y="177800"/>
                </a:lnTo>
                <a:lnTo>
                  <a:pt x="142908" y="190500"/>
                </a:lnTo>
                <a:lnTo>
                  <a:pt x="145716" y="203200"/>
                </a:lnTo>
                <a:lnTo>
                  <a:pt x="207691" y="203200"/>
                </a:lnTo>
                <a:lnTo>
                  <a:pt x="207546" y="199618"/>
                </a:lnTo>
                <a:lnTo>
                  <a:pt x="203335" y="190500"/>
                </a:lnTo>
                <a:lnTo>
                  <a:pt x="188709" y="190500"/>
                </a:lnTo>
                <a:lnTo>
                  <a:pt x="177901" y="177800"/>
                </a:lnTo>
                <a:lnTo>
                  <a:pt x="170292" y="165100"/>
                </a:lnTo>
                <a:close/>
              </a:path>
              <a:path w="2225675" h="1612900">
                <a:moveTo>
                  <a:pt x="207175" y="190500"/>
                </a:moveTo>
                <a:lnTo>
                  <a:pt x="207546" y="199618"/>
                </a:lnTo>
                <a:lnTo>
                  <a:pt x="209199" y="203200"/>
                </a:lnTo>
                <a:lnTo>
                  <a:pt x="213774" y="203200"/>
                </a:lnTo>
                <a:lnTo>
                  <a:pt x="213766" y="202736"/>
                </a:lnTo>
                <a:lnTo>
                  <a:pt x="207175" y="190500"/>
                </a:lnTo>
                <a:close/>
              </a:path>
              <a:path w="2225675" h="1612900">
                <a:moveTo>
                  <a:pt x="213766" y="202736"/>
                </a:moveTo>
                <a:lnTo>
                  <a:pt x="213774" y="203200"/>
                </a:lnTo>
                <a:lnTo>
                  <a:pt x="214016" y="203200"/>
                </a:lnTo>
                <a:lnTo>
                  <a:pt x="213766" y="202736"/>
                </a:lnTo>
                <a:close/>
              </a:path>
              <a:path w="2225675" h="1612900">
                <a:moveTo>
                  <a:pt x="199271" y="177800"/>
                </a:moveTo>
                <a:lnTo>
                  <a:pt x="195029" y="177800"/>
                </a:lnTo>
                <a:lnTo>
                  <a:pt x="188709" y="190500"/>
                </a:lnTo>
                <a:lnTo>
                  <a:pt x="201793" y="190500"/>
                </a:lnTo>
                <a:lnTo>
                  <a:pt x="199271" y="177800"/>
                </a:lnTo>
                <a:close/>
              </a:path>
              <a:path w="2225675" h="1612900">
                <a:moveTo>
                  <a:pt x="148213" y="127000"/>
                </a:moveTo>
                <a:lnTo>
                  <a:pt x="93197" y="127000"/>
                </a:lnTo>
                <a:lnTo>
                  <a:pt x="100224" y="139700"/>
                </a:lnTo>
                <a:lnTo>
                  <a:pt x="97890" y="139700"/>
                </a:lnTo>
                <a:lnTo>
                  <a:pt x="110028" y="152400"/>
                </a:lnTo>
                <a:lnTo>
                  <a:pt x="116568" y="152400"/>
                </a:lnTo>
                <a:lnTo>
                  <a:pt x="110769" y="165100"/>
                </a:lnTo>
                <a:lnTo>
                  <a:pt x="173566" y="165100"/>
                </a:lnTo>
                <a:lnTo>
                  <a:pt x="160943" y="152400"/>
                </a:lnTo>
                <a:lnTo>
                  <a:pt x="153906" y="139700"/>
                </a:lnTo>
                <a:lnTo>
                  <a:pt x="148213" y="127000"/>
                </a:lnTo>
                <a:close/>
              </a:path>
              <a:path w="2225675" h="1612900">
                <a:moveTo>
                  <a:pt x="167011" y="139700"/>
                </a:moveTo>
                <a:lnTo>
                  <a:pt x="169769" y="152400"/>
                </a:lnTo>
                <a:lnTo>
                  <a:pt x="171836" y="152400"/>
                </a:lnTo>
                <a:lnTo>
                  <a:pt x="167011" y="139700"/>
                </a:lnTo>
                <a:close/>
              </a:path>
              <a:path w="2225675" h="1612900">
                <a:moveTo>
                  <a:pt x="92515" y="88900"/>
                </a:moveTo>
                <a:lnTo>
                  <a:pt x="78441" y="88900"/>
                </a:lnTo>
                <a:lnTo>
                  <a:pt x="74582" y="101600"/>
                </a:lnTo>
                <a:lnTo>
                  <a:pt x="70514" y="114300"/>
                </a:lnTo>
                <a:lnTo>
                  <a:pt x="80007" y="127000"/>
                </a:lnTo>
                <a:lnTo>
                  <a:pt x="135331" y="127000"/>
                </a:lnTo>
                <a:lnTo>
                  <a:pt x="123153" y="114300"/>
                </a:lnTo>
                <a:lnTo>
                  <a:pt x="114148" y="101600"/>
                </a:lnTo>
                <a:lnTo>
                  <a:pt x="88413" y="101600"/>
                </a:lnTo>
                <a:lnTo>
                  <a:pt x="92515" y="88900"/>
                </a:lnTo>
                <a:close/>
              </a:path>
              <a:path w="2225675" h="1612900">
                <a:moveTo>
                  <a:pt x="138247" y="114300"/>
                </a:moveTo>
                <a:lnTo>
                  <a:pt x="129348" y="114300"/>
                </a:lnTo>
                <a:lnTo>
                  <a:pt x="140490" y="127000"/>
                </a:lnTo>
                <a:lnTo>
                  <a:pt x="147873" y="127000"/>
                </a:lnTo>
                <a:lnTo>
                  <a:pt x="138247" y="114300"/>
                </a:lnTo>
                <a:close/>
              </a:path>
              <a:path w="2225675" h="1612900">
                <a:moveTo>
                  <a:pt x="72138" y="101600"/>
                </a:moveTo>
                <a:lnTo>
                  <a:pt x="64675" y="101600"/>
                </a:lnTo>
                <a:lnTo>
                  <a:pt x="69223" y="114300"/>
                </a:lnTo>
                <a:lnTo>
                  <a:pt x="72138" y="101600"/>
                </a:lnTo>
                <a:close/>
              </a:path>
              <a:path w="2225675" h="1612900">
                <a:moveTo>
                  <a:pt x="57132" y="88900"/>
                </a:moveTo>
                <a:lnTo>
                  <a:pt x="56917" y="101600"/>
                </a:lnTo>
                <a:lnTo>
                  <a:pt x="63089" y="101600"/>
                </a:lnTo>
                <a:lnTo>
                  <a:pt x="57132" y="88900"/>
                </a:lnTo>
                <a:close/>
              </a:path>
              <a:path w="2225675" h="1612900">
                <a:moveTo>
                  <a:pt x="78441" y="88900"/>
                </a:moveTo>
                <a:lnTo>
                  <a:pt x="66175" y="88900"/>
                </a:lnTo>
                <a:lnTo>
                  <a:pt x="63089" y="101600"/>
                </a:lnTo>
                <a:lnTo>
                  <a:pt x="74582" y="101600"/>
                </a:lnTo>
                <a:lnTo>
                  <a:pt x="78441" y="88900"/>
                </a:lnTo>
                <a:close/>
              </a:path>
              <a:path w="2225675" h="1612900">
                <a:moveTo>
                  <a:pt x="119324" y="88900"/>
                </a:moveTo>
                <a:lnTo>
                  <a:pt x="92515" y="88900"/>
                </a:lnTo>
                <a:lnTo>
                  <a:pt x="88413" y="101600"/>
                </a:lnTo>
                <a:lnTo>
                  <a:pt x="118898" y="101600"/>
                </a:lnTo>
                <a:lnTo>
                  <a:pt x="119324" y="88900"/>
                </a:lnTo>
                <a:close/>
              </a:path>
              <a:path w="2225675" h="1612900">
                <a:moveTo>
                  <a:pt x="87511" y="76200"/>
                </a:moveTo>
                <a:lnTo>
                  <a:pt x="45042" y="76200"/>
                </a:lnTo>
                <a:lnTo>
                  <a:pt x="42656" y="88900"/>
                </a:lnTo>
                <a:lnTo>
                  <a:pt x="85264" y="88900"/>
                </a:lnTo>
                <a:lnTo>
                  <a:pt x="87511" y="76200"/>
                </a:lnTo>
                <a:close/>
              </a:path>
              <a:path w="2225675" h="1612900">
                <a:moveTo>
                  <a:pt x="96795" y="76200"/>
                </a:moveTo>
                <a:lnTo>
                  <a:pt x="87511" y="76200"/>
                </a:lnTo>
                <a:lnTo>
                  <a:pt x="91643" y="88900"/>
                </a:lnTo>
                <a:lnTo>
                  <a:pt x="103493" y="88900"/>
                </a:lnTo>
                <a:lnTo>
                  <a:pt x="96795" y="76200"/>
                </a:lnTo>
                <a:close/>
              </a:path>
              <a:path w="2225675" h="1612900">
                <a:moveTo>
                  <a:pt x="27118" y="63500"/>
                </a:moveTo>
                <a:lnTo>
                  <a:pt x="24303" y="63500"/>
                </a:lnTo>
                <a:lnTo>
                  <a:pt x="27632" y="76200"/>
                </a:lnTo>
                <a:lnTo>
                  <a:pt x="28399" y="76200"/>
                </a:lnTo>
                <a:lnTo>
                  <a:pt x="27118" y="63500"/>
                </a:lnTo>
                <a:close/>
              </a:path>
              <a:path w="2225675" h="1612900">
                <a:moveTo>
                  <a:pt x="77476" y="63500"/>
                </a:moveTo>
                <a:lnTo>
                  <a:pt x="32006" y="63500"/>
                </a:lnTo>
                <a:lnTo>
                  <a:pt x="35693" y="76200"/>
                </a:lnTo>
                <a:lnTo>
                  <a:pt x="88374" y="76200"/>
                </a:lnTo>
                <a:lnTo>
                  <a:pt x="77476" y="63500"/>
                </a:lnTo>
                <a:close/>
              </a:path>
              <a:path w="2225675" h="1612900">
                <a:moveTo>
                  <a:pt x="101360" y="63500"/>
                </a:moveTo>
                <a:lnTo>
                  <a:pt x="92718" y="63500"/>
                </a:lnTo>
                <a:lnTo>
                  <a:pt x="94013" y="76200"/>
                </a:lnTo>
                <a:lnTo>
                  <a:pt x="105761" y="76200"/>
                </a:lnTo>
                <a:lnTo>
                  <a:pt x="101360" y="63500"/>
                </a:lnTo>
                <a:close/>
              </a:path>
              <a:path w="2225675" h="1612900">
                <a:moveTo>
                  <a:pt x="83349" y="50800"/>
                </a:moveTo>
                <a:lnTo>
                  <a:pt x="28875" y="50800"/>
                </a:lnTo>
                <a:lnTo>
                  <a:pt x="26805" y="63500"/>
                </a:lnTo>
                <a:lnTo>
                  <a:pt x="92951" y="63500"/>
                </a:lnTo>
                <a:lnTo>
                  <a:pt x="83349" y="50800"/>
                </a:lnTo>
                <a:close/>
              </a:path>
              <a:path w="2225675" h="1612900">
                <a:moveTo>
                  <a:pt x="93658" y="50800"/>
                </a:moveTo>
                <a:lnTo>
                  <a:pt x="89505" y="50800"/>
                </a:lnTo>
                <a:lnTo>
                  <a:pt x="95258" y="63500"/>
                </a:lnTo>
                <a:lnTo>
                  <a:pt x="93658" y="50800"/>
                </a:lnTo>
                <a:close/>
              </a:path>
              <a:path w="2225675" h="1612900">
                <a:moveTo>
                  <a:pt x="20709" y="38100"/>
                </a:moveTo>
                <a:lnTo>
                  <a:pt x="7352" y="38100"/>
                </a:lnTo>
                <a:lnTo>
                  <a:pt x="11851" y="50800"/>
                </a:lnTo>
                <a:lnTo>
                  <a:pt x="21014" y="50800"/>
                </a:lnTo>
                <a:lnTo>
                  <a:pt x="20709" y="38100"/>
                </a:lnTo>
                <a:close/>
              </a:path>
              <a:path w="2225675" h="1612900">
                <a:moveTo>
                  <a:pt x="67369" y="38100"/>
                </a:moveTo>
                <a:lnTo>
                  <a:pt x="21052" y="38100"/>
                </a:lnTo>
                <a:lnTo>
                  <a:pt x="21649" y="50800"/>
                </a:lnTo>
                <a:lnTo>
                  <a:pt x="68068" y="50800"/>
                </a:lnTo>
                <a:lnTo>
                  <a:pt x="67966" y="39032"/>
                </a:lnTo>
                <a:lnTo>
                  <a:pt x="67369" y="38100"/>
                </a:lnTo>
                <a:close/>
              </a:path>
              <a:path w="2225675" h="1612900">
                <a:moveTo>
                  <a:pt x="70640" y="43212"/>
                </a:moveTo>
                <a:lnTo>
                  <a:pt x="71877" y="50800"/>
                </a:lnTo>
                <a:lnTo>
                  <a:pt x="75497" y="50800"/>
                </a:lnTo>
                <a:lnTo>
                  <a:pt x="70640" y="43212"/>
                </a:lnTo>
                <a:close/>
              </a:path>
              <a:path w="2225675" h="1612900">
                <a:moveTo>
                  <a:pt x="69807" y="38100"/>
                </a:moveTo>
                <a:lnTo>
                  <a:pt x="67958" y="38100"/>
                </a:lnTo>
                <a:lnTo>
                  <a:pt x="67966" y="39032"/>
                </a:lnTo>
                <a:lnTo>
                  <a:pt x="70640" y="43212"/>
                </a:lnTo>
                <a:lnTo>
                  <a:pt x="69807" y="38100"/>
                </a:lnTo>
                <a:close/>
              </a:path>
              <a:path w="2225675" h="1612900">
                <a:moveTo>
                  <a:pt x="49547" y="25400"/>
                </a:moveTo>
                <a:lnTo>
                  <a:pt x="1792" y="25400"/>
                </a:lnTo>
                <a:lnTo>
                  <a:pt x="8243" y="38100"/>
                </a:lnTo>
                <a:lnTo>
                  <a:pt x="52635" y="38100"/>
                </a:lnTo>
                <a:lnTo>
                  <a:pt x="52907" y="34564"/>
                </a:lnTo>
                <a:lnTo>
                  <a:pt x="49547" y="25400"/>
                </a:lnTo>
                <a:close/>
              </a:path>
              <a:path w="2225675" h="1612900">
                <a:moveTo>
                  <a:pt x="59246" y="25400"/>
                </a:moveTo>
                <a:lnTo>
                  <a:pt x="53613" y="25400"/>
                </a:lnTo>
                <a:lnTo>
                  <a:pt x="52907" y="34564"/>
                </a:lnTo>
                <a:lnTo>
                  <a:pt x="54203" y="38100"/>
                </a:lnTo>
                <a:lnTo>
                  <a:pt x="62924" y="38100"/>
                </a:lnTo>
                <a:lnTo>
                  <a:pt x="59246" y="25400"/>
                </a:lnTo>
                <a:close/>
              </a:path>
              <a:path w="2225675" h="1612900">
                <a:moveTo>
                  <a:pt x="70612" y="25400"/>
                </a:moveTo>
                <a:lnTo>
                  <a:pt x="65438" y="25400"/>
                </a:lnTo>
                <a:lnTo>
                  <a:pt x="67230" y="38100"/>
                </a:lnTo>
                <a:lnTo>
                  <a:pt x="70082" y="38100"/>
                </a:lnTo>
                <a:lnTo>
                  <a:pt x="70612" y="25400"/>
                </a:lnTo>
                <a:close/>
              </a:path>
              <a:path w="2225675" h="1612900">
                <a:moveTo>
                  <a:pt x="8453" y="12700"/>
                </a:moveTo>
                <a:lnTo>
                  <a:pt x="0" y="25400"/>
                </a:lnTo>
                <a:lnTo>
                  <a:pt x="15911" y="25400"/>
                </a:lnTo>
                <a:lnTo>
                  <a:pt x="8453" y="12700"/>
                </a:lnTo>
                <a:close/>
              </a:path>
              <a:path w="2225675" h="1612900">
                <a:moveTo>
                  <a:pt x="29297" y="12700"/>
                </a:moveTo>
                <a:lnTo>
                  <a:pt x="15900" y="12700"/>
                </a:lnTo>
                <a:lnTo>
                  <a:pt x="15911" y="25400"/>
                </a:lnTo>
                <a:lnTo>
                  <a:pt x="32883" y="25400"/>
                </a:lnTo>
                <a:lnTo>
                  <a:pt x="29297" y="12700"/>
                </a:lnTo>
                <a:close/>
              </a:path>
              <a:path w="2225675" h="1612900">
                <a:moveTo>
                  <a:pt x="43593" y="12700"/>
                </a:moveTo>
                <a:lnTo>
                  <a:pt x="31771" y="12700"/>
                </a:lnTo>
                <a:lnTo>
                  <a:pt x="33424" y="25400"/>
                </a:lnTo>
                <a:lnTo>
                  <a:pt x="44433" y="25400"/>
                </a:lnTo>
                <a:lnTo>
                  <a:pt x="43593" y="12700"/>
                </a:lnTo>
                <a:close/>
              </a:path>
              <a:path w="2225675" h="1612900">
                <a:moveTo>
                  <a:pt x="54062" y="12700"/>
                </a:moveTo>
                <a:lnTo>
                  <a:pt x="47531" y="12700"/>
                </a:lnTo>
                <a:lnTo>
                  <a:pt x="47442" y="25400"/>
                </a:lnTo>
                <a:lnTo>
                  <a:pt x="61214" y="25400"/>
                </a:lnTo>
                <a:lnTo>
                  <a:pt x="54062" y="12700"/>
                </a:lnTo>
                <a:close/>
              </a:path>
              <a:path w="2225675" h="1612900">
                <a:moveTo>
                  <a:pt x="32164" y="0"/>
                </a:moveTo>
                <a:lnTo>
                  <a:pt x="24562" y="0"/>
                </a:lnTo>
                <a:lnTo>
                  <a:pt x="28108" y="12700"/>
                </a:lnTo>
                <a:lnTo>
                  <a:pt x="33320" y="12700"/>
                </a:lnTo>
                <a:lnTo>
                  <a:pt x="32164" y="0"/>
                </a:lnTo>
                <a:close/>
              </a:path>
              <a:path w="2225675" h="1612900">
                <a:moveTo>
                  <a:pt x="43556" y="0"/>
                </a:moveTo>
                <a:lnTo>
                  <a:pt x="39416" y="0"/>
                </a:lnTo>
                <a:lnTo>
                  <a:pt x="45131" y="12700"/>
                </a:lnTo>
                <a:lnTo>
                  <a:pt x="43556" y="0"/>
                </a:lnTo>
                <a:close/>
              </a:path>
            </a:pathLst>
          </a:custGeom>
          <a:solidFill>
            <a:srgbClr val="DB2800"/>
          </a:solidFill>
        </p:spPr>
        <p:txBody>
          <a:bodyPr wrap="square" lIns="0" tIns="0" rIns="0" bIns="0" rtlCol="0"/>
          <a:lstStyle/>
          <a:p>
            <a:endParaRPr/>
          </a:p>
        </p:txBody>
      </p:sp>
      <p:sp>
        <p:nvSpPr>
          <p:cNvPr id="7" name="object 7"/>
          <p:cNvSpPr/>
          <p:nvPr/>
        </p:nvSpPr>
        <p:spPr>
          <a:xfrm>
            <a:off x="6032512" y="6372758"/>
            <a:ext cx="265264" cy="276859"/>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2959100" y="6032500"/>
            <a:ext cx="9668510" cy="2552700"/>
          </a:xfrm>
          <a:prstGeom prst="rect">
            <a:avLst/>
          </a:prstGeom>
        </p:spPr>
        <p:txBody>
          <a:bodyPr vert="horz" wrap="square" lIns="0" tIns="12700" rIns="0" bIns="0" rtlCol="0">
            <a:spAutoFit/>
          </a:bodyPr>
          <a:lstStyle/>
          <a:p>
            <a:pPr marL="12700">
              <a:lnSpc>
                <a:spcPts val="2410"/>
              </a:lnSpc>
              <a:spcBef>
                <a:spcPts val="100"/>
              </a:spcBef>
              <a:tabLst>
                <a:tab pos="1612900" algn="l"/>
              </a:tabLst>
            </a:pPr>
            <a:r>
              <a:rPr sz="2100" b="1" dirty="0">
                <a:solidFill>
                  <a:srgbClr val="8FCCF2"/>
                </a:solidFill>
                <a:latin typeface="Courier New"/>
                <a:cs typeface="Courier New"/>
              </a:rPr>
              <a:t>&lt;ion-item	</a:t>
            </a:r>
            <a:r>
              <a:rPr sz="2100" b="1" spc="-5" dirty="0">
                <a:solidFill>
                  <a:srgbClr val="F5A68B"/>
                </a:solidFill>
                <a:latin typeface="Courier New"/>
                <a:cs typeface="Courier New"/>
              </a:rPr>
              <a:t>ng-repeat</a:t>
            </a:r>
            <a:r>
              <a:rPr sz="2100" spc="-5" dirty="0">
                <a:solidFill>
                  <a:srgbClr val="D9D9D9"/>
                </a:solidFill>
                <a:latin typeface="Courier New"/>
                <a:cs typeface="Courier New"/>
              </a:rPr>
              <a:t>=</a:t>
            </a:r>
            <a:r>
              <a:rPr sz="2100" spc="-5" dirty="0">
                <a:solidFill>
                  <a:srgbClr val="96E284"/>
                </a:solidFill>
                <a:latin typeface="Courier New"/>
                <a:cs typeface="Courier New"/>
              </a:rPr>
              <a:t>"movie in</a:t>
            </a:r>
            <a:r>
              <a:rPr sz="2100" spc="-10" dirty="0">
                <a:solidFill>
                  <a:srgbClr val="96E284"/>
                </a:solidFill>
                <a:latin typeface="Courier New"/>
                <a:cs typeface="Courier New"/>
              </a:rPr>
              <a:t> </a:t>
            </a:r>
            <a:r>
              <a:rPr sz="2100" dirty="0">
                <a:solidFill>
                  <a:srgbClr val="96E284"/>
                </a:solidFill>
                <a:latin typeface="Courier New"/>
                <a:cs typeface="Courier New"/>
              </a:rPr>
              <a:t>data.movies"</a:t>
            </a:r>
            <a:r>
              <a:rPr sz="2100" b="1" dirty="0">
                <a:solidFill>
                  <a:srgbClr val="8FCCF2"/>
                </a:solidFill>
                <a:latin typeface="Courier New"/>
                <a:cs typeface="Courier New"/>
              </a:rPr>
              <a:t>&gt;</a:t>
            </a:r>
            <a:endParaRPr sz="2100">
              <a:latin typeface="Courier New"/>
              <a:cs typeface="Courier New"/>
            </a:endParaRPr>
          </a:p>
          <a:p>
            <a:pPr marL="492759">
              <a:lnSpc>
                <a:spcPts val="2300"/>
              </a:lnSpc>
            </a:pPr>
            <a:r>
              <a:rPr sz="2100" b="1" spc="-5" dirty="0">
                <a:solidFill>
                  <a:srgbClr val="8FCCF2"/>
                </a:solidFill>
                <a:latin typeface="Courier New"/>
                <a:cs typeface="Courier New"/>
              </a:rPr>
              <a:t>&lt;strong&gt;</a:t>
            </a:r>
            <a:r>
              <a:rPr sz="2100" spc="-5" dirty="0">
                <a:solidFill>
                  <a:srgbClr val="D9D9D9"/>
                </a:solidFill>
                <a:latin typeface="Courier New"/>
                <a:cs typeface="Courier New"/>
              </a:rPr>
              <a:t>{{movie.title}}</a:t>
            </a:r>
            <a:r>
              <a:rPr sz="2100" b="1" spc="-5" dirty="0">
                <a:solidFill>
                  <a:srgbClr val="8FCCF2"/>
                </a:solidFill>
                <a:latin typeface="Courier New"/>
                <a:cs typeface="Courier New"/>
              </a:rPr>
              <a:t>&lt;/strong&gt;</a:t>
            </a:r>
            <a:endParaRPr sz="2100">
              <a:latin typeface="Courier New"/>
              <a:cs typeface="Courier New"/>
            </a:endParaRPr>
          </a:p>
          <a:p>
            <a:pPr marL="12700">
              <a:lnSpc>
                <a:spcPts val="2410"/>
              </a:lnSpc>
            </a:pPr>
            <a:r>
              <a:rPr sz="2100" b="1" dirty="0">
                <a:solidFill>
                  <a:srgbClr val="8FCCF2"/>
                </a:solidFill>
                <a:latin typeface="Courier New"/>
                <a:cs typeface="Courier New"/>
              </a:rPr>
              <a:t>&lt;/ion-item&gt;</a:t>
            </a:r>
            <a:endParaRPr sz="2100">
              <a:latin typeface="Courier New"/>
              <a:cs typeface="Courier New"/>
            </a:endParaRPr>
          </a:p>
          <a:p>
            <a:pPr>
              <a:lnSpc>
                <a:spcPct val="100000"/>
              </a:lnSpc>
              <a:spcBef>
                <a:spcPts val="10"/>
              </a:spcBef>
            </a:pPr>
            <a:endParaRPr sz="3450">
              <a:latin typeface="Times New Roman"/>
              <a:cs typeface="Times New Roman"/>
            </a:endParaRPr>
          </a:p>
          <a:p>
            <a:pPr marL="5727700" marR="5080">
              <a:lnSpc>
                <a:spcPct val="122200"/>
              </a:lnSpc>
            </a:pPr>
            <a:r>
              <a:rPr sz="3000" spc="155" dirty="0">
                <a:solidFill>
                  <a:srgbClr val="FF2E00"/>
                </a:solidFill>
                <a:latin typeface="Verdana"/>
                <a:cs typeface="Verdana"/>
              </a:rPr>
              <a:t>ng-repeat is </a:t>
            </a:r>
            <a:r>
              <a:rPr sz="3000" spc="280" dirty="0">
                <a:solidFill>
                  <a:srgbClr val="FF2E00"/>
                </a:solidFill>
                <a:latin typeface="Verdana"/>
                <a:cs typeface="Verdana"/>
              </a:rPr>
              <a:t>an  </a:t>
            </a:r>
            <a:r>
              <a:rPr sz="3000" spc="140" dirty="0">
                <a:solidFill>
                  <a:srgbClr val="FF2E00"/>
                </a:solidFill>
                <a:latin typeface="Verdana"/>
                <a:cs typeface="Verdana"/>
              </a:rPr>
              <a:t>attribute</a:t>
            </a:r>
            <a:r>
              <a:rPr sz="3000" spc="370" dirty="0">
                <a:solidFill>
                  <a:srgbClr val="FF2E00"/>
                </a:solidFill>
                <a:latin typeface="Verdana"/>
                <a:cs typeface="Verdana"/>
              </a:rPr>
              <a:t> </a:t>
            </a:r>
            <a:r>
              <a:rPr sz="3000" spc="245" dirty="0">
                <a:solidFill>
                  <a:srgbClr val="FF2E00"/>
                </a:solidFill>
                <a:latin typeface="Verdana"/>
                <a:cs typeface="Verdana"/>
              </a:rPr>
              <a:t>directive</a:t>
            </a:r>
            <a:endParaRPr sz="3000">
              <a:latin typeface="Verdana"/>
              <a:cs typeface="Verdana"/>
            </a:endParaRPr>
          </a:p>
        </p:txBody>
      </p:sp>
      <p:sp>
        <p:nvSpPr>
          <p:cNvPr id="9" name="object 9"/>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60</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9020175" cy="711200"/>
          </a:xfrm>
          <a:prstGeom prst="rect">
            <a:avLst/>
          </a:prstGeom>
        </p:spPr>
        <p:txBody>
          <a:bodyPr vert="horz" wrap="square" lIns="0" tIns="12700" rIns="0" bIns="0" rtlCol="0">
            <a:spAutoFit/>
          </a:bodyPr>
          <a:lstStyle/>
          <a:p>
            <a:pPr marL="12700">
              <a:lnSpc>
                <a:spcPct val="100000"/>
              </a:lnSpc>
              <a:spcBef>
                <a:spcPts val="100"/>
              </a:spcBef>
              <a:tabLst>
                <a:tab pos="3841750" algn="l"/>
                <a:tab pos="5059045" algn="l"/>
              </a:tabLst>
            </a:pPr>
            <a:r>
              <a:rPr spc="-335" dirty="0"/>
              <a:t>E</a:t>
            </a:r>
            <a:r>
              <a:rPr spc="-535" dirty="0"/>
              <a:t> </a:t>
            </a:r>
            <a:r>
              <a:rPr spc="-254" dirty="0"/>
              <a:t>X</a:t>
            </a:r>
            <a:r>
              <a:rPr spc="-535" dirty="0"/>
              <a:t> </a:t>
            </a:r>
            <a:r>
              <a:rPr spc="80" dirty="0"/>
              <a:t>A</a:t>
            </a:r>
            <a:r>
              <a:rPr spc="-535" dirty="0"/>
              <a:t> </a:t>
            </a:r>
            <a:r>
              <a:rPr spc="250" dirty="0"/>
              <a:t>M</a:t>
            </a:r>
            <a:r>
              <a:rPr spc="-530" dirty="0"/>
              <a:t> </a:t>
            </a:r>
            <a:r>
              <a:rPr spc="-420" dirty="0"/>
              <a:t>P</a:t>
            </a:r>
            <a:r>
              <a:rPr spc="-535" dirty="0"/>
              <a:t> </a:t>
            </a:r>
            <a:r>
              <a:rPr spc="-254" dirty="0"/>
              <a:t>L</a:t>
            </a:r>
            <a:r>
              <a:rPr spc="-535" dirty="0"/>
              <a:t> </a:t>
            </a:r>
            <a:r>
              <a:rPr spc="-335" dirty="0"/>
              <a:t>E</a:t>
            </a:r>
            <a:r>
              <a:rPr spc="-535" dirty="0"/>
              <a:t> </a:t>
            </a:r>
            <a:r>
              <a:rPr spc="-500" dirty="0"/>
              <a:t>S	</a:t>
            </a:r>
            <a:r>
              <a:rPr spc="250" dirty="0"/>
              <a:t>O</a:t>
            </a:r>
            <a:r>
              <a:rPr spc="-530" dirty="0"/>
              <a:t> </a:t>
            </a:r>
            <a:r>
              <a:rPr spc="-250" dirty="0"/>
              <a:t>F	</a:t>
            </a:r>
            <a:r>
              <a:rPr spc="80" dirty="0"/>
              <a:t>D</a:t>
            </a:r>
            <a:r>
              <a:rPr spc="-545" dirty="0"/>
              <a:t> </a:t>
            </a:r>
            <a:r>
              <a:rPr spc="-85" dirty="0"/>
              <a:t>I</a:t>
            </a:r>
            <a:r>
              <a:rPr spc="-540" dirty="0"/>
              <a:t> </a:t>
            </a:r>
            <a:r>
              <a:rPr spc="-585" dirty="0"/>
              <a:t>R</a:t>
            </a:r>
            <a:r>
              <a:rPr spc="-545" dirty="0"/>
              <a:t> </a:t>
            </a:r>
            <a:r>
              <a:rPr spc="-335" dirty="0"/>
              <a:t>E</a:t>
            </a:r>
            <a:r>
              <a:rPr spc="-540" dirty="0"/>
              <a:t> </a:t>
            </a:r>
            <a:r>
              <a:rPr spc="-85" dirty="0"/>
              <a:t>C</a:t>
            </a:r>
            <a:r>
              <a:rPr spc="-545" dirty="0"/>
              <a:t> </a:t>
            </a:r>
            <a:r>
              <a:rPr spc="-170" dirty="0"/>
              <a:t>T</a:t>
            </a:r>
            <a:r>
              <a:rPr spc="-540" dirty="0"/>
              <a:t> </a:t>
            </a:r>
            <a:r>
              <a:rPr spc="-85" dirty="0"/>
              <a:t>I</a:t>
            </a:r>
            <a:r>
              <a:rPr spc="-545" dirty="0"/>
              <a:t> </a:t>
            </a:r>
            <a:r>
              <a:rPr spc="-335" dirty="0"/>
              <a:t>V</a:t>
            </a:r>
            <a:r>
              <a:rPr spc="-540" dirty="0"/>
              <a:t> </a:t>
            </a:r>
            <a:r>
              <a:rPr spc="-335" dirty="0"/>
              <a:t>E</a:t>
            </a:r>
            <a:r>
              <a:rPr spc="-545" dirty="0"/>
              <a:t> </a:t>
            </a:r>
            <a:r>
              <a:rPr spc="-500" dirty="0"/>
              <a:t>S</a:t>
            </a: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61</a:t>
            </a:fld>
            <a:r>
              <a:rPr sz="2700" spc="15" baseline="1543" dirty="0"/>
              <a:t>/64</a:t>
            </a:r>
            <a:endParaRPr sz="2700" baseline="1543"/>
          </a:p>
        </p:txBody>
      </p:sp>
      <p:sp>
        <p:nvSpPr>
          <p:cNvPr id="3" name="object 3"/>
          <p:cNvSpPr txBox="1"/>
          <p:nvPr/>
        </p:nvSpPr>
        <p:spPr>
          <a:xfrm>
            <a:off x="698500" y="2464816"/>
            <a:ext cx="7711440" cy="4904105"/>
          </a:xfrm>
          <a:prstGeom prst="rect">
            <a:avLst/>
          </a:prstGeom>
        </p:spPr>
        <p:txBody>
          <a:bodyPr vert="horz" wrap="square" lIns="0" tIns="11430" rIns="0" bIns="0" rtlCol="0">
            <a:spAutoFit/>
          </a:bodyPr>
          <a:lstStyle/>
          <a:p>
            <a:pPr marL="355600" indent="-342900">
              <a:lnSpc>
                <a:spcPct val="100000"/>
              </a:lnSpc>
              <a:spcBef>
                <a:spcPts val="90"/>
              </a:spcBef>
              <a:buClr>
                <a:srgbClr val="646464"/>
              </a:buClr>
              <a:buSzPct val="88461"/>
              <a:buFont typeface="Arial"/>
              <a:buChar char="•"/>
              <a:tabLst>
                <a:tab pos="354965" algn="l"/>
                <a:tab pos="355600" algn="l"/>
              </a:tabLst>
            </a:pPr>
            <a:r>
              <a:rPr sz="2600" b="1" spc="5" dirty="0">
                <a:solidFill>
                  <a:srgbClr val="FFFFFF"/>
                </a:solidFill>
                <a:latin typeface="Arial"/>
                <a:cs typeface="Arial"/>
              </a:rPr>
              <a:t>ng-repeat</a:t>
            </a:r>
            <a:r>
              <a:rPr sz="2600" b="1" spc="-55" dirty="0">
                <a:solidFill>
                  <a:srgbClr val="FFFFFF"/>
                </a:solidFill>
                <a:latin typeface="Arial"/>
                <a:cs typeface="Arial"/>
              </a:rPr>
              <a:t> </a:t>
            </a:r>
            <a:r>
              <a:rPr sz="2600" spc="-114" dirty="0">
                <a:solidFill>
                  <a:srgbClr val="FFFFFF"/>
                </a:solidFill>
                <a:latin typeface="Arial"/>
                <a:cs typeface="Arial"/>
              </a:rPr>
              <a:t>(A)</a:t>
            </a:r>
            <a:endParaRPr sz="2600">
              <a:latin typeface="Arial"/>
              <a:cs typeface="Arial"/>
            </a:endParaRPr>
          </a:p>
          <a:p>
            <a:pPr marL="825500" lvl="1" indent="-342900">
              <a:lnSpc>
                <a:spcPct val="100000"/>
              </a:lnSpc>
              <a:spcBef>
                <a:spcPts val="2580"/>
              </a:spcBef>
              <a:buClr>
                <a:srgbClr val="646464"/>
              </a:buClr>
              <a:buSzPct val="88461"/>
              <a:buChar char="•"/>
              <a:tabLst>
                <a:tab pos="824865" algn="l"/>
                <a:tab pos="825500" algn="l"/>
              </a:tabLst>
            </a:pPr>
            <a:r>
              <a:rPr sz="2600" spc="-40" dirty="0">
                <a:solidFill>
                  <a:srgbClr val="FFFFFF"/>
                </a:solidFill>
                <a:latin typeface="Arial"/>
                <a:cs typeface="Arial"/>
              </a:rPr>
              <a:t>Foreach </a:t>
            </a:r>
            <a:r>
              <a:rPr sz="2600" spc="15" dirty="0">
                <a:solidFill>
                  <a:srgbClr val="FFFFFF"/>
                </a:solidFill>
                <a:latin typeface="Arial"/>
                <a:cs typeface="Arial"/>
              </a:rPr>
              <a:t>in</a:t>
            </a:r>
            <a:r>
              <a:rPr sz="2600" spc="-65" dirty="0">
                <a:solidFill>
                  <a:srgbClr val="FFFFFF"/>
                </a:solidFill>
                <a:latin typeface="Arial"/>
                <a:cs typeface="Arial"/>
              </a:rPr>
              <a:t> </a:t>
            </a:r>
            <a:r>
              <a:rPr sz="2600" spc="-30" dirty="0">
                <a:solidFill>
                  <a:srgbClr val="FFFFFF"/>
                </a:solidFill>
                <a:latin typeface="Arial"/>
                <a:cs typeface="Arial"/>
              </a:rPr>
              <a:t>view</a:t>
            </a:r>
            <a:endParaRPr sz="2600">
              <a:latin typeface="Arial"/>
              <a:cs typeface="Arial"/>
            </a:endParaRPr>
          </a:p>
          <a:p>
            <a:pPr lvl="1">
              <a:lnSpc>
                <a:spcPct val="100000"/>
              </a:lnSpc>
              <a:buClr>
                <a:srgbClr val="646464"/>
              </a:buClr>
              <a:buFont typeface="Arial"/>
              <a:buChar char="•"/>
            </a:pPr>
            <a:endParaRPr sz="5200">
              <a:latin typeface="Times New Roman"/>
              <a:cs typeface="Times New Roman"/>
            </a:endParaRPr>
          </a:p>
          <a:p>
            <a:pPr marL="355600" indent="-342900">
              <a:lnSpc>
                <a:spcPct val="100000"/>
              </a:lnSpc>
              <a:buClr>
                <a:srgbClr val="646464"/>
              </a:buClr>
              <a:buSzPct val="88461"/>
              <a:buFont typeface="Arial"/>
              <a:buChar char="•"/>
              <a:tabLst>
                <a:tab pos="354965" algn="l"/>
                <a:tab pos="355600" algn="l"/>
              </a:tabLst>
            </a:pPr>
            <a:r>
              <a:rPr sz="2600" b="1" spc="-60" dirty="0">
                <a:solidFill>
                  <a:srgbClr val="FFFFFF"/>
                </a:solidFill>
                <a:latin typeface="Arial"/>
                <a:cs typeface="Arial"/>
              </a:rPr>
              <a:t>ion-list</a:t>
            </a:r>
            <a:r>
              <a:rPr sz="2600" b="1" spc="-55" dirty="0">
                <a:solidFill>
                  <a:srgbClr val="FFFFFF"/>
                </a:solidFill>
                <a:latin typeface="Arial"/>
                <a:cs typeface="Arial"/>
              </a:rPr>
              <a:t> </a:t>
            </a:r>
            <a:r>
              <a:rPr sz="2600" spc="-195" dirty="0">
                <a:solidFill>
                  <a:srgbClr val="FFFFFF"/>
                </a:solidFill>
                <a:latin typeface="Arial"/>
                <a:cs typeface="Arial"/>
              </a:rPr>
              <a:t>(E)</a:t>
            </a:r>
            <a:endParaRPr sz="2600">
              <a:latin typeface="Arial"/>
              <a:cs typeface="Arial"/>
            </a:endParaRPr>
          </a:p>
          <a:p>
            <a:pPr marL="825500" lvl="1" indent="-342900">
              <a:lnSpc>
                <a:spcPct val="100000"/>
              </a:lnSpc>
              <a:spcBef>
                <a:spcPts val="2580"/>
              </a:spcBef>
              <a:buClr>
                <a:srgbClr val="646464"/>
              </a:buClr>
              <a:buSzPct val="88461"/>
              <a:buChar char="•"/>
              <a:tabLst>
                <a:tab pos="824865" algn="l"/>
                <a:tab pos="825500" algn="l"/>
              </a:tabLst>
            </a:pPr>
            <a:r>
              <a:rPr sz="2600" spc="-40" dirty="0">
                <a:solidFill>
                  <a:srgbClr val="FFFFFF"/>
                </a:solidFill>
                <a:latin typeface="Arial"/>
                <a:cs typeface="Arial"/>
              </a:rPr>
              <a:t>Render </a:t>
            </a:r>
            <a:r>
              <a:rPr sz="2600" spc="5" dirty="0">
                <a:solidFill>
                  <a:srgbClr val="FFFFFF"/>
                </a:solidFill>
                <a:latin typeface="Arial"/>
                <a:cs typeface="Arial"/>
              </a:rPr>
              <a:t>list </a:t>
            </a:r>
            <a:r>
              <a:rPr sz="2600" spc="30" dirty="0">
                <a:solidFill>
                  <a:srgbClr val="FFFFFF"/>
                </a:solidFill>
                <a:latin typeface="Arial"/>
                <a:cs typeface="Arial"/>
              </a:rPr>
              <a:t>with </a:t>
            </a:r>
            <a:r>
              <a:rPr sz="2600" spc="35" dirty="0">
                <a:solidFill>
                  <a:srgbClr val="FFFFFF"/>
                </a:solidFill>
                <a:latin typeface="Arial"/>
                <a:cs typeface="Arial"/>
              </a:rPr>
              <a:t>default </a:t>
            </a:r>
            <a:r>
              <a:rPr sz="2600" spc="-25" dirty="0">
                <a:solidFill>
                  <a:srgbClr val="FFFFFF"/>
                </a:solidFill>
                <a:latin typeface="Arial"/>
                <a:cs typeface="Arial"/>
              </a:rPr>
              <a:t>style </a:t>
            </a:r>
            <a:r>
              <a:rPr sz="2600" spc="45" dirty="0">
                <a:solidFill>
                  <a:srgbClr val="FFFFFF"/>
                </a:solidFill>
                <a:latin typeface="Arial"/>
                <a:cs typeface="Arial"/>
              </a:rPr>
              <a:t>for </a:t>
            </a:r>
            <a:r>
              <a:rPr sz="2600" spc="55" dirty="0">
                <a:solidFill>
                  <a:srgbClr val="FFFFFF"/>
                </a:solidFill>
                <a:latin typeface="Arial"/>
                <a:cs typeface="Arial"/>
              </a:rPr>
              <a:t>mobile</a:t>
            </a:r>
            <a:r>
              <a:rPr sz="2600" spc="-375" dirty="0">
                <a:solidFill>
                  <a:srgbClr val="FFFFFF"/>
                </a:solidFill>
                <a:latin typeface="Arial"/>
                <a:cs typeface="Arial"/>
              </a:rPr>
              <a:t> </a:t>
            </a:r>
            <a:r>
              <a:rPr sz="2600" spc="-30" dirty="0">
                <a:solidFill>
                  <a:srgbClr val="FFFFFF"/>
                </a:solidFill>
                <a:latin typeface="Arial"/>
                <a:cs typeface="Arial"/>
              </a:rPr>
              <a:t>devices</a:t>
            </a:r>
            <a:endParaRPr sz="2600">
              <a:latin typeface="Arial"/>
              <a:cs typeface="Arial"/>
            </a:endParaRPr>
          </a:p>
          <a:p>
            <a:pPr>
              <a:lnSpc>
                <a:spcPct val="100000"/>
              </a:lnSpc>
            </a:pPr>
            <a:endParaRPr sz="3500">
              <a:latin typeface="Times New Roman"/>
              <a:cs typeface="Times New Roman"/>
            </a:endParaRPr>
          </a:p>
          <a:p>
            <a:pPr marL="355600" indent="-342900">
              <a:lnSpc>
                <a:spcPct val="100000"/>
              </a:lnSpc>
              <a:spcBef>
                <a:spcPts val="2055"/>
              </a:spcBef>
              <a:buClr>
                <a:srgbClr val="646464"/>
              </a:buClr>
              <a:buSzPct val="88461"/>
              <a:buChar char="•"/>
              <a:tabLst>
                <a:tab pos="354965" algn="l"/>
                <a:tab pos="355600" algn="l"/>
              </a:tabLst>
            </a:pPr>
            <a:r>
              <a:rPr sz="2600" b="1" spc="-25" dirty="0">
                <a:solidFill>
                  <a:srgbClr val="FFFFFF"/>
                </a:solidFill>
                <a:latin typeface="Arial"/>
                <a:cs typeface="Arial"/>
              </a:rPr>
              <a:t>ng-if</a:t>
            </a:r>
            <a:r>
              <a:rPr sz="2600" b="1" spc="-55" dirty="0">
                <a:solidFill>
                  <a:srgbClr val="FFFFFF"/>
                </a:solidFill>
                <a:latin typeface="Arial"/>
                <a:cs typeface="Arial"/>
              </a:rPr>
              <a:t> </a:t>
            </a:r>
            <a:r>
              <a:rPr sz="2600" spc="-114" dirty="0">
                <a:solidFill>
                  <a:srgbClr val="FFFFFF"/>
                </a:solidFill>
                <a:latin typeface="Arial"/>
                <a:cs typeface="Arial"/>
              </a:rPr>
              <a:t>(A)</a:t>
            </a:r>
            <a:endParaRPr sz="2600">
              <a:latin typeface="Arial"/>
              <a:cs typeface="Arial"/>
            </a:endParaRPr>
          </a:p>
          <a:p>
            <a:pPr marL="825500" lvl="1" indent="-342900">
              <a:lnSpc>
                <a:spcPct val="100000"/>
              </a:lnSpc>
              <a:spcBef>
                <a:spcPts val="2480"/>
              </a:spcBef>
              <a:buClr>
                <a:srgbClr val="646464"/>
              </a:buClr>
              <a:buSzPct val="88461"/>
              <a:buChar char="•"/>
              <a:tabLst>
                <a:tab pos="824865" algn="l"/>
                <a:tab pos="825500" algn="l"/>
              </a:tabLst>
            </a:pPr>
            <a:r>
              <a:rPr sz="2600" spc="50" dirty="0">
                <a:solidFill>
                  <a:srgbClr val="FFFFFF"/>
                </a:solidFill>
                <a:latin typeface="Arial"/>
                <a:cs typeface="Arial"/>
              </a:rPr>
              <a:t>Condition </a:t>
            </a:r>
            <a:r>
              <a:rPr sz="2600" spc="45" dirty="0">
                <a:solidFill>
                  <a:srgbClr val="FFFFFF"/>
                </a:solidFill>
                <a:latin typeface="Arial"/>
                <a:cs typeface="Arial"/>
              </a:rPr>
              <a:t>for </a:t>
            </a:r>
            <a:r>
              <a:rPr sz="2600" spc="25" dirty="0">
                <a:solidFill>
                  <a:srgbClr val="FFFFFF"/>
                </a:solidFill>
                <a:latin typeface="Arial"/>
                <a:cs typeface="Arial"/>
              </a:rPr>
              <a:t>rendering</a:t>
            </a:r>
            <a:r>
              <a:rPr sz="2600" spc="-250" dirty="0">
                <a:solidFill>
                  <a:srgbClr val="FFFFFF"/>
                </a:solidFill>
                <a:latin typeface="Arial"/>
                <a:cs typeface="Arial"/>
              </a:rPr>
              <a:t> </a:t>
            </a:r>
            <a:r>
              <a:rPr sz="2600" spc="25" dirty="0">
                <a:solidFill>
                  <a:srgbClr val="FFFFFF"/>
                </a:solidFill>
                <a:latin typeface="Arial"/>
                <a:cs typeface="Arial"/>
              </a:rPr>
              <a:t>element</a:t>
            </a:r>
            <a:endParaRPr sz="2600">
              <a:latin typeface="Arial"/>
              <a:cs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0" y="4203700"/>
            <a:ext cx="2597150" cy="711200"/>
          </a:xfrm>
          <a:prstGeom prst="rect">
            <a:avLst/>
          </a:prstGeom>
        </p:spPr>
        <p:txBody>
          <a:bodyPr vert="horz" wrap="square" lIns="0" tIns="12700" rIns="0" bIns="0" rtlCol="0">
            <a:spAutoFit/>
          </a:bodyPr>
          <a:lstStyle/>
          <a:p>
            <a:pPr marL="12700">
              <a:lnSpc>
                <a:spcPct val="100000"/>
              </a:lnSpc>
              <a:spcBef>
                <a:spcPts val="100"/>
              </a:spcBef>
            </a:pPr>
            <a:r>
              <a:rPr spc="-250" dirty="0"/>
              <a:t>F</a:t>
            </a:r>
            <a:r>
              <a:rPr spc="-555" dirty="0"/>
              <a:t> </a:t>
            </a:r>
            <a:r>
              <a:rPr spc="-85" dirty="0"/>
              <a:t>I</a:t>
            </a:r>
            <a:r>
              <a:rPr spc="-550" dirty="0"/>
              <a:t> </a:t>
            </a:r>
            <a:r>
              <a:rPr spc="-60" dirty="0"/>
              <a:t>LT</a:t>
            </a:r>
            <a:r>
              <a:rPr spc="-550" dirty="0"/>
              <a:t> </a:t>
            </a:r>
            <a:r>
              <a:rPr spc="-335" dirty="0"/>
              <a:t>E</a:t>
            </a:r>
            <a:r>
              <a:rPr spc="-550" dirty="0"/>
              <a:t> </a:t>
            </a:r>
            <a:r>
              <a:rPr spc="-585" dirty="0"/>
              <a:t>R</a:t>
            </a:r>
            <a:r>
              <a:rPr spc="-550" dirty="0"/>
              <a:t> </a:t>
            </a:r>
            <a:r>
              <a:rPr spc="-500" dirty="0"/>
              <a:t>S</a:t>
            </a:r>
          </a:p>
        </p:txBody>
      </p:sp>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62</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2597150" cy="711200"/>
          </a:xfrm>
          <a:prstGeom prst="rect">
            <a:avLst/>
          </a:prstGeom>
        </p:spPr>
        <p:txBody>
          <a:bodyPr vert="horz" wrap="square" lIns="0" tIns="12700" rIns="0" bIns="0" rtlCol="0">
            <a:spAutoFit/>
          </a:bodyPr>
          <a:lstStyle/>
          <a:p>
            <a:pPr marL="12700">
              <a:lnSpc>
                <a:spcPct val="100000"/>
              </a:lnSpc>
              <a:spcBef>
                <a:spcPts val="100"/>
              </a:spcBef>
            </a:pPr>
            <a:r>
              <a:rPr spc="-250" dirty="0"/>
              <a:t>F</a:t>
            </a:r>
            <a:r>
              <a:rPr spc="-555" dirty="0"/>
              <a:t> </a:t>
            </a:r>
            <a:r>
              <a:rPr spc="-85" dirty="0"/>
              <a:t>I</a:t>
            </a:r>
            <a:r>
              <a:rPr spc="-550" dirty="0"/>
              <a:t> </a:t>
            </a:r>
            <a:r>
              <a:rPr spc="-60" dirty="0"/>
              <a:t>LT</a:t>
            </a:r>
            <a:r>
              <a:rPr spc="-550" dirty="0"/>
              <a:t> </a:t>
            </a:r>
            <a:r>
              <a:rPr spc="-335" dirty="0"/>
              <a:t>E</a:t>
            </a:r>
            <a:r>
              <a:rPr spc="-550" dirty="0"/>
              <a:t> </a:t>
            </a:r>
            <a:r>
              <a:rPr spc="-585" dirty="0"/>
              <a:t>R</a:t>
            </a:r>
            <a:r>
              <a:rPr spc="-550" dirty="0"/>
              <a:t> </a:t>
            </a:r>
            <a:r>
              <a:rPr spc="-500" dirty="0"/>
              <a:t>S</a:t>
            </a: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63</a:t>
            </a:fld>
            <a:r>
              <a:rPr sz="2700" spc="15" baseline="1543" dirty="0"/>
              <a:t>/64</a:t>
            </a:r>
            <a:endParaRPr sz="2700" baseline="1543"/>
          </a:p>
        </p:txBody>
      </p:sp>
      <p:sp>
        <p:nvSpPr>
          <p:cNvPr id="3" name="object 3"/>
          <p:cNvSpPr txBox="1"/>
          <p:nvPr/>
        </p:nvSpPr>
        <p:spPr>
          <a:xfrm>
            <a:off x="698500" y="2819400"/>
            <a:ext cx="9431655" cy="2885440"/>
          </a:xfrm>
          <a:prstGeom prst="rect">
            <a:avLst/>
          </a:prstGeom>
        </p:spPr>
        <p:txBody>
          <a:bodyPr vert="horz" wrap="square" lIns="0" tIns="12700" rIns="0" bIns="0" rtlCol="0">
            <a:spAutoFit/>
          </a:bodyPr>
          <a:lstStyle/>
          <a:p>
            <a:pPr marL="482600" indent="-469900">
              <a:lnSpc>
                <a:spcPct val="100000"/>
              </a:lnSpc>
              <a:spcBef>
                <a:spcPts val="100"/>
              </a:spcBef>
              <a:buClr>
                <a:srgbClr val="646464"/>
              </a:buClr>
              <a:buSzPct val="90277"/>
              <a:buChar char="•"/>
              <a:tabLst>
                <a:tab pos="481965" algn="l"/>
                <a:tab pos="482600" algn="l"/>
              </a:tabLst>
            </a:pPr>
            <a:r>
              <a:rPr sz="3600" spc="-5" dirty="0">
                <a:solidFill>
                  <a:srgbClr val="FFFFFF"/>
                </a:solidFill>
                <a:latin typeface="Arial"/>
                <a:cs typeface="Arial"/>
              </a:rPr>
              <a:t>Helps </a:t>
            </a:r>
            <a:r>
              <a:rPr sz="3600" spc="45" dirty="0">
                <a:solidFill>
                  <a:srgbClr val="FFFFFF"/>
                </a:solidFill>
                <a:latin typeface="Arial"/>
                <a:cs typeface="Arial"/>
              </a:rPr>
              <a:t>with </a:t>
            </a:r>
            <a:r>
              <a:rPr sz="3600" b="1" spc="30" dirty="0">
                <a:solidFill>
                  <a:srgbClr val="FFFFFF"/>
                </a:solidFill>
                <a:latin typeface="Arial"/>
                <a:cs typeface="Arial"/>
              </a:rPr>
              <a:t>data </a:t>
            </a:r>
            <a:r>
              <a:rPr sz="3600" b="1" dirty="0">
                <a:solidFill>
                  <a:srgbClr val="FFFFFF"/>
                </a:solidFill>
                <a:latin typeface="Arial"/>
                <a:cs typeface="Arial"/>
              </a:rPr>
              <a:t>filtering </a:t>
            </a:r>
            <a:r>
              <a:rPr sz="3600" b="1" spc="-45" dirty="0">
                <a:solidFill>
                  <a:srgbClr val="FFFFFF"/>
                </a:solidFill>
                <a:latin typeface="Arial"/>
                <a:cs typeface="Arial"/>
              </a:rPr>
              <a:t>and</a:t>
            </a:r>
            <a:r>
              <a:rPr sz="3600" b="1" spc="-20" dirty="0">
                <a:solidFill>
                  <a:srgbClr val="FFFFFF"/>
                </a:solidFill>
                <a:latin typeface="Arial"/>
                <a:cs typeface="Arial"/>
              </a:rPr>
              <a:t> </a:t>
            </a:r>
            <a:r>
              <a:rPr sz="3600" b="1" spc="25" dirty="0">
                <a:solidFill>
                  <a:srgbClr val="FFFFFF"/>
                </a:solidFill>
                <a:latin typeface="Arial"/>
                <a:cs typeface="Arial"/>
              </a:rPr>
              <a:t>formatting</a:t>
            </a:r>
            <a:endParaRPr sz="3600">
              <a:latin typeface="Arial"/>
              <a:cs typeface="Arial"/>
            </a:endParaRPr>
          </a:p>
          <a:p>
            <a:pPr>
              <a:lnSpc>
                <a:spcPct val="100000"/>
              </a:lnSpc>
              <a:spcBef>
                <a:spcPts val="5"/>
              </a:spcBef>
              <a:buClr>
                <a:srgbClr val="646464"/>
              </a:buClr>
              <a:buFont typeface="Arial"/>
              <a:buChar char="•"/>
            </a:pPr>
            <a:endParaRPr sz="4150">
              <a:latin typeface="Times New Roman"/>
              <a:cs typeface="Times New Roman"/>
            </a:endParaRPr>
          </a:p>
          <a:p>
            <a:pPr marL="482600" indent="-469900">
              <a:lnSpc>
                <a:spcPct val="100000"/>
              </a:lnSpc>
              <a:buClr>
                <a:srgbClr val="646464"/>
              </a:buClr>
              <a:buSzPct val="90277"/>
              <a:buChar char="•"/>
              <a:tabLst>
                <a:tab pos="481965" algn="l"/>
                <a:tab pos="482600" algn="l"/>
              </a:tabLst>
            </a:pPr>
            <a:r>
              <a:rPr sz="3600" spc="-5" dirty="0">
                <a:solidFill>
                  <a:srgbClr val="FFFFFF"/>
                </a:solidFill>
                <a:latin typeface="Arial"/>
                <a:cs typeface="Arial"/>
              </a:rPr>
              <a:t>Also </a:t>
            </a:r>
            <a:r>
              <a:rPr sz="3600" spc="65" dirty="0">
                <a:solidFill>
                  <a:srgbClr val="FFFFFF"/>
                </a:solidFill>
                <a:latin typeface="Arial"/>
                <a:cs typeface="Arial"/>
              </a:rPr>
              <a:t>for </a:t>
            </a:r>
            <a:r>
              <a:rPr sz="3600" spc="-5" dirty="0">
                <a:solidFill>
                  <a:srgbClr val="FFFFFF"/>
                </a:solidFill>
                <a:latin typeface="Arial"/>
                <a:cs typeface="Arial"/>
              </a:rPr>
              <a:t>using </a:t>
            </a:r>
            <a:r>
              <a:rPr sz="3600" spc="30" dirty="0">
                <a:solidFill>
                  <a:srgbClr val="FFFFFF"/>
                </a:solidFill>
                <a:latin typeface="Arial"/>
                <a:cs typeface="Arial"/>
              </a:rPr>
              <a:t>in </a:t>
            </a:r>
            <a:r>
              <a:rPr sz="3600" spc="40" dirty="0">
                <a:solidFill>
                  <a:srgbClr val="FFFFFF"/>
                </a:solidFill>
                <a:latin typeface="Arial"/>
                <a:cs typeface="Arial"/>
              </a:rPr>
              <a:t>ng-repeat </a:t>
            </a:r>
            <a:r>
              <a:rPr sz="3600" spc="25" dirty="0">
                <a:solidFill>
                  <a:srgbClr val="FFFFFF"/>
                </a:solidFill>
                <a:latin typeface="Arial"/>
                <a:cs typeface="Arial"/>
              </a:rPr>
              <a:t>directive </a:t>
            </a:r>
            <a:r>
              <a:rPr sz="3600" spc="30" dirty="0">
                <a:solidFill>
                  <a:srgbClr val="FFFFFF"/>
                </a:solidFill>
                <a:latin typeface="Arial"/>
                <a:cs typeface="Arial"/>
              </a:rPr>
              <a:t>in</a:t>
            </a:r>
            <a:r>
              <a:rPr sz="3600" spc="-570" dirty="0">
                <a:solidFill>
                  <a:srgbClr val="FFFFFF"/>
                </a:solidFill>
                <a:latin typeface="Arial"/>
                <a:cs typeface="Arial"/>
              </a:rPr>
              <a:t> </a:t>
            </a:r>
            <a:r>
              <a:rPr sz="3600" spc="-85" dirty="0">
                <a:solidFill>
                  <a:srgbClr val="FFFFFF"/>
                </a:solidFill>
                <a:latin typeface="Arial"/>
                <a:cs typeface="Arial"/>
              </a:rPr>
              <a:t>views</a:t>
            </a:r>
            <a:endParaRPr sz="3600">
              <a:latin typeface="Arial"/>
              <a:cs typeface="Arial"/>
            </a:endParaRPr>
          </a:p>
          <a:p>
            <a:pPr>
              <a:lnSpc>
                <a:spcPct val="100000"/>
              </a:lnSpc>
              <a:spcBef>
                <a:spcPts val="10"/>
              </a:spcBef>
              <a:buClr>
                <a:srgbClr val="646464"/>
              </a:buClr>
              <a:buFont typeface="Arial"/>
              <a:buChar char="•"/>
            </a:pPr>
            <a:endParaRPr sz="4150">
              <a:latin typeface="Times New Roman"/>
              <a:cs typeface="Times New Roman"/>
            </a:endParaRPr>
          </a:p>
          <a:p>
            <a:pPr marL="482600" indent="-469900">
              <a:lnSpc>
                <a:spcPct val="100000"/>
              </a:lnSpc>
              <a:buClr>
                <a:srgbClr val="646464"/>
              </a:buClr>
              <a:buSzPct val="90277"/>
              <a:buChar char="•"/>
              <a:tabLst>
                <a:tab pos="481965" algn="l"/>
                <a:tab pos="482600" algn="l"/>
              </a:tabLst>
            </a:pPr>
            <a:r>
              <a:rPr sz="3600" spc="-180" dirty="0">
                <a:solidFill>
                  <a:srgbClr val="FFFFFF"/>
                </a:solidFill>
                <a:latin typeface="Arial"/>
                <a:cs typeface="Arial"/>
              </a:rPr>
              <a:t>You </a:t>
            </a:r>
            <a:r>
              <a:rPr sz="3600" spc="-70" dirty="0">
                <a:solidFill>
                  <a:srgbClr val="FFFFFF"/>
                </a:solidFill>
                <a:latin typeface="Arial"/>
                <a:cs typeface="Arial"/>
              </a:rPr>
              <a:t>can </a:t>
            </a:r>
            <a:r>
              <a:rPr sz="3600" spc="-25" dirty="0">
                <a:solidFill>
                  <a:srgbClr val="FFFFFF"/>
                </a:solidFill>
                <a:latin typeface="Arial"/>
                <a:cs typeface="Arial"/>
              </a:rPr>
              <a:t>specify </a:t>
            </a:r>
            <a:r>
              <a:rPr sz="3600" spc="20" dirty="0">
                <a:solidFill>
                  <a:srgbClr val="FFFFFF"/>
                </a:solidFill>
                <a:latin typeface="Arial"/>
                <a:cs typeface="Arial"/>
              </a:rPr>
              <a:t>own</a:t>
            </a:r>
            <a:r>
              <a:rPr sz="3600" spc="10" dirty="0">
                <a:solidFill>
                  <a:srgbClr val="FFFFFF"/>
                </a:solidFill>
                <a:latin typeface="Arial"/>
                <a:cs typeface="Arial"/>
              </a:rPr>
              <a:t> </a:t>
            </a:r>
            <a:r>
              <a:rPr sz="3600" spc="15" dirty="0">
                <a:solidFill>
                  <a:srgbClr val="FFFFFF"/>
                </a:solidFill>
                <a:latin typeface="Arial"/>
                <a:cs typeface="Arial"/>
              </a:rPr>
              <a:t>filters</a:t>
            </a:r>
            <a:endParaRPr sz="3600">
              <a:latin typeface="Arial"/>
              <a:cs typeface="Aria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7704455" cy="711200"/>
          </a:xfrm>
          <a:prstGeom prst="rect">
            <a:avLst/>
          </a:prstGeom>
        </p:spPr>
        <p:txBody>
          <a:bodyPr vert="horz" wrap="square" lIns="0" tIns="12700" rIns="0" bIns="0" rtlCol="0">
            <a:spAutoFit/>
          </a:bodyPr>
          <a:lstStyle/>
          <a:p>
            <a:pPr marL="12700">
              <a:lnSpc>
                <a:spcPct val="100000"/>
              </a:lnSpc>
              <a:spcBef>
                <a:spcPts val="100"/>
              </a:spcBef>
              <a:tabLst>
                <a:tab pos="2329815" algn="l"/>
                <a:tab pos="5320665" algn="l"/>
                <a:tab pos="6336665" algn="l"/>
              </a:tabLst>
            </a:pPr>
            <a:r>
              <a:rPr spc="-170" dirty="0"/>
              <a:t>B </a:t>
            </a:r>
            <a:r>
              <a:rPr spc="80" dirty="0"/>
              <a:t>A</a:t>
            </a:r>
            <a:r>
              <a:rPr spc="-930" dirty="0"/>
              <a:t> </a:t>
            </a:r>
            <a:r>
              <a:rPr spc="-500" dirty="0"/>
              <a:t>S </a:t>
            </a:r>
            <a:r>
              <a:rPr spc="-85" dirty="0"/>
              <a:t>I</a:t>
            </a:r>
            <a:r>
              <a:rPr spc="-535" dirty="0"/>
              <a:t> </a:t>
            </a:r>
            <a:r>
              <a:rPr spc="-85" dirty="0"/>
              <a:t>C	</a:t>
            </a:r>
            <a:r>
              <a:rPr spc="-500" dirty="0"/>
              <a:t>S </a:t>
            </a:r>
            <a:r>
              <a:rPr spc="-335" dirty="0"/>
              <a:t>E </a:t>
            </a:r>
            <a:r>
              <a:rPr spc="80" dirty="0"/>
              <a:t>A</a:t>
            </a:r>
            <a:r>
              <a:rPr spc="-715" dirty="0"/>
              <a:t> </a:t>
            </a:r>
            <a:r>
              <a:rPr spc="-585" dirty="0"/>
              <a:t>R </a:t>
            </a:r>
            <a:r>
              <a:rPr spc="-85" dirty="0"/>
              <a:t>C</a:t>
            </a:r>
            <a:r>
              <a:rPr spc="-530" dirty="0"/>
              <a:t> </a:t>
            </a:r>
            <a:r>
              <a:rPr spc="-5" dirty="0"/>
              <a:t>H	</a:t>
            </a:r>
            <a:r>
              <a:rPr spc="-85" dirty="0"/>
              <a:t>I</a:t>
            </a:r>
            <a:r>
              <a:rPr spc="-535" dirty="0"/>
              <a:t> </a:t>
            </a:r>
            <a:r>
              <a:rPr spc="250" dirty="0"/>
              <a:t>N	</a:t>
            </a:r>
            <a:r>
              <a:rPr spc="-254" dirty="0"/>
              <a:t>L </a:t>
            </a:r>
            <a:r>
              <a:rPr spc="-85" dirty="0"/>
              <a:t>I</a:t>
            </a:r>
            <a:r>
              <a:rPr spc="-935" dirty="0"/>
              <a:t> </a:t>
            </a:r>
            <a:r>
              <a:rPr spc="-500" dirty="0"/>
              <a:t>S </a:t>
            </a:r>
            <a:r>
              <a:rPr spc="-170" dirty="0"/>
              <a:t>T</a:t>
            </a:r>
          </a:p>
        </p:txBody>
      </p:sp>
      <p:sp>
        <p:nvSpPr>
          <p:cNvPr id="9" name="object 9"/>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64</a:t>
            </a:fld>
            <a:r>
              <a:rPr sz="2700" spc="15" baseline="1543" dirty="0"/>
              <a:t>/64</a:t>
            </a:r>
            <a:endParaRPr sz="2700" baseline="1543"/>
          </a:p>
        </p:txBody>
      </p:sp>
      <p:sp>
        <p:nvSpPr>
          <p:cNvPr id="3" name="object 3"/>
          <p:cNvSpPr txBox="1"/>
          <p:nvPr/>
        </p:nvSpPr>
        <p:spPr>
          <a:xfrm>
            <a:off x="1033886" y="4038600"/>
            <a:ext cx="186055" cy="1513840"/>
          </a:xfrm>
          <a:prstGeom prst="rect">
            <a:avLst/>
          </a:prstGeom>
        </p:spPr>
        <p:txBody>
          <a:bodyPr vert="horz" wrap="square" lIns="0" tIns="12700" rIns="0" bIns="0" rtlCol="0">
            <a:spAutoFit/>
          </a:bodyPr>
          <a:lstStyle/>
          <a:p>
            <a:pPr marL="12700">
              <a:lnSpc>
                <a:spcPts val="2410"/>
              </a:lnSpc>
              <a:spcBef>
                <a:spcPts val="100"/>
              </a:spcBef>
            </a:pPr>
            <a:r>
              <a:rPr sz="2100" dirty="0">
                <a:solidFill>
                  <a:srgbClr val="D9D8AF"/>
                </a:solidFill>
                <a:latin typeface="Courier New"/>
                <a:cs typeface="Courier New"/>
              </a:rPr>
              <a:t>2</a:t>
            </a:r>
            <a:endParaRPr sz="2100">
              <a:latin typeface="Courier New"/>
              <a:cs typeface="Courier New"/>
            </a:endParaRPr>
          </a:p>
          <a:p>
            <a:pPr marL="12700">
              <a:lnSpc>
                <a:spcPts val="2300"/>
              </a:lnSpc>
            </a:pPr>
            <a:r>
              <a:rPr sz="2100" dirty="0">
                <a:solidFill>
                  <a:srgbClr val="D9D8AF"/>
                </a:solidFill>
                <a:latin typeface="Courier New"/>
                <a:cs typeface="Courier New"/>
              </a:rPr>
              <a:t>3</a:t>
            </a:r>
            <a:endParaRPr sz="2100">
              <a:latin typeface="Courier New"/>
              <a:cs typeface="Courier New"/>
            </a:endParaRPr>
          </a:p>
          <a:p>
            <a:pPr marL="12700">
              <a:lnSpc>
                <a:spcPts val="2300"/>
              </a:lnSpc>
            </a:pPr>
            <a:r>
              <a:rPr sz="2100" dirty="0">
                <a:solidFill>
                  <a:srgbClr val="D9D8AF"/>
                </a:solidFill>
                <a:latin typeface="Courier New"/>
                <a:cs typeface="Courier New"/>
              </a:rPr>
              <a:t>4</a:t>
            </a:r>
            <a:endParaRPr sz="2100">
              <a:latin typeface="Courier New"/>
              <a:cs typeface="Courier New"/>
            </a:endParaRPr>
          </a:p>
          <a:p>
            <a:pPr marL="12700">
              <a:lnSpc>
                <a:spcPts val="2300"/>
              </a:lnSpc>
            </a:pPr>
            <a:r>
              <a:rPr sz="2100" dirty="0">
                <a:solidFill>
                  <a:srgbClr val="D9D8AF"/>
                </a:solidFill>
                <a:latin typeface="Courier New"/>
                <a:cs typeface="Courier New"/>
              </a:rPr>
              <a:t>5</a:t>
            </a:r>
            <a:endParaRPr sz="2100">
              <a:latin typeface="Courier New"/>
              <a:cs typeface="Courier New"/>
            </a:endParaRPr>
          </a:p>
          <a:p>
            <a:pPr marL="12700">
              <a:lnSpc>
                <a:spcPts val="2410"/>
              </a:lnSpc>
            </a:pPr>
            <a:r>
              <a:rPr sz="2100" dirty="0">
                <a:solidFill>
                  <a:srgbClr val="D9D8AF"/>
                </a:solidFill>
                <a:latin typeface="Courier New"/>
                <a:cs typeface="Courier New"/>
              </a:rPr>
              <a:t>6</a:t>
            </a:r>
            <a:endParaRPr sz="2100">
              <a:latin typeface="Courier New"/>
              <a:cs typeface="Courier New"/>
            </a:endParaRPr>
          </a:p>
        </p:txBody>
      </p:sp>
      <p:sp>
        <p:nvSpPr>
          <p:cNvPr id="4" name="object 4"/>
          <p:cNvSpPr txBox="1"/>
          <p:nvPr/>
        </p:nvSpPr>
        <p:spPr>
          <a:xfrm>
            <a:off x="873840" y="5791200"/>
            <a:ext cx="346075" cy="1221740"/>
          </a:xfrm>
          <a:prstGeom prst="rect">
            <a:avLst/>
          </a:prstGeom>
        </p:spPr>
        <p:txBody>
          <a:bodyPr vert="horz" wrap="square" lIns="0" tIns="12700" rIns="0" bIns="0" rtlCol="0">
            <a:spAutoFit/>
          </a:bodyPr>
          <a:lstStyle/>
          <a:p>
            <a:pPr marL="172720">
              <a:lnSpc>
                <a:spcPts val="2410"/>
              </a:lnSpc>
              <a:spcBef>
                <a:spcPts val="100"/>
              </a:spcBef>
            </a:pPr>
            <a:r>
              <a:rPr sz="2100" dirty="0">
                <a:solidFill>
                  <a:srgbClr val="D9D8AF"/>
                </a:solidFill>
                <a:latin typeface="Courier New"/>
                <a:cs typeface="Courier New"/>
              </a:rPr>
              <a:t>7</a:t>
            </a:r>
            <a:endParaRPr sz="2100">
              <a:latin typeface="Courier New"/>
              <a:cs typeface="Courier New"/>
            </a:endParaRPr>
          </a:p>
          <a:p>
            <a:pPr marL="172720">
              <a:lnSpc>
                <a:spcPts val="2300"/>
              </a:lnSpc>
            </a:pPr>
            <a:r>
              <a:rPr sz="2100" dirty="0">
                <a:solidFill>
                  <a:srgbClr val="D9D8AF"/>
                </a:solidFill>
                <a:latin typeface="Courier New"/>
                <a:cs typeface="Courier New"/>
              </a:rPr>
              <a:t>8</a:t>
            </a:r>
            <a:endParaRPr sz="2100">
              <a:latin typeface="Courier New"/>
              <a:cs typeface="Courier New"/>
            </a:endParaRPr>
          </a:p>
          <a:p>
            <a:pPr marL="172720">
              <a:lnSpc>
                <a:spcPts val="2300"/>
              </a:lnSpc>
            </a:pPr>
            <a:r>
              <a:rPr sz="2100" dirty="0">
                <a:solidFill>
                  <a:srgbClr val="D9D8AF"/>
                </a:solidFill>
                <a:latin typeface="Courier New"/>
                <a:cs typeface="Courier New"/>
              </a:rPr>
              <a:t>9</a:t>
            </a:r>
            <a:endParaRPr sz="2100">
              <a:latin typeface="Courier New"/>
              <a:cs typeface="Courier New"/>
            </a:endParaRPr>
          </a:p>
          <a:p>
            <a:pPr marL="12700">
              <a:lnSpc>
                <a:spcPts val="2410"/>
              </a:lnSpc>
            </a:pPr>
            <a:r>
              <a:rPr sz="2100" spc="-5" dirty="0">
                <a:solidFill>
                  <a:srgbClr val="D9D8AF"/>
                </a:solidFill>
                <a:latin typeface="Courier New"/>
                <a:cs typeface="Courier New"/>
              </a:rPr>
              <a:t>10</a:t>
            </a:r>
            <a:endParaRPr sz="2100">
              <a:latin typeface="Courier New"/>
              <a:cs typeface="Courier New"/>
            </a:endParaRPr>
          </a:p>
        </p:txBody>
      </p:sp>
      <p:sp>
        <p:nvSpPr>
          <p:cNvPr id="5" name="object 5"/>
          <p:cNvSpPr txBox="1"/>
          <p:nvPr/>
        </p:nvSpPr>
        <p:spPr>
          <a:xfrm>
            <a:off x="873840" y="7251700"/>
            <a:ext cx="345440" cy="929640"/>
          </a:xfrm>
          <a:prstGeom prst="rect">
            <a:avLst/>
          </a:prstGeom>
        </p:spPr>
        <p:txBody>
          <a:bodyPr vert="horz" wrap="square" lIns="0" tIns="12700" rIns="0" bIns="0" rtlCol="0">
            <a:spAutoFit/>
          </a:bodyPr>
          <a:lstStyle/>
          <a:p>
            <a:pPr marL="12700">
              <a:lnSpc>
                <a:spcPts val="2410"/>
              </a:lnSpc>
              <a:spcBef>
                <a:spcPts val="100"/>
              </a:spcBef>
            </a:pPr>
            <a:r>
              <a:rPr sz="2100" spc="-5" dirty="0">
                <a:solidFill>
                  <a:srgbClr val="D9D8AF"/>
                </a:solidFill>
                <a:latin typeface="Courier New"/>
                <a:cs typeface="Courier New"/>
              </a:rPr>
              <a:t>11</a:t>
            </a:r>
            <a:endParaRPr sz="2100">
              <a:latin typeface="Courier New"/>
              <a:cs typeface="Courier New"/>
            </a:endParaRPr>
          </a:p>
          <a:p>
            <a:pPr marL="12700">
              <a:lnSpc>
                <a:spcPts val="2300"/>
              </a:lnSpc>
            </a:pPr>
            <a:r>
              <a:rPr sz="2100" spc="-5" dirty="0">
                <a:solidFill>
                  <a:srgbClr val="D9D8AF"/>
                </a:solidFill>
                <a:latin typeface="Courier New"/>
                <a:cs typeface="Courier New"/>
              </a:rPr>
              <a:t>12</a:t>
            </a:r>
            <a:endParaRPr sz="2100">
              <a:latin typeface="Courier New"/>
              <a:cs typeface="Courier New"/>
            </a:endParaRPr>
          </a:p>
          <a:p>
            <a:pPr marL="12700">
              <a:lnSpc>
                <a:spcPts val="2410"/>
              </a:lnSpc>
            </a:pPr>
            <a:r>
              <a:rPr sz="2100" spc="-5" dirty="0">
                <a:solidFill>
                  <a:srgbClr val="D9D8AF"/>
                </a:solidFill>
                <a:latin typeface="Courier New"/>
                <a:cs typeface="Courier New"/>
              </a:rPr>
              <a:t>13</a:t>
            </a:r>
            <a:endParaRPr sz="2100">
              <a:latin typeface="Courier New"/>
              <a:cs typeface="Courier New"/>
            </a:endParaRPr>
          </a:p>
        </p:txBody>
      </p:sp>
      <p:sp>
        <p:nvSpPr>
          <p:cNvPr id="6" name="object 6"/>
          <p:cNvSpPr txBox="1">
            <a:spLocks noGrp="1"/>
          </p:cNvSpPr>
          <p:nvPr>
            <p:ph type="body" idx="1"/>
          </p:nvPr>
        </p:nvSpPr>
        <p:spPr>
          <a:prstGeom prst="rect">
            <a:avLst/>
          </a:prstGeom>
        </p:spPr>
        <p:txBody>
          <a:bodyPr vert="horz" wrap="square" lIns="0" tIns="12700" rIns="0" bIns="0" rtlCol="0">
            <a:spAutoFit/>
          </a:bodyPr>
          <a:lstStyle/>
          <a:p>
            <a:pPr marL="12700">
              <a:lnSpc>
                <a:spcPts val="2410"/>
              </a:lnSpc>
              <a:spcBef>
                <a:spcPts val="100"/>
              </a:spcBef>
            </a:pPr>
            <a:r>
              <a:rPr dirty="0"/>
              <a:t>&lt;ion-content&gt;</a:t>
            </a:r>
          </a:p>
          <a:p>
            <a:pPr marL="652780">
              <a:lnSpc>
                <a:spcPts val="2300"/>
              </a:lnSpc>
              <a:tabLst>
                <a:tab pos="1452880" algn="l"/>
              </a:tabLst>
            </a:pPr>
            <a:r>
              <a:rPr dirty="0"/>
              <a:t>&lt;div	</a:t>
            </a:r>
            <a:r>
              <a:rPr spc="-5" dirty="0">
                <a:solidFill>
                  <a:srgbClr val="F5A68B"/>
                </a:solidFill>
              </a:rPr>
              <a:t>class</a:t>
            </a:r>
            <a:r>
              <a:rPr b="0" spc="-5" dirty="0">
                <a:solidFill>
                  <a:srgbClr val="D9D9D9"/>
                </a:solidFill>
                <a:latin typeface="Courier New"/>
                <a:cs typeface="Courier New"/>
              </a:rPr>
              <a:t>=</a:t>
            </a:r>
            <a:r>
              <a:rPr b="0" spc="-5" dirty="0">
                <a:solidFill>
                  <a:srgbClr val="96E284"/>
                </a:solidFill>
                <a:latin typeface="Courier New"/>
                <a:cs typeface="Courier New"/>
              </a:rPr>
              <a:t>"item-input-inset"</a:t>
            </a:r>
            <a:r>
              <a:rPr spc="-5" dirty="0"/>
              <a:t>&gt;</a:t>
            </a:r>
          </a:p>
          <a:p>
            <a:pPr marL="1292860">
              <a:lnSpc>
                <a:spcPts val="2300"/>
              </a:lnSpc>
              <a:tabLst>
                <a:tab pos="2413000" algn="l"/>
              </a:tabLst>
            </a:pPr>
            <a:r>
              <a:rPr dirty="0"/>
              <a:t>&lt;label	</a:t>
            </a:r>
            <a:r>
              <a:rPr spc="-5" dirty="0">
                <a:solidFill>
                  <a:srgbClr val="F5A68B"/>
                </a:solidFill>
              </a:rPr>
              <a:t>class</a:t>
            </a:r>
            <a:r>
              <a:rPr b="0" spc="-5" dirty="0">
                <a:solidFill>
                  <a:srgbClr val="D9D9D9"/>
                </a:solidFill>
                <a:latin typeface="Courier New"/>
                <a:cs typeface="Courier New"/>
              </a:rPr>
              <a:t>=</a:t>
            </a:r>
            <a:r>
              <a:rPr b="0" spc="-5" dirty="0">
                <a:solidFill>
                  <a:srgbClr val="96E284"/>
                </a:solidFill>
                <a:latin typeface="Courier New"/>
                <a:cs typeface="Courier New"/>
              </a:rPr>
              <a:t>"item-input-wrapper"</a:t>
            </a:r>
            <a:r>
              <a:rPr spc="-5" dirty="0"/>
              <a:t>&gt;</a:t>
            </a:r>
          </a:p>
          <a:p>
            <a:pPr marL="1932939">
              <a:lnSpc>
                <a:spcPts val="2300"/>
              </a:lnSpc>
              <a:tabLst>
                <a:tab pos="2413000" algn="l"/>
              </a:tabLst>
            </a:pPr>
            <a:r>
              <a:rPr dirty="0"/>
              <a:t>&lt;i	</a:t>
            </a:r>
            <a:r>
              <a:rPr spc="-5" dirty="0">
                <a:solidFill>
                  <a:srgbClr val="F5A68B"/>
                </a:solidFill>
              </a:rPr>
              <a:t>class</a:t>
            </a:r>
            <a:r>
              <a:rPr b="0" spc="-5" dirty="0">
                <a:solidFill>
                  <a:srgbClr val="D9D9D9"/>
                </a:solidFill>
                <a:latin typeface="Courier New"/>
                <a:cs typeface="Courier New"/>
              </a:rPr>
              <a:t>=</a:t>
            </a:r>
            <a:r>
              <a:rPr b="0" spc="-5" dirty="0">
                <a:solidFill>
                  <a:srgbClr val="96E284"/>
                </a:solidFill>
                <a:latin typeface="Courier New"/>
                <a:cs typeface="Courier New"/>
              </a:rPr>
              <a:t>"icon</a:t>
            </a:r>
            <a:r>
              <a:rPr b="0" spc="-10" dirty="0">
                <a:solidFill>
                  <a:srgbClr val="96E284"/>
                </a:solidFill>
                <a:latin typeface="Courier New"/>
                <a:cs typeface="Courier New"/>
              </a:rPr>
              <a:t> </a:t>
            </a:r>
            <a:r>
              <a:rPr b="0" dirty="0">
                <a:solidFill>
                  <a:srgbClr val="96E284"/>
                </a:solidFill>
                <a:latin typeface="Courier New"/>
                <a:cs typeface="Courier New"/>
              </a:rPr>
              <a:t>ion-ios-search"</a:t>
            </a:r>
            <a:r>
              <a:rPr dirty="0"/>
              <a:t>&gt;&lt;/i&gt;</a:t>
            </a:r>
          </a:p>
          <a:p>
            <a:pPr marL="2252980" marR="1605280" indent="-320675">
              <a:lnSpc>
                <a:spcPts val="2300"/>
              </a:lnSpc>
              <a:spcBef>
                <a:spcPts val="150"/>
              </a:spcBef>
              <a:tabLst>
                <a:tab pos="3053080" algn="l"/>
                <a:tab pos="5293995" algn="l"/>
              </a:tabLst>
            </a:pPr>
            <a:r>
              <a:rPr dirty="0"/>
              <a:t>&lt;input	</a:t>
            </a:r>
            <a:r>
              <a:rPr dirty="0">
                <a:solidFill>
                  <a:srgbClr val="F5A68B"/>
                </a:solidFill>
              </a:rPr>
              <a:t>type</a:t>
            </a:r>
            <a:r>
              <a:rPr b="0" dirty="0">
                <a:solidFill>
                  <a:srgbClr val="D9D9D9"/>
                </a:solidFill>
                <a:latin typeface="Courier New"/>
                <a:cs typeface="Courier New"/>
              </a:rPr>
              <a:t>=</a:t>
            </a:r>
            <a:r>
              <a:rPr b="0" dirty="0">
                <a:solidFill>
                  <a:srgbClr val="96E284"/>
                </a:solidFill>
                <a:latin typeface="Courier New"/>
                <a:cs typeface="Courier New"/>
              </a:rPr>
              <a:t>"search"	</a:t>
            </a:r>
            <a:r>
              <a:rPr dirty="0">
                <a:solidFill>
                  <a:srgbClr val="F5A68B"/>
                </a:solidFill>
              </a:rPr>
              <a:t>ng-model</a:t>
            </a:r>
            <a:r>
              <a:rPr b="0" dirty="0">
                <a:solidFill>
                  <a:srgbClr val="D9D9D9"/>
                </a:solidFill>
                <a:latin typeface="Courier New"/>
                <a:cs typeface="Courier New"/>
              </a:rPr>
              <a:t>=</a:t>
            </a:r>
            <a:r>
              <a:rPr b="0" dirty="0">
                <a:solidFill>
                  <a:srgbClr val="96E284"/>
                </a:solidFill>
                <a:latin typeface="Courier New"/>
                <a:cs typeface="Courier New"/>
              </a:rPr>
              <a:t>"searchString"  </a:t>
            </a:r>
            <a:r>
              <a:rPr spc="-5" dirty="0">
                <a:solidFill>
                  <a:srgbClr val="F5A68B"/>
                </a:solidFill>
              </a:rPr>
              <a:t>placeholder</a:t>
            </a:r>
            <a:r>
              <a:rPr b="0" spc="-5" dirty="0">
                <a:solidFill>
                  <a:srgbClr val="D9D9D9"/>
                </a:solidFill>
                <a:latin typeface="Courier New"/>
                <a:cs typeface="Courier New"/>
              </a:rPr>
              <a:t>=</a:t>
            </a:r>
            <a:r>
              <a:rPr b="0" spc="-5" dirty="0">
                <a:solidFill>
                  <a:srgbClr val="96E284"/>
                </a:solidFill>
                <a:latin typeface="Courier New"/>
                <a:cs typeface="Courier New"/>
              </a:rPr>
              <a:t>"Search"</a:t>
            </a:r>
            <a:r>
              <a:rPr spc="-5" dirty="0"/>
              <a:t>&gt;</a:t>
            </a:r>
          </a:p>
          <a:p>
            <a:pPr marL="1292860">
              <a:lnSpc>
                <a:spcPts val="2150"/>
              </a:lnSpc>
            </a:pPr>
            <a:r>
              <a:rPr dirty="0"/>
              <a:t>&lt;/label&gt;</a:t>
            </a:r>
          </a:p>
          <a:p>
            <a:pPr marL="652780">
              <a:lnSpc>
                <a:spcPts val="2300"/>
              </a:lnSpc>
            </a:pPr>
            <a:r>
              <a:rPr dirty="0"/>
              <a:t>&lt;/div&gt;</a:t>
            </a:r>
          </a:p>
          <a:p>
            <a:pPr marL="652780">
              <a:lnSpc>
                <a:spcPts val="2300"/>
              </a:lnSpc>
            </a:pPr>
            <a:r>
              <a:rPr dirty="0"/>
              <a:t>&lt;ion-list&gt;</a:t>
            </a:r>
          </a:p>
          <a:p>
            <a:pPr marL="1292860">
              <a:lnSpc>
                <a:spcPts val="2300"/>
              </a:lnSpc>
            </a:pPr>
            <a:r>
              <a:rPr dirty="0"/>
              <a:t>&lt;ion-item</a:t>
            </a:r>
          </a:p>
          <a:p>
            <a:pPr marL="1612900">
              <a:lnSpc>
                <a:spcPts val="2300"/>
              </a:lnSpc>
            </a:pPr>
            <a:r>
              <a:rPr spc="-5" dirty="0">
                <a:solidFill>
                  <a:srgbClr val="F5A68B"/>
                </a:solidFill>
              </a:rPr>
              <a:t>ng-repeat</a:t>
            </a:r>
            <a:r>
              <a:rPr b="0" spc="-5" dirty="0">
                <a:solidFill>
                  <a:srgbClr val="D9D9D9"/>
                </a:solidFill>
                <a:latin typeface="Courier New"/>
                <a:cs typeface="Courier New"/>
              </a:rPr>
              <a:t>=</a:t>
            </a:r>
            <a:r>
              <a:rPr b="0" spc="-5" dirty="0">
                <a:solidFill>
                  <a:srgbClr val="96E284"/>
                </a:solidFill>
                <a:latin typeface="Courier New"/>
                <a:cs typeface="Courier New"/>
              </a:rPr>
              <a:t>"movie in data.movies </a:t>
            </a:r>
            <a:r>
              <a:rPr b="0" dirty="0">
                <a:solidFill>
                  <a:srgbClr val="96E284"/>
                </a:solidFill>
                <a:latin typeface="Courier New"/>
                <a:cs typeface="Courier New"/>
              </a:rPr>
              <a:t>| </a:t>
            </a:r>
            <a:r>
              <a:rPr b="0" spc="-5" dirty="0">
                <a:solidFill>
                  <a:srgbClr val="96E284"/>
                </a:solidFill>
                <a:latin typeface="Courier New"/>
                <a:cs typeface="Courier New"/>
              </a:rPr>
              <a:t>filter:</a:t>
            </a:r>
            <a:r>
              <a:rPr b="0" spc="-40" dirty="0">
                <a:solidFill>
                  <a:srgbClr val="96E284"/>
                </a:solidFill>
                <a:latin typeface="Courier New"/>
                <a:cs typeface="Courier New"/>
              </a:rPr>
              <a:t> </a:t>
            </a:r>
            <a:r>
              <a:rPr b="0" dirty="0">
                <a:solidFill>
                  <a:srgbClr val="96E284"/>
                </a:solidFill>
                <a:latin typeface="Courier New"/>
                <a:cs typeface="Courier New"/>
              </a:rPr>
              <a:t>searchString"</a:t>
            </a:r>
            <a:r>
              <a:rPr dirty="0"/>
              <a:t>&gt;</a:t>
            </a:r>
          </a:p>
          <a:p>
            <a:pPr marL="1932939">
              <a:lnSpc>
                <a:spcPts val="2300"/>
              </a:lnSpc>
            </a:pPr>
            <a:r>
              <a:rPr b="0" dirty="0">
                <a:solidFill>
                  <a:srgbClr val="D9D9D9"/>
                </a:solidFill>
                <a:latin typeface="Courier New"/>
                <a:cs typeface="Courier New"/>
              </a:rPr>
              <a:t>{{movie.title}}</a:t>
            </a:r>
          </a:p>
          <a:p>
            <a:pPr marL="1292860">
              <a:lnSpc>
                <a:spcPts val="2300"/>
              </a:lnSpc>
            </a:pPr>
            <a:r>
              <a:rPr dirty="0"/>
              <a:t>&lt;/ion-item&gt;</a:t>
            </a:r>
          </a:p>
          <a:p>
            <a:pPr marL="652780">
              <a:lnSpc>
                <a:spcPts val="2410"/>
              </a:lnSpc>
            </a:pPr>
            <a:r>
              <a:rPr dirty="0"/>
              <a:t>&lt;/ion-list&gt;</a:t>
            </a:r>
          </a:p>
        </p:txBody>
      </p:sp>
      <p:sp>
        <p:nvSpPr>
          <p:cNvPr id="7" name="object 7"/>
          <p:cNvSpPr txBox="1"/>
          <p:nvPr/>
        </p:nvSpPr>
        <p:spPr>
          <a:xfrm>
            <a:off x="873840" y="8128000"/>
            <a:ext cx="3386454" cy="637540"/>
          </a:xfrm>
          <a:prstGeom prst="rect">
            <a:avLst/>
          </a:prstGeom>
        </p:spPr>
        <p:txBody>
          <a:bodyPr vert="horz" wrap="square" lIns="0" tIns="12700" rIns="0" bIns="0" rtlCol="0">
            <a:spAutoFit/>
          </a:bodyPr>
          <a:lstStyle/>
          <a:p>
            <a:pPr marL="1132840" indent="-1120140">
              <a:lnSpc>
                <a:spcPts val="2410"/>
              </a:lnSpc>
              <a:spcBef>
                <a:spcPts val="100"/>
              </a:spcBef>
              <a:buClr>
                <a:srgbClr val="D9D8AF"/>
              </a:buClr>
              <a:buFont typeface="Courier New"/>
              <a:buAutoNum type="arabicPlain" startAt="14"/>
              <a:tabLst>
                <a:tab pos="1132840" algn="l"/>
                <a:tab pos="1133475" algn="l"/>
              </a:tabLst>
            </a:pPr>
            <a:r>
              <a:rPr sz="2100" b="1" dirty="0">
                <a:solidFill>
                  <a:srgbClr val="8FCCF2"/>
                </a:solidFill>
                <a:latin typeface="Courier New"/>
                <a:cs typeface="Courier New"/>
              </a:rPr>
              <a:t>&lt;/ion-content&gt;</a:t>
            </a:r>
            <a:endParaRPr sz="2100">
              <a:latin typeface="Courier New"/>
              <a:cs typeface="Courier New"/>
            </a:endParaRPr>
          </a:p>
          <a:p>
            <a:pPr marL="492759" indent="-480059">
              <a:lnSpc>
                <a:spcPts val="2410"/>
              </a:lnSpc>
              <a:buClr>
                <a:srgbClr val="D9D8AF"/>
              </a:buClr>
              <a:buFont typeface="Courier New"/>
              <a:buAutoNum type="arabicPlain" startAt="14"/>
              <a:tabLst>
                <a:tab pos="493395" algn="l"/>
              </a:tabLst>
            </a:pPr>
            <a:r>
              <a:rPr sz="2100" b="1" dirty="0">
                <a:solidFill>
                  <a:srgbClr val="8FCCF2"/>
                </a:solidFill>
                <a:latin typeface="Courier New"/>
                <a:cs typeface="Courier New"/>
              </a:rPr>
              <a:t>&lt;/ion-view&gt;</a:t>
            </a:r>
            <a:endParaRPr sz="2100">
              <a:latin typeface="Courier New"/>
              <a:cs typeface="Courier New"/>
            </a:endParaRPr>
          </a:p>
        </p:txBody>
      </p:sp>
      <p:sp>
        <p:nvSpPr>
          <p:cNvPr id="8" name="object 8"/>
          <p:cNvSpPr txBox="1"/>
          <p:nvPr/>
        </p:nvSpPr>
        <p:spPr>
          <a:xfrm>
            <a:off x="990600" y="3111500"/>
            <a:ext cx="8551545" cy="1028487"/>
          </a:xfrm>
          <a:prstGeom prst="rect">
            <a:avLst/>
          </a:prstGeom>
        </p:spPr>
        <p:txBody>
          <a:bodyPr vert="horz" wrap="square" lIns="0" tIns="12700" rIns="0" bIns="0" rtlCol="0">
            <a:spAutoFit/>
          </a:bodyPr>
          <a:lstStyle/>
          <a:p>
            <a:pPr>
              <a:lnSpc>
                <a:spcPct val="100000"/>
              </a:lnSpc>
              <a:spcBef>
                <a:spcPts val="10"/>
              </a:spcBef>
            </a:pPr>
            <a:endParaRPr lang="en-US" sz="2250" dirty="0" smtClean="0">
              <a:latin typeface="Times New Roman"/>
              <a:cs typeface="Times New Roman"/>
            </a:endParaRPr>
          </a:p>
          <a:p>
            <a:pPr>
              <a:lnSpc>
                <a:spcPct val="100000"/>
              </a:lnSpc>
              <a:spcBef>
                <a:spcPts val="10"/>
              </a:spcBef>
            </a:pPr>
            <a:endParaRPr sz="2250" dirty="0">
              <a:latin typeface="Times New Roman"/>
              <a:cs typeface="Times New Roman"/>
            </a:endParaRPr>
          </a:p>
          <a:p>
            <a:pPr marL="55880">
              <a:lnSpc>
                <a:spcPct val="100000"/>
              </a:lnSpc>
              <a:tabLst>
                <a:tab pos="375920" algn="l"/>
                <a:tab pos="1976120" algn="l"/>
              </a:tabLst>
            </a:pPr>
            <a:r>
              <a:rPr sz="2100" dirty="0">
                <a:solidFill>
                  <a:srgbClr val="D9D8AF"/>
                </a:solidFill>
                <a:latin typeface="Courier New"/>
                <a:cs typeface="Courier New"/>
              </a:rPr>
              <a:t>1	</a:t>
            </a:r>
            <a:r>
              <a:rPr sz="2100" b="1" dirty="0">
                <a:solidFill>
                  <a:srgbClr val="8FCCF2"/>
                </a:solidFill>
                <a:latin typeface="Courier New"/>
                <a:cs typeface="Courier New"/>
              </a:rPr>
              <a:t>&lt;ion-view	</a:t>
            </a:r>
            <a:r>
              <a:rPr sz="2100" b="1" spc="-5" dirty="0">
                <a:solidFill>
                  <a:srgbClr val="F5A68B"/>
                </a:solidFill>
                <a:latin typeface="Courier New"/>
                <a:cs typeface="Courier New"/>
              </a:rPr>
              <a:t>title</a:t>
            </a:r>
            <a:r>
              <a:rPr sz="2100" spc="-5" dirty="0">
                <a:solidFill>
                  <a:srgbClr val="D9D9D9"/>
                </a:solidFill>
                <a:latin typeface="Courier New"/>
                <a:cs typeface="Courier New"/>
              </a:rPr>
              <a:t>=</a:t>
            </a:r>
            <a:r>
              <a:rPr sz="2100" spc="-5" dirty="0">
                <a:solidFill>
                  <a:srgbClr val="96E284"/>
                </a:solidFill>
                <a:latin typeface="Courier New"/>
                <a:cs typeface="Courier New"/>
              </a:rPr>
              <a:t>"Movie </a:t>
            </a:r>
            <a:r>
              <a:rPr sz="2100" dirty="0">
                <a:solidFill>
                  <a:srgbClr val="96E284"/>
                </a:solidFill>
                <a:latin typeface="Courier New"/>
                <a:cs typeface="Courier New"/>
              </a:rPr>
              <a:t>list"</a:t>
            </a:r>
            <a:r>
              <a:rPr sz="2100" spc="35" dirty="0">
                <a:solidFill>
                  <a:srgbClr val="96E284"/>
                </a:solidFill>
                <a:latin typeface="Courier New"/>
                <a:cs typeface="Courier New"/>
              </a:rPr>
              <a:t> </a:t>
            </a:r>
            <a:r>
              <a:rPr sz="2100" b="1" spc="-5" dirty="0">
                <a:solidFill>
                  <a:srgbClr val="F5A68B"/>
                </a:solidFill>
                <a:latin typeface="Courier New"/>
                <a:cs typeface="Courier New"/>
              </a:rPr>
              <a:t>id</a:t>
            </a:r>
            <a:r>
              <a:rPr sz="2100" spc="-5" dirty="0">
                <a:solidFill>
                  <a:srgbClr val="D9D9D9"/>
                </a:solidFill>
                <a:latin typeface="Courier New"/>
                <a:cs typeface="Courier New"/>
              </a:rPr>
              <a:t>=</a:t>
            </a:r>
            <a:r>
              <a:rPr sz="2100" spc="-5" dirty="0">
                <a:solidFill>
                  <a:srgbClr val="96E284"/>
                </a:solidFill>
                <a:latin typeface="Courier New"/>
                <a:cs typeface="Courier New"/>
              </a:rPr>
              <a:t>"view-movies-list"</a:t>
            </a:r>
            <a:r>
              <a:rPr sz="2100" b="1" spc="-5" dirty="0">
                <a:solidFill>
                  <a:srgbClr val="8FCCF2"/>
                </a:solidFill>
                <a:latin typeface="Courier New"/>
                <a:cs typeface="Courier New"/>
              </a:rPr>
              <a:t>&gt;</a:t>
            </a:r>
            <a:endParaRPr sz="2100" dirty="0">
              <a:latin typeface="Courier New"/>
              <a:cs typeface="Courier New"/>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647700"/>
            <a:ext cx="7704455" cy="711200"/>
          </a:xfrm>
          <a:prstGeom prst="rect">
            <a:avLst/>
          </a:prstGeom>
        </p:spPr>
        <p:txBody>
          <a:bodyPr vert="horz" wrap="square" lIns="0" tIns="12700" rIns="0" bIns="0" rtlCol="0">
            <a:spAutoFit/>
          </a:bodyPr>
          <a:lstStyle/>
          <a:p>
            <a:pPr marL="12700">
              <a:lnSpc>
                <a:spcPct val="100000"/>
              </a:lnSpc>
              <a:spcBef>
                <a:spcPts val="100"/>
              </a:spcBef>
              <a:tabLst>
                <a:tab pos="2329815" algn="l"/>
                <a:tab pos="5320665" algn="l"/>
                <a:tab pos="6336665" algn="l"/>
              </a:tabLst>
            </a:pPr>
            <a:r>
              <a:rPr spc="-170" dirty="0"/>
              <a:t>B </a:t>
            </a:r>
            <a:r>
              <a:rPr spc="80" dirty="0"/>
              <a:t>A</a:t>
            </a:r>
            <a:r>
              <a:rPr spc="-930" dirty="0"/>
              <a:t> </a:t>
            </a:r>
            <a:r>
              <a:rPr spc="-500" dirty="0"/>
              <a:t>S </a:t>
            </a:r>
            <a:r>
              <a:rPr spc="-85" dirty="0"/>
              <a:t>I</a:t>
            </a:r>
            <a:r>
              <a:rPr spc="-535" dirty="0"/>
              <a:t> </a:t>
            </a:r>
            <a:r>
              <a:rPr spc="-85" dirty="0"/>
              <a:t>C	</a:t>
            </a:r>
            <a:r>
              <a:rPr spc="-500" dirty="0"/>
              <a:t>S </a:t>
            </a:r>
            <a:r>
              <a:rPr spc="-335" dirty="0"/>
              <a:t>E </a:t>
            </a:r>
            <a:r>
              <a:rPr spc="80" dirty="0"/>
              <a:t>A</a:t>
            </a:r>
            <a:r>
              <a:rPr spc="-715" dirty="0"/>
              <a:t> </a:t>
            </a:r>
            <a:r>
              <a:rPr spc="-585" dirty="0"/>
              <a:t>R </a:t>
            </a:r>
            <a:r>
              <a:rPr spc="-85" dirty="0"/>
              <a:t>C</a:t>
            </a:r>
            <a:r>
              <a:rPr spc="-530" dirty="0"/>
              <a:t> </a:t>
            </a:r>
            <a:r>
              <a:rPr spc="-5" dirty="0"/>
              <a:t>H	</a:t>
            </a:r>
            <a:r>
              <a:rPr spc="-85" dirty="0"/>
              <a:t>I</a:t>
            </a:r>
            <a:r>
              <a:rPr spc="-535" dirty="0"/>
              <a:t> </a:t>
            </a:r>
            <a:r>
              <a:rPr spc="250" dirty="0"/>
              <a:t>N	</a:t>
            </a:r>
            <a:r>
              <a:rPr spc="-254" dirty="0"/>
              <a:t>L </a:t>
            </a:r>
            <a:r>
              <a:rPr spc="-85" dirty="0"/>
              <a:t>I</a:t>
            </a:r>
            <a:r>
              <a:rPr spc="-935" dirty="0"/>
              <a:t> </a:t>
            </a:r>
            <a:r>
              <a:rPr spc="-500" dirty="0"/>
              <a:t>S </a:t>
            </a:r>
            <a:r>
              <a:rPr spc="-170" dirty="0"/>
              <a:t>T</a:t>
            </a:r>
          </a:p>
        </p:txBody>
      </p:sp>
      <p:sp>
        <p:nvSpPr>
          <p:cNvPr id="3" name="object 3"/>
          <p:cNvSpPr txBox="1"/>
          <p:nvPr/>
        </p:nvSpPr>
        <p:spPr>
          <a:xfrm>
            <a:off x="1033886" y="4038600"/>
            <a:ext cx="186055" cy="1513840"/>
          </a:xfrm>
          <a:prstGeom prst="rect">
            <a:avLst/>
          </a:prstGeom>
        </p:spPr>
        <p:txBody>
          <a:bodyPr vert="horz" wrap="square" lIns="0" tIns="12700" rIns="0" bIns="0" rtlCol="0">
            <a:spAutoFit/>
          </a:bodyPr>
          <a:lstStyle/>
          <a:p>
            <a:pPr marL="12700">
              <a:lnSpc>
                <a:spcPts val="2410"/>
              </a:lnSpc>
              <a:spcBef>
                <a:spcPts val="100"/>
              </a:spcBef>
            </a:pPr>
            <a:r>
              <a:rPr sz="2100" dirty="0">
                <a:solidFill>
                  <a:srgbClr val="D9D8AF"/>
                </a:solidFill>
                <a:latin typeface="Courier New"/>
                <a:cs typeface="Courier New"/>
              </a:rPr>
              <a:t>2</a:t>
            </a:r>
            <a:endParaRPr sz="2100">
              <a:latin typeface="Courier New"/>
              <a:cs typeface="Courier New"/>
            </a:endParaRPr>
          </a:p>
          <a:p>
            <a:pPr marL="12700">
              <a:lnSpc>
                <a:spcPts val="2300"/>
              </a:lnSpc>
            </a:pPr>
            <a:r>
              <a:rPr sz="2100" dirty="0">
                <a:solidFill>
                  <a:srgbClr val="D9D8AF"/>
                </a:solidFill>
                <a:latin typeface="Courier New"/>
                <a:cs typeface="Courier New"/>
              </a:rPr>
              <a:t>3</a:t>
            </a:r>
            <a:endParaRPr sz="2100">
              <a:latin typeface="Courier New"/>
              <a:cs typeface="Courier New"/>
            </a:endParaRPr>
          </a:p>
          <a:p>
            <a:pPr marL="12700">
              <a:lnSpc>
                <a:spcPts val="2300"/>
              </a:lnSpc>
            </a:pPr>
            <a:r>
              <a:rPr sz="2100" dirty="0">
                <a:solidFill>
                  <a:srgbClr val="D9D8AF"/>
                </a:solidFill>
                <a:latin typeface="Courier New"/>
                <a:cs typeface="Courier New"/>
              </a:rPr>
              <a:t>4</a:t>
            </a:r>
            <a:endParaRPr sz="2100">
              <a:latin typeface="Courier New"/>
              <a:cs typeface="Courier New"/>
            </a:endParaRPr>
          </a:p>
          <a:p>
            <a:pPr marL="12700">
              <a:lnSpc>
                <a:spcPts val="2300"/>
              </a:lnSpc>
            </a:pPr>
            <a:r>
              <a:rPr sz="2100" dirty="0">
                <a:solidFill>
                  <a:srgbClr val="D9D8AF"/>
                </a:solidFill>
                <a:latin typeface="Courier New"/>
                <a:cs typeface="Courier New"/>
              </a:rPr>
              <a:t>5</a:t>
            </a:r>
            <a:endParaRPr sz="2100">
              <a:latin typeface="Courier New"/>
              <a:cs typeface="Courier New"/>
            </a:endParaRPr>
          </a:p>
          <a:p>
            <a:pPr marL="12700">
              <a:lnSpc>
                <a:spcPts val="2410"/>
              </a:lnSpc>
            </a:pPr>
            <a:r>
              <a:rPr sz="2100" dirty="0">
                <a:solidFill>
                  <a:srgbClr val="D9D8AF"/>
                </a:solidFill>
                <a:latin typeface="Courier New"/>
                <a:cs typeface="Courier New"/>
              </a:rPr>
              <a:t>6</a:t>
            </a:r>
            <a:endParaRPr sz="2100">
              <a:latin typeface="Courier New"/>
              <a:cs typeface="Courier New"/>
            </a:endParaRPr>
          </a:p>
        </p:txBody>
      </p:sp>
      <p:sp>
        <p:nvSpPr>
          <p:cNvPr id="4" name="object 4"/>
          <p:cNvSpPr txBox="1"/>
          <p:nvPr/>
        </p:nvSpPr>
        <p:spPr>
          <a:xfrm>
            <a:off x="873840" y="5791200"/>
            <a:ext cx="346075" cy="1221740"/>
          </a:xfrm>
          <a:prstGeom prst="rect">
            <a:avLst/>
          </a:prstGeom>
        </p:spPr>
        <p:txBody>
          <a:bodyPr vert="horz" wrap="square" lIns="0" tIns="12700" rIns="0" bIns="0" rtlCol="0">
            <a:spAutoFit/>
          </a:bodyPr>
          <a:lstStyle/>
          <a:p>
            <a:pPr marL="172720">
              <a:lnSpc>
                <a:spcPts val="2410"/>
              </a:lnSpc>
              <a:spcBef>
                <a:spcPts val="100"/>
              </a:spcBef>
            </a:pPr>
            <a:r>
              <a:rPr sz="2100" dirty="0">
                <a:solidFill>
                  <a:srgbClr val="D9D8AF"/>
                </a:solidFill>
                <a:latin typeface="Courier New"/>
                <a:cs typeface="Courier New"/>
              </a:rPr>
              <a:t>7</a:t>
            </a:r>
            <a:endParaRPr sz="2100">
              <a:latin typeface="Courier New"/>
              <a:cs typeface="Courier New"/>
            </a:endParaRPr>
          </a:p>
          <a:p>
            <a:pPr marL="172720">
              <a:lnSpc>
                <a:spcPts val="2300"/>
              </a:lnSpc>
            </a:pPr>
            <a:r>
              <a:rPr sz="2100" dirty="0">
                <a:solidFill>
                  <a:srgbClr val="D9D8AF"/>
                </a:solidFill>
                <a:latin typeface="Courier New"/>
                <a:cs typeface="Courier New"/>
              </a:rPr>
              <a:t>8</a:t>
            </a:r>
            <a:endParaRPr sz="2100">
              <a:latin typeface="Courier New"/>
              <a:cs typeface="Courier New"/>
            </a:endParaRPr>
          </a:p>
          <a:p>
            <a:pPr marL="172720">
              <a:lnSpc>
                <a:spcPts val="2300"/>
              </a:lnSpc>
            </a:pPr>
            <a:r>
              <a:rPr sz="2100" dirty="0">
                <a:solidFill>
                  <a:srgbClr val="D9D8AF"/>
                </a:solidFill>
                <a:latin typeface="Courier New"/>
                <a:cs typeface="Courier New"/>
              </a:rPr>
              <a:t>9</a:t>
            </a:r>
            <a:endParaRPr sz="2100">
              <a:latin typeface="Courier New"/>
              <a:cs typeface="Courier New"/>
            </a:endParaRPr>
          </a:p>
          <a:p>
            <a:pPr marL="12700">
              <a:lnSpc>
                <a:spcPts val="2410"/>
              </a:lnSpc>
            </a:pPr>
            <a:r>
              <a:rPr sz="2100" spc="-5" dirty="0">
                <a:solidFill>
                  <a:srgbClr val="D9D8AF"/>
                </a:solidFill>
                <a:latin typeface="Courier New"/>
                <a:cs typeface="Courier New"/>
              </a:rPr>
              <a:t>10</a:t>
            </a:r>
            <a:endParaRPr sz="2100">
              <a:latin typeface="Courier New"/>
              <a:cs typeface="Courier New"/>
            </a:endParaRPr>
          </a:p>
        </p:txBody>
      </p:sp>
      <p:sp>
        <p:nvSpPr>
          <p:cNvPr id="5" name="object 5"/>
          <p:cNvSpPr txBox="1"/>
          <p:nvPr/>
        </p:nvSpPr>
        <p:spPr>
          <a:xfrm>
            <a:off x="873840" y="7251700"/>
            <a:ext cx="345440" cy="929640"/>
          </a:xfrm>
          <a:prstGeom prst="rect">
            <a:avLst/>
          </a:prstGeom>
        </p:spPr>
        <p:txBody>
          <a:bodyPr vert="horz" wrap="square" lIns="0" tIns="12700" rIns="0" bIns="0" rtlCol="0">
            <a:spAutoFit/>
          </a:bodyPr>
          <a:lstStyle/>
          <a:p>
            <a:pPr marL="12700">
              <a:lnSpc>
                <a:spcPts val="2410"/>
              </a:lnSpc>
              <a:spcBef>
                <a:spcPts val="100"/>
              </a:spcBef>
            </a:pPr>
            <a:r>
              <a:rPr sz="2100" spc="-5" dirty="0">
                <a:solidFill>
                  <a:srgbClr val="D9D8AF"/>
                </a:solidFill>
                <a:latin typeface="Courier New"/>
                <a:cs typeface="Courier New"/>
              </a:rPr>
              <a:t>11</a:t>
            </a:r>
            <a:endParaRPr sz="2100">
              <a:latin typeface="Courier New"/>
              <a:cs typeface="Courier New"/>
            </a:endParaRPr>
          </a:p>
          <a:p>
            <a:pPr marL="12700">
              <a:lnSpc>
                <a:spcPts val="2300"/>
              </a:lnSpc>
            </a:pPr>
            <a:r>
              <a:rPr sz="2100" spc="-5" dirty="0">
                <a:solidFill>
                  <a:srgbClr val="D9D8AF"/>
                </a:solidFill>
                <a:latin typeface="Courier New"/>
                <a:cs typeface="Courier New"/>
              </a:rPr>
              <a:t>12</a:t>
            </a:r>
            <a:endParaRPr sz="2100">
              <a:latin typeface="Courier New"/>
              <a:cs typeface="Courier New"/>
            </a:endParaRPr>
          </a:p>
          <a:p>
            <a:pPr marL="12700">
              <a:lnSpc>
                <a:spcPts val="2410"/>
              </a:lnSpc>
            </a:pPr>
            <a:r>
              <a:rPr sz="2100" spc="-5" dirty="0">
                <a:solidFill>
                  <a:srgbClr val="D9D8AF"/>
                </a:solidFill>
                <a:latin typeface="Courier New"/>
                <a:cs typeface="Courier New"/>
              </a:rPr>
              <a:t>13</a:t>
            </a:r>
            <a:endParaRPr sz="2100">
              <a:latin typeface="Courier New"/>
              <a:cs typeface="Courier New"/>
            </a:endParaRPr>
          </a:p>
        </p:txBody>
      </p:sp>
      <p:sp>
        <p:nvSpPr>
          <p:cNvPr id="6" name="object 6"/>
          <p:cNvSpPr txBox="1">
            <a:spLocks noGrp="1"/>
          </p:cNvSpPr>
          <p:nvPr>
            <p:ph type="body" idx="1"/>
          </p:nvPr>
        </p:nvSpPr>
        <p:spPr>
          <a:prstGeom prst="rect">
            <a:avLst/>
          </a:prstGeom>
        </p:spPr>
        <p:txBody>
          <a:bodyPr vert="horz" wrap="square" lIns="0" tIns="12700" rIns="0" bIns="0" rtlCol="0">
            <a:spAutoFit/>
          </a:bodyPr>
          <a:lstStyle/>
          <a:p>
            <a:pPr marL="12700">
              <a:lnSpc>
                <a:spcPts val="2410"/>
              </a:lnSpc>
              <a:spcBef>
                <a:spcPts val="100"/>
              </a:spcBef>
            </a:pPr>
            <a:r>
              <a:rPr dirty="0"/>
              <a:t>&lt;ion-content&gt;</a:t>
            </a:r>
          </a:p>
          <a:p>
            <a:pPr marL="652780">
              <a:lnSpc>
                <a:spcPts val="2300"/>
              </a:lnSpc>
              <a:tabLst>
                <a:tab pos="1452880" algn="l"/>
              </a:tabLst>
            </a:pPr>
            <a:r>
              <a:rPr dirty="0"/>
              <a:t>&lt;div	</a:t>
            </a:r>
            <a:r>
              <a:rPr spc="-5" dirty="0">
                <a:solidFill>
                  <a:srgbClr val="F5A68B"/>
                </a:solidFill>
              </a:rPr>
              <a:t>class</a:t>
            </a:r>
            <a:r>
              <a:rPr b="0" spc="-5" dirty="0">
                <a:solidFill>
                  <a:srgbClr val="D9D9D9"/>
                </a:solidFill>
                <a:latin typeface="Courier New"/>
                <a:cs typeface="Courier New"/>
              </a:rPr>
              <a:t>=</a:t>
            </a:r>
            <a:r>
              <a:rPr b="0" spc="-5" dirty="0">
                <a:solidFill>
                  <a:srgbClr val="96E284"/>
                </a:solidFill>
                <a:latin typeface="Courier New"/>
                <a:cs typeface="Courier New"/>
              </a:rPr>
              <a:t>"item-input-inset"</a:t>
            </a:r>
            <a:r>
              <a:rPr spc="-5" dirty="0"/>
              <a:t>&gt;</a:t>
            </a:r>
          </a:p>
          <a:p>
            <a:pPr marL="1292860">
              <a:lnSpc>
                <a:spcPts val="2300"/>
              </a:lnSpc>
              <a:tabLst>
                <a:tab pos="2413000" algn="l"/>
              </a:tabLst>
            </a:pPr>
            <a:r>
              <a:rPr dirty="0"/>
              <a:t>&lt;label	</a:t>
            </a:r>
            <a:r>
              <a:rPr spc="-5" dirty="0">
                <a:solidFill>
                  <a:srgbClr val="F5A68B"/>
                </a:solidFill>
              </a:rPr>
              <a:t>class</a:t>
            </a:r>
            <a:r>
              <a:rPr b="0" spc="-5" dirty="0">
                <a:solidFill>
                  <a:srgbClr val="D9D9D9"/>
                </a:solidFill>
                <a:latin typeface="Courier New"/>
                <a:cs typeface="Courier New"/>
              </a:rPr>
              <a:t>=</a:t>
            </a:r>
            <a:r>
              <a:rPr b="0" spc="-5" dirty="0">
                <a:solidFill>
                  <a:srgbClr val="96E284"/>
                </a:solidFill>
                <a:latin typeface="Courier New"/>
                <a:cs typeface="Courier New"/>
              </a:rPr>
              <a:t>"item-input-wrapper"</a:t>
            </a:r>
            <a:r>
              <a:rPr spc="-5" dirty="0"/>
              <a:t>&gt;</a:t>
            </a:r>
          </a:p>
          <a:p>
            <a:pPr marL="1932939">
              <a:lnSpc>
                <a:spcPts val="2300"/>
              </a:lnSpc>
              <a:tabLst>
                <a:tab pos="2413000" algn="l"/>
              </a:tabLst>
            </a:pPr>
            <a:r>
              <a:rPr dirty="0"/>
              <a:t>&lt;i	</a:t>
            </a:r>
            <a:r>
              <a:rPr spc="-5" dirty="0">
                <a:solidFill>
                  <a:srgbClr val="F5A68B"/>
                </a:solidFill>
              </a:rPr>
              <a:t>class</a:t>
            </a:r>
            <a:r>
              <a:rPr b="0" spc="-5" dirty="0">
                <a:solidFill>
                  <a:srgbClr val="D9D9D9"/>
                </a:solidFill>
                <a:latin typeface="Courier New"/>
                <a:cs typeface="Courier New"/>
              </a:rPr>
              <a:t>=</a:t>
            </a:r>
            <a:r>
              <a:rPr b="0" spc="-5" dirty="0">
                <a:solidFill>
                  <a:srgbClr val="96E284"/>
                </a:solidFill>
                <a:latin typeface="Courier New"/>
                <a:cs typeface="Courier New"/>
              </a:rPr>
              <a:t>"icon</a:t>
            </a:r>
            <a:r>
              <a:rPr b="0" spc="-10" dirty="0">
                <a:solidFill>
                  <a:srgbClr val="96E284"/>
                </a:solidFill>
                <a:latin typeface="Courier New"/>
                <a:cs typeface="Courier New"/>
              </a:rPr>
              <a:t> </a:t>
            </a:r>
            <a:r>
              <a:rPr b="0" dirty="0">
                <a:solidFill>
                  <a:srgbClr val="96E284"/>
                </a:solidFill>
                <a:latin typeface="Courier New"/>
                <a:cs typeface="Courier New"/>
              </a:rPr>
              <a:t>ion-ios-search"</a:t>
            </a:r>
            <a:r>
              <a:rPr dirty="0"/>
              <a:t>&gt;&lt;/i&gt;</a:t>
            </a:r>
          </a:p>
          <a:p>
            <a:pPr marL="2252980" marR="1605280" indent="-320675">
              <a:lnSpc>
                <a:spcPts val="2300"/>
              </a:lnSpc>
              <a:spcBef>
                <a:spcPts val="150"/>
              </a:spcBef>
              <a:tabLst>
                <a:tab pos="3053080" algn="l"/>
                <a:tab pos="5293995" algn="l"/>
              </a:tabLst>
            </a:pPr>
            <a:r>
              <a:rPr dirty="0"/>
              <a:t>&lt;input	</a:t>
            </a:r>
            <a:r>
              <a:rPr dirty="0">
                <a:solidFill>
                  <a:srgbClr val="F5A68B"/>
                </a:solidFill>
              </a:rPr>
              <a:t>type</a:t>
            </a:r>
            <a:r>
              <a:rPr b="0" dirty="0">
                <a:solidFill>
                  <a:srgbClr val="D9D9D9"/>
                </a:solidFill>
                <a:latin typeface="Courier New"/>
                <a:cs typeface="Courier New"/>
              </a:rPr>
              <a:t>=</a:t>
            </a:r>
            <a:r>
              <a:rPr b="0" dirty="0">
                <a:solidFill>
                  <a:srgbClr val="96E284"/>
                </a:solidFill>
                <a:latin typeface="Courier New"/>
                <a:cs typeface="Courier New"/>
              </a:rPr>
              <a:t>"search"	</a:t>
            </a:r>
            <a:r>
              <a:rPr dirty="0">
                <a:solidFill>
                  <a:srgbClr val="F5A68B"/>
                </a:solidFill>
              </a:rPr>
              <a:t>ng-model</a:t>
            </a:r>
            <a:r>
              <a:rPr b="0" dirty="0">
                <a:solidFill>
                  <a:srgbClr val="D9D9D9"/>
                </a:solidFill>
                <a:latin typeface="Courier New"/>
                <a:cs typeface="Courier New"/>
              </a:rPr>
              <a:t>=</a:t>
            </a:r>
            <a:r>
              <a:rPr b="0" dirty="0">
                <a:solidFill>
                  <a:srgbClr val="96E284"/>
                </a:solidFill>
                <a:latin typeface="Courier New"/>
                <a:cs typeface="Courier New"/>
              </a:rPr>
              <a:t>"searchString"  </a:t>
            </a:r>
            <a:r>
              <a:rPr spc="-5" dirty="0">
                <a:solidFill>
                  <a:srgbClr val="F5A68B"/>
                </a:solidFill>
              </a:rPr>
              <a:t>placeholder</a:t>
            </a:r>
            <a:r>
              <a:rPr b="0" spc="-5" dirty="0">
                <a:solidFill>
                  <a:srgbClr val="D9D9D9"/>
                </a:solidFill>
                <a:latin typeface="Courier New"/>
                <a:cs typeface="Courier New"/>
              </a:rPr>
              <a:t>=</a:t>
            </a:r>
            <a:r>
              <a:rPr b="0" spc="-5" dirty="0">
                <a:solidFill>
                  <a:srgbClr val="96E284"/>
                </a:solidFill>
                <a:latin typeface="Courier New"/>
                <a:cs typeface="Courier New"/>
              </a:rPr>
              <a:t>"Search"</a:t>
            </a:r>
            <a:r>
              <a:rPr spc="-5" dirty="0"/>
              <a:t>&gt;</a:t>
            </a:r>
          </a:p>
          <a:p>
            <a:pPr marL="1292860">
              <a:lnSpc>
                <a:spcPts val="2150"/>
              </a:lnSpc>
            </a:pPr>
            <a:r>
              <a:rPr dirty="0"/>
              <a:t>&lt;/label&gt;</a:t>
            </a:r>
          </a:p>
          <a:p>
            <a:pPr marL="652780">
              <a:lnSpc>
                <a:spcPts val="2300"/>
              </a:lnSpc>
            </a:pPr>
            <a:r>
              <a:rPr dirty="0"/>
              <a:t>&lt;/div&gt;</a:t>
            </a:r>
          </a:p>
          <a:p>
            <a:pPr marL="652780">
              <a:lnSpc>
                <a:spcPts val="2300"/>
              </a:lnSpc>
            </a:pPr>
            <a:r>
              <a:rPr dirty="0"/>
              <a:t>&lt;ion-list&gt;</a:t>
            </a:r>
          </a:p>
          <a:p>
            <a:pPr marL="1292860">
              <a:lnSpc>
                <a:spcPts val="2300"/>
              </a:lnSpc>
            </a:pPr>
            <a:r>
              <a:rPr dirty="0"/>
              <a:t>&lt;ion-item</a:t>
            </a:r>
          </a:p>
          <a:p>
            <a:pPr marL="1612900">
              <a:lnSpc>
                <a:spcPts val="2300"/>
              </a:lnSpc>
            </a:pPr>
            <a:r>
              <a:rPr spc="-5" dirty="0">
                <a:solidFill>
                  <a:srgbClr val="F5A68B"/>
                </a:solidFill>
              </a:rPr>
              <a:t>ng-repeat</a:t>
            </a:r>
            <a:r>
              <a:rPr b="0" spc="-5" dirty="0">
                <a:solidFill>
                  <a:srgbClr val="D9D9D9"/>
                </a:solidFill>
                <a:latin typeface="Courier New"/>
                <a:cs typeface="Courier New"/>
              </a:rPr>
              <a:t>=</a:t>
            </a:r>
            <a:r>
              <a:rPr b="0" spc="-5" dirty="0">
                <a:solidFill>
                  <a:srgbClr val="96E284"/>
                </a:solidFill>
                <a:latin typeface="Courier New"/>
                <a:cs typeface="Courier New"/>
              </a:rPr>
              <a:t>"movie in data.movies </a:t>
            </a:r>
            <a:r>
              <a:rPr b="0" dirty="0">
                <a:solidFill>
                  <a:srgbClr val="96E284"/>
                </a:solidFill>
                <a:latin typeface="Courier New"/>
                <a:cs typeface="Courier New"/>
              </a:rPr>
              <a:t>| </a:t>
            </a:r>
            <a:r>
              <a:rPr b="0" spc="-5" dirty="0">
                <a:solidFill>
                  <a:srgbClr val="96E284"/>
                </a:solidFill>
                <a:latin typeface="Courier New"/>
                <a:cs typeface="Courier New"/>
              </a:rPr>
              <a:t>filter:</a:t>
            </a:r>
            <a:r>
              <a:rPr b="0" spc="-40" dirty="0">
                <a:solidFill>
                  <a:srgbClr val="96E284"/>
                </a:solidFill>
                <a:latin typeface="Courier New"/>
                <a:cs typeface="Courier New"/>
              </a:rPr>
              <a:t> </a:t>
            </a:r>
            <a:r>
              <a:rPr b="0" dirty="0">
                <a:solidFill>
                  <a:srgbClr val="96E284"/>
                </a:solidFill>
                <a:latin typeface="Courier New"/>
                <a:cs typeface="Courier New"/>
              </a:rPr>
              <a:t>searchString"</a:t>
            </a:r>
            <a:r>
              <a:rPr dirty="0"/>
              <a:t>&gt;</a:t>
            </a:r>
          </a:p>
          <a:p>
            <a:pPr marL="1932939">
              <a:lnSpc>
                <a:spcPts val="2300"/>
              </a:lnSpc>
            </a:pPr>
            <a:r>
              <a:rPr b="0" dirty="0">
                <a:solidFill>
                  <a:srgbClr val="D9D9D9"/>
                </a:solidFill>
                <a:latin typeface="Courier New"/>
                <a:cs typeface="Courier New"/>
              </a:rPr>
              <a:t>{{movie.title}}</a:t>
            </a:r>
          </a:p>
          <a:p>
            <a:pPr marL="1292860">
              <a:lnSpc>
                <a:spcPts val="2300"/>
              </a:lnSpc>
            </a:pPr>
            <a:r>
              <a:rPr dirty="0"/>
              <a:t>&lt;/ion-item&gt;</a:t>
            </a:r>
          </a:p>
          <a:p>
            <a:pPr marL="652780">
              <a:lnSpc>
                <a:spcPts val="2410"/>
              </a:lnSpc>
            </a:pPr>
            <a:r>
              <a:rPr dirty="0"/>
              <a:t>&lt;/ion-list&gt;</a:t>
            </a:r>
          </a:p>
        </p:txBody>
      </p:sp>
      <p:sp>
        <p:nvSpPr>
          <p:cNvPr id="7" name="object 7"/>
          <p:cNvSpPr txBox="1"/>
          <p:nvPr/>
        </p:nvSpPr>
        <p:spPr>
          <a:xfrm>
            <a:off x="873840" y="8128000"/>
            <a:ext cx="3386454" cy="637540"/>
          </a:xfrm>
          <a:prstGeom prst="rect">
            <a:avLst/>
          </a:prstGeom>
        </p:spPr>
        <p:txBody>
          <a:bodyPr vert="horz" wrap="square" lIns="0" tIns="12700" rIns="0" bIns="0" rtlCol="0">
            <a:spAutoFit/>
          </a:bodyPr>
          <a:lstStyle/>
          <a:p>
            <a:pPr marL="1132840" indent="-1120140">
              <a:lnSpc>
                <a:spcPts val="2410"/>
              </a:lnSpc>
              <a:spcBef>
                <a:spcPts val="100"/>
              </a:spcBef>
              <a:buClr>
                <a:srgbClr val="D9D8AF"/>
              </a:buClr>
              <a:buFont typeface="Courier New"/>
              <a:buAutoNum type="arabicPlain" startAt="14"/>
              <a:tabLst>
                <a:tab pos="1132840" algn="l"/>
                <a:tab pos="1133475" algn="l"/>
              </a:tabLst>
            </a:pPr>
            <a:r>
              <a:rPr sz="2100" b="1" dirty="0">
                <a:solidFill>
                  <a:srgbClr val="8FCCF2"/>
                </a:solidFill>
                <a:latin typeface="Courier New"/>
                <a:cs typeface="Courier New"/>
              </a:rPr>
              <a:t>&lt;/ion-content&gt;</a:t>
            </a:r>
            <a:endParaRPr sz="2100">
              <a:latin typeface="Courier New"/>
              <a:cs typeface="Courier New"/>
            </a:endParaRPr>
          </a:p>
          <a:p>
            <a:pPr marL="492759" indent="-480059">
              <a:lnSpc>
                <a:spcPts val="2410"/>
              </a:lnSpc>
              <a:buClr>
                <a:srgbClr val="D9D8AF"/>
              </a:buClr>
              <a:buFont typeface="Courier New"/>
              <a:buAutoNum type="arabicPlain" startAt="14"/>
              <a:tabLst>
                <a:tab pos="493395" algn="l"/>
              </a:tabLst>
            </a:pPr>
            <a:r>
              <a:rPr sz="2100" b="1" dirty="0">
                <a:solidFill>
                  <a:srgbClr val="8FCCF2"/>
                </a:solidFill>
                <a:latin typeface="Courier New"/>
                <a:cs typeface="Courier New"/>
              </a:rPr>
              <a:t>&lt;/ion-view&gt;</a:t>
            </a:r>
            <a:endParaRPr sz="2100">
              <a:latin typeface="Courier New"/>
              <a:cs typeface="Courier New"/>
            </a:endParaRPr>
          </a:p>
        </p:txBody>
      </p:sp>
      <p:sp>
        <p:nvSpPr>
          <p:cNvPr id="8" name="object 8"/>
          <p:cNvSpPr/>
          <p:nvPr/>
        </p:nvSpPr>
        <p:spPr>
          <a:xfrm>
            <a:off x="10070541" y="3114357"/>
            <a:ext cx="1476248" cy="3836288"/>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5972212" y="1606727"/>
            <a:ext cx="6257925" cy="1143000"/>
          </a:xfrm>
          <a:prstGeom prst="rect">
            <a:avLst/>
          </a:prstGeom>
        </p:spPr>
        <p:txBody>
          <a:bodyPr vert="horz" wrap="square" lIns="0" tIns="12700" rIns="0" bIns="0" rtlCol="0">
            <a:spAutoFit/>
          </a:bodyPr>
          <a:lstStyle/>
          <a:p>
            <a:pPr marL="12700" marR="5080" indent="685800">
              <a:lnSpc>
                <a:spcPct val="122200"/>
              </a:lnSpc>
              <a:spcBef>
                <a:spcPts val="100"/>
              </a:spcBef>
            </a:pPr>
            <a:r>
              <a:rPr sz="3000" spc="125" dirty="0">
                <a:solidFill>
                  <a:srgbClr val="FF2E00"/>
                </a:solidFill>
                <a:latin typeface="Verdana"/>
                <a:cs typeface="Verdana"/>
              </a:rPr>
              <a:t>Using </a:t>
            </a:r>
            <a:r>
              <a:rPr sz="3000" spc="280" dirty="0">
                <a:solidFill>
                  <a:srgbClr val="FF2E00"/>
                </a:solidFill>
                <a:latin typeface="Verdana"/>
                <a:cs typeface="Verdana"/>
              </a:rPr>
              <a:t>filter </a:t>
            </a:r>
            <a:r>
              <a:rPr sz="3000" spc="320" dirty="0">
                <a:solidFill>
                  <a:srgbClr val="FF2E00"/>
                </a:solidFill>
                <a:latin typeface="Verdana"/>
                <a:cs typeface="Verdana"/>
              </a:rPr>
              <a:t>called </a:t>
            </a:r>
            <a:r>
              <a:rPr sz="3000" spc="210" dirty="0">
                <a:solidFill>
                  <a:srgbClr val="FF2E00"/>
                </a:solidFill>
                <a:latin typeface="Verdana"/>
                <a:cs typeface="Verdana"/>
              </a:rPr>
              <a:t>“filter”  </a:t>
            </a:r>
            <a:r>
              <a:rPr sz="3000" spc="175" dirty="0">
                <a:solidFill>
                  <a:srgbClr val="FF2E00"/>
                </a:solidFill>
                <a:latin typeface="Verdana"/>
                <a:cs typeface="Verdana"/>
              </a:rPr>
              <a:t>with </a:t>
            </a:r>
            <a:r>
              <a:rPr sz="3000" spc="160" dirty="0">
                <a:solidFill>
                  <a:srgbClr val="FF2E00"/>
                </a:solidFill>
                <a:latin typeface="Verdana"/>
                <a:cs typeface="Verdana"/>
              </a:rPr>
              <a:t>argument</a:t>
            </a:r>
            <a:r>
              <a:rPr sz="3000" spc="145" dirty="0">
                <a:solidFill>
                  <a:srgbClr val="FF2E00"/>
                </a:solidFill>
                <a:latin typeface="Verdana"/>
                <a:cs typeface="Verdana"/>
              </a:rPr>
              <a:t> </a:t>
            </a:r>
            <a:r>
              <a:rPr sz="3000" spc="105" dirty="0">
                <a:solidFill>
                  <a:srgbClr val="FF2E00"/>
                </a:solidFill>
                <a:latin typeface="Verdana"/>
                <a:cs typeface="Verdana"/>
              </a:rPr>
              <a:t>“searchString”</a:t>
            </a:r>
            <a:endParaRPr sz="3000">
              <a:latin typeface="Verdana"/>
              <a:cs typeface="Verdana"/>
            </a:endParaRPr>
          </a:p>
        </p:txBody>
      </p:sp>
      <p:sp>
        <p:nvSpPr>
          <p:cNvPr id="11" name="object 11"/>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65</a:t>
            </a:fld>
            <a:r>
              <a:rPr sz="2700" spc="15" baseline="1543" dirty="0"/>
              <a:t>/64</a:t>
            </a:r>
            <a:endParaRPr sz="2700" baseline="1543"/>
          </a:p>
        </p:txBody>
      </p:sp>
      <p:sp>
        <p:nvSpPr>
          <p:cNvPr id="10" name="object 10"/>
          <p:cNvSpPr txBox="1"/>
          <p:nvPr/>
        </p:nvSpPr>
        <p:spPr>
          <a:xfrm>
            <a:off x="990600" y="3111500"/>
            <a:ext cx="8551545" cy="980440"/>
          </a:xfrm>
          <a:prstGeom prst="rect">
            <a:avLst/>
          </a:prstGeom>
        </p:spPr>
        <p:txBody>
          <a:bodyPr vert="horz" wrap="square" lIns="0" tIns="12700" rIns="0" bIns="0" rtlCol="0">
            <a:spAutoFit/>
          </a:bodyPr>
          <a:lstStyle/>
          <a:p>
            <a:pPr marL="12700">
              <a:lnSpc>
                <a:spcPct val="100000"/>
              </a:lnSpc>
              <a:spcBef>
                <a:spcPts val="100"/>
              </a:spcBef>
            </a:pPr>
            <a:r>
              <a:rPr lang="en-US" sz="2000" dirty="0" smtClean="0">
                <a:solidFill>
                  <a:srgbClr val="55D7FF"/>
                </a:solidFill>
                <a:latin typeface="Courier New"/>
                <a:cs typeface="Courier New"/>
              </a:rPr>
              <a:t> </a:t>
            </a:r>
            <a:endParaRPr sz="2000" dirty="0">
              <a:latin typeface="Courier New"/>
              <a:cs typeface="Courier New"/>
            </a:endParaRPr>
          </a:p>
          <a:p>
            <a:pPr>
              <a:lnSpc>
                <a:spcPct val="100000"/>
              </a:lnSpc>
              <a:spcBef>
                <a:spcPts val="10"/>
              </a:spcBef>
            </a:pPr>
            <a:endParaRPr sz="2250" dirty="0">
              <a:latin typeface="Times New Roman"/>
              <a:cs typeface="Times New Roman"/>
            </a:endParaRPr>
          </a:p>
          <a:p>
            <a:pPr marL="55880">
              <a:lnSpc>
                <a:spcPct val="100000"/>
              </a:lnSpc>
              <a:tabLst>
                <a:tab pos="375920" algn="l"/>
                <a:tab pos="1976120" algn="l"/>
              </a:tabLst>
            </a:pPr>
            <a:r>
              <a:rPr sz="2100" dirty="0">
                <a:solidFill>
                  <a:srgbClr val="D9D8AF"/>
                </a:solidFill>
                <a:latin typeface="Courier New"/>
                <a:cs typeface="Courier New"/>
              </a:rPr>
              <a:t>1	</a:t>
            </a:r>
            <a:r>
              <a:rPr sz="2100" b="1" dirty="0">
                <a:solidFill>
                  <a:srgbClr val="8FCCF2"/>
                </a:solidFill>
                <a:latin typeface="Courier New"/>
                <a:cs typeface="Courier New"/>
              </a:rPr>
              <a:t>&lt;ion-view	</a:t>
            </a:r>
            <a:r>
              <a:rPr sz="2100" b="1" spc="-5" dirty="0">
                <a:solidFill>
                  <a:srgbClr val="F5A68B"/>
                </a:solidFill>
                <a:latin typeface="Courier New"/>
                <a:cs typeface="Courier New"/>
              </a:rPr>
              <a:t>title</a:t>
            </a:r>
            <a:r>
              <a:rPr sz="2100" spc="-5" dirty="0">
                <a:solidFill>
                  <a:srgbClr val="D9D9D9"/>
                </a:solidFill>
                <a:latin typeface="Courier New"/>
                <a:cs typeface="Courier New"/>
              </a:rPr>
              <a:t>=</a:t>
            </a:r>
            <a:r>
              <a:rPr sz="2100" spc="-5" dirty="0">
                <a:solidFill>
                  <a:srgbClr val="96E284"/>
                </a:solidFill>
                <a:latin typeface="Courier New"/>
                <a:cs typeface="Courier New"/>
              </a:rPr>
              <a:t>"Movie </a:t>
            </a:r>
            <a:r>
              <a:rPr sz="2100" dirty="0">
                <a:solidFill>
                  <a:srgbClr val="96E284"/>
                </a:solidFill>
                <a:latin typeface="Courier New"/>
                <a:cs typeface="Courier New"/>
              </a:rPr>
              <a:t>list"</a:t>
            </a:r>
            <a:r>
              <a:rPr sz="2100" spc="35" dirty="0">
                <a:solidFill>
                  <a:srgbClr val="96E284"/>
                </a:solidFill>
                <a:latin typeface="Courier New"/>
                <a:cs typeface="Courier New"/>
              </a:rPr>
              <a:t> </a:t>
            </a:r>
            <a:r>
              <a:rPr sz="2100" b="1" spc="-5" dirty="0">
                <a:solidFill>
                  <a:srgbClr val="F5A68B"/>
                </a:solidFill>
                <a:latin typeface="Courier New"/>
                <a:cs typeface="Courier New"/>
              </a:rPr>
              <a:t>id</a:t>
            </a:r>
            <a:r>
              <a:rPr sz="2100" spc="-5" dirty="0">
                <a:solidFill>
                  <a:srgbClr val="D9D9D9"/>
                </a:solidFill>
                <a:latin typeface="Courier New"/>
                <a:cs typeface="Courier New"/>
              </a:rPr>
              <a:t>=</a:t>
            </a:r>
            <a:r>
              <a:rPr sz="2100" spc="-5" dirty="0">
                <a:solidFill>
                  <a:srgbClr val="96E284"/>
                </a:solidFill>
                <a:latin typeface="Courier New"/>
                <a:cs typeface="Courier New"/>
              </a:rPr>
              <a:t>"view-movies-list"</a:t>
            </a:r>
            <a:r>
              <a:rPr sz="2100" b="1" spc="-5" dirty="0">
                <a:solidFill>
                  <a:srgbClr val="8FCCF2"/>
                </a:solidFill>
                <a:latin typeface="Courier New"/>
                <a:cs typeface="Courier New"/>
              </a:rPr>
              <a:t>&gt;</a:t>
            </a:r>
            <a:endParaRPr sz="2100" dirty="0">
              <a:latin typeface="Courier New"/>
              <a:cs typeface="Courier New"/>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0" y="647700"/>
            <a:ext cx="2286635" cy="711200"/>
          </a:xfrm>
          <a:prstGeom prst="rect">
            <a:avLst/>
          </a:prstGeom>
        </p:spPr>
        <p:txBody>
          <a:bodyPr vert="horz" wrap="square" lIns="0" tIns="12700" rIns="0" bIns="0" rtlCol="0">
            <a:spAutoFit/>
          </a:bodyPr>
          <a:lstStyle/>
          <a:p>
            <a:pPr marL="12700">
              <a:lnSpc>
                <a:spcPct val="100000"/>
              </a:lnSpc>
              <a:spcBef>
                <a:spcPts val="100"/>
              </a:spcBef>
            </a:pPr>
            <a:r>
              <a:rPr spc="80" dirty="0"/>
              <a:t>D</a:t>
            </a:r>
            <a:r>
              <a:rPr spc="-560" dirty="0"/>
              <a:t> </a:t>
            </a:r>
            <a:r>
              <a:rPr spc="250" dirty="0"/>
              <a:t>O</a:t>
            </a:r>
            <a:r>
              <a:rPr spc="-555" dirty="0"/>
              <a:t> </a:t>
            </a:r>
            <a:r>
              <a:rPr spc="250" dirty="0"/>
              <a:t>N</a:t>
            </a:r>
            <a:r>
              <a:rPr spc="-555" dirty="0"/>
              <a:t> </a:t>
            </a:r>
            <a:r>
              <a:rPr spc="-335" dirty="0"/>
              <a:t>E</a:t>
            </a:r>
            <a:r>
              <a:rPr spc="-555" dirty="0"/>
              <a:t> </a:t>
            </a:r>
            <a:r>
              <a:rPr spc="409" dirty="0"/>
              <a:t>!</a:t>
            </a:r>
          </a:p>
        </p:txBody>
      </p:sp>
      <p:sp>
        <p:nvSpPr>
          <p:cNvPr id="3" name="object 3"/>
          <p:cNvSpPr/>
          <p:nvPr/>
        </p:nvSpPr>
        <p:spPr>
          <a:xfrm>
            <a:off x="4584700" y="1981200"/>
            <a:ext cx="3835400" cy="68072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66</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7200" y="647700"/>
            <a:ext cx="7009130" cy="711200"/>
          </a:xfrm>
          <a:prstGeom prst="rect">
            <a:avLst/>
          </a:prstGeom>
        </p:spPr>
        <p:txBody>
          <a:bodyPr vert="horz" wrap="square" lIns="0" tIns="12700" rIns="0" bIns="0" rtlCol="0">
            <a:spAutoFit/>
          </a:bodyPr>
          <a:lstStyle/>
          <a:p>
            <a:pPr marL="12700">
              <a:lnSpc>
                <a:spcPct val="100000"/>
              </a:lnSpc>
              <a:spcBef>
                <a:spcPts val="100"/>
              </a:spcBef>
              <a:tabLst>
                <a:tab pos="3045460" algn="l"/>
                <a:tab pos="4650105" algn="l"/>
              </a:tabLst>
            </a:pPr>
            <a:r>
              <a:rPr spc="-5" dirty="0"/>
              <a:t>H</a:t>
            </a:r>
            <a:r>
              <a:rPr spc="-535" dirty="0"/>
              <a:t> </a:t>
            </a:r>
            <a:r>
              <a:rPr spc="-335" dirty="0"/>
              <a:t>E</a:t>
            </a:r>
            <a:r>
              <a:rPr spc="-535" dirty="0"/>
              <a:t> </a:t>
            </a:r>
            <a:r>
              <a:rPr spc="80" dirty="0"/>
              <a:t>A</a:t>
            </a:r>
            <a:r>
              <a:rPr spc="-530" dirty="0"/>
              <a:t> </a:t>
            </a:r>
            <a:r>
              <a:rPr spc="80" dirty="0"/>
              <a:t>D</a:t>
            </a:r>
            <a:r>
              <a:rPr spc="-535" dirty="0"/>
              <a:t> </a:t>
            </a:r>
            <a:r>
              <a:rPr spc="-335" dirty="0"/>
              <a:t>E</a:t>
            </a:r>
            <a:r>
              <a:rPr spc="-530" dirty="0"/>
              <a:t> </a:t>
            </a:r>
            <a:r>
              <a:rPr spc="-585" dirty="0"/>
              <a:t>R	</a:t>
            </a:r>
            <a:r>
              <a:rPr spc="-170" dirty="0"/>
              <a:t>B</a:t>
            </a:r>
            <a:r>
              <a:rPr spc="-535" dirty="0"/>
              <a:t> </a:t>
            </a:r>
            <a:r>
              <a:rPr spc="80" dirty="0"/>
              <a:t>A</a:t>
            </a:r>
            <a:r>
              <a:rPr spc="-535" dirty="0"/>
              <a:t> </a:t>
            </a:r>
            <a:r>
              <a:rPr spc="-585" dirty="0"/>
              <a:t>R	</a:t>
            </a:r>
            <a:r>
              <a:rPr spc="-85" dirty="0"/>
              <a:t>C</a:t>
            </a:r>
            <a:r>
              <a:rPr spc="-555" dirty="0"/>
              <a:t> </a:t>
            </a:r>
            <a:r>
              <a:rPr spc="250" dirty="0"/>
              <a:t>O</a:t>
            </a:r>
            <a:r>
              <a:rPr spc="-555" dirty="0"/>
              <a:t> </a:t>
            </a:r>
            <a:r>
              <a:rPr spc="-254" dirty="0"/>
              <a:t>L</a:t>
            </a:r>
            <a:r>
              <a:rPr spc="-555" dirty="0"/>
              <a:t> </a:t>
            </a:r>
            <a:r>
              <a:rPr spc="250" dirty="0"/>
              <a:t>O</a:t>
            </a:r>
            <a:r>
              <a:rPr spc="-555" dirty="0"/>
              <a:t> </a:t>
            </a:r>
            <a:r>
              <a:rPr spc="-585" dirty="0"/>
              <a:t>R</a:t>
            </a:r>
          </a:p>
        </p:txBody>
      </p:sp>
      <p:sp>
        <p:nvSpPr>
          <p:cNvPr id="3" name="object 3"/>
          <p:cNvSpPr/>
          <p:nvPr/>
        </p:nvSpPr>
        <p:spPr>
          <a:xfrm>
            <a:off x="7251700" y="2247900"/>
            <a:ext cx="5308600" cy="5257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98500" y="2209800"/>
            <a:ext cx="5726430" cy="1905650"/>
          </a:xfrm>
          <a:prstGeom prst="rect">
            <a:avLst/>
          </a:prstGeom>
        </p:spPr>
        <p:txBody>
          <a:bodyPr vert="horz" wrap="square" lIns="0" tIns="12700" rIns="0" bIns="0" rtlCol="0">
            <a:spAutoFit/>
          </a:bodyPr>
          <a:lstStyle/>
          <a:p>
            <a:pPr marL="25400">
              <a:lnSpc>
                <a:spcPct val="100000"/>
              </a:lnSpc>
              <a:spcBef>
                <a:spcPts val="100"/>
              </a:spcBef>
            </a:pPr>
            <a:r>
              <a:rPr lang="en-US" sz="2000" dirty="0" smtClean="0">
                <a:solidFill>
                  <a:srgbClr val="55D7FF"/>
                </a:solidFill>
                <a:latin typeface="Courier New"/>
                <a:cs typeface="Courier New"/>
              </a:rPr>
              <a:t> </a:t>
            </a:r>
            <a:endParaRPr sz="2000" dirty="0">
              <a:latin typeface="Courier New"/>
              <a:cs typeface="Courier New"/>
            </a:endParaRPr>
          </a:p>
          <a:p>
            <a:pPr>
              <a:lnSpc>
                <a:spcPct val="100000"/>
              </a:lnSpc>
              <a:spcBef>
                <a:spcPts val="30"/>
              </a:spcBef>
            </a:pPr>
            <a:endParaRPr sz="1800" dirty="0">
              <a:latin typeface="Times New Roman"/>
              <a:cs typeface="Times New Roman"/>
            </a:endParaRPr>
          </a:p>
          <a:p>
            <a:pPr marL="12700">
              <a:lnSpc>
                <a:spcPts val="2570"/>
              </a:lnSpc>
              <a:tabLst>
                <a:tab pos="2192020" algn="l"/>
              </a:tabLst>
            </a:pPr>
            <a:r>
              <a:rPr sz="2200" b="1" dirty="0">
                <a:solidFill>
                  <a:srgbClr val="8FCCF2"/>
                </a:solidFill>
                <a:latin typeface="Courier New"/>
                <a:cs typeface="Courier New"/>
              </a:rPr>
              <a:t>&lt;ion-nav-bar	</a:t>
            </a:r>
            <a:r>
              <a:rPr sz="2200" b="1" spc="-5" dirty="0">
                <a:solidFill>
                  <a:srgbClr val="F5A68B"/>
                </a:solidFill>
                <a:latin typeface="Courier New"/>
                <a:cs typeface="Courier New"/>
              </a:rPr>
              <a:t>class</a:t>
            </a:r>
            <a:r>
              <a:rPr sz="2200" spc="-5" dirty="0">
                <a:solidFill>
                  <a:srgbClr val="D9D9D9"/>
                </a:solidFill>
                <a:latin typeface="Courier New"/>
                <a:cs typeface="Courier New"/>
              </a:rPr>
              <a:t>=</a:t>
            </a:r>
            <a:r>
              <a:rPr sz="2200" spc="-5" dirty="0">
                <a:solidFill>
                  <a:srgbClr val="96E284"/>
                </a:solidFill>
                <a:latin typeface="Courier New"/>
                <a:cs typeface="Courier New"/>
              </a:rPr>
              <a:t>"bar-positive"</a:t>
            </a:r>
            <a:r>
              <a:rPr sz="2200" b="1" spc="-5" dirty="0">
                <a:solidFill>
                  <a:srgbClr val="8FCCF2"/>
                </a:solidFill>
                <a:latin typeface="Courier New"/>
                <a:cs typeface="Courier New"/>
              </a:rPr>
              <a:t>&gt;</a:t>
            </a:r>
            <a:endParaRPr sz="2200" dirty="0">
              <a:latin typeface="Courier New"/>
              <a:cs typeface="Courier New"/>
            </a:endParaRPr>
          </a:p>
          <a:p>
            <a:pPr marL="683260">
              <a:lnSpc>
                <a:spcPts val="2500"/>
              </a:lnSpc>
            </a:pPr>
            <a:r>
              <a:rPr sz="2200" b="1" dirty="0">
                <a:solidFill>
                  <a:srgbClr val="8FCCF2"/>
                </a:solidFill>
                <a:latin typeface="Courier New"/>
                <a:cs typeface="Courier New"/>
              </a:rPr>
              <a:t>&lt;ion-nav-back-button&gt;</a:t>
            </a:r>
            <a:endParaRPr sz="2200" dirty="0">
              <a:latin typeface="Courier New"/>
              <a:cs typeface="Courier New"/>
            </a:endParaRPr>
          </a:p>
          <a:p>
            <a:pPr marL="683260">
              <a:lnSpc>
                <a:spcPts val="2500"/>
              </a:lnSpc>
            </a:pPr>
            <a:r>
              <a:rPr sz="2200" b="1" dirty="0">
                <a:solidFill>
                  <a:srgbClr val="8FCCF2"/>
                </a:solidFill>
                <a:latin typeface="Courier New"/>
                <a:cs typeface="Courier New"/>
              </a:rPr>
              <a:t>&lt;/ion-nav-back-button&gt;</a:t>
            </a:r>
            <a:endParaRPr sz="2200" dirty="0">
              <a:latin typeface="Courier New"/>
              <a:cs typeface="Courier New"/>
            </a:endParaRPr>
          </a:p>
          <a:p>
            <a:pPr marL="12700">
              <a:lnSpc>
                <a:spcPts val="2570"/>
              </a:lnSpc>
            </a:pPr>
            <a:r>
              <a:rPr sz="2200" b="1" dirty="0">
                <a:solidFill>
                  <a:srgbClr val="8FCCF2"/>
                </a:solidFill>
                <a:latin typeface="Courier New"/>
                <a:cs typeface="Courier New"/>
              </a:rPr>
              <a:t>&lt;/ion-nav-bar&gt;</a:t>
            </a:r>
            <a:endParaRPr sz="2200" dirty="0">
              <a:latin typeface="Courier New"/>
              <a:cs typeface="Courier New"/>
            </a:endParaRPr>
          </a:p>
        </p:txBody>
      </p:sp>
      <p:sp>
        <p:nvSpPr>
          <p:cNvPr id="6" name="object 6"/>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67</a:t>
            </a:fld>
            <a:r>
              <a:rPr sz="2700" spc="15" baseline="1543" dirty="0"/>
              <a:t>/64</a:t>
            </a:r>
            <a:endParaRPr sz="2700" baseline="1543"/>
          </a:p>
        </p:txBody>
      </p:sp>
      <p:sp>
        <p:nvSpPr>
          <p:cNvPr id="5" name="object 5"/>
          <p:cNvSpPr txBox="1"/>
          <p:nvPr/>
        </p:nvSpPr>
        <p:spPr>
          <a:xfrm>
            <a:off x="673100" y="6540500"/>
            <a:ext cx="4720590" cy="932180"/>
          </a:xfrm>
          <a:prstGeom prst="rect">
            <a:avLst/>
          </a:prstGeom>
        </p:spPr>
        <p:txBody>
          <a:bodyPr vert="horz" wrap="square" lIns="0" tIns="12700" rIns="0" bIns="0" rtlCol="0">
            <a:spAutoFit/>
          </a:bodyPr>
          <a:lstStyle/>
          <a:p>
            <a:pPr marL="25400">
              <a:lnSpc>
                <a:spcPct val="100000"/>
              </a:lnSpc>
              <a:spcBef>
                <a:spcPts val="100"/>
              </a:spcBef>
            </a:pPr>
            <a:r>
              <a:rPr sz="2000" dirty="0">
                <a:solidFill>
                  <a:srgbClr val="55D7FF"/>
                </a:solidFill>
                <a:latin typeface="Courier New"/>
                <a:cs typeface="Courier New"/>
              </a:rPr>
              <a:t>scss/partials/_variables.scss</a:t>
            </a:r>
            <a:endParaRPr sz="2000">
              <a:latin typeface="Courier New"/>
              <a:cs typeface="Courier New"/>
            </a:endParaRPr>
          </a:p>
          <a:p>
            <a:pPr>
              <a:lnSpc>
                <a:spcPct val="100000"/>
              </a:lnSpc>
              <a:spcBef>
                <a:spcPts val="30"/>
              </a:spcBef>
            </a:pPr>
            <a:endParaRPr sz="1800">
              <a:latin typeface="Times New Roman"/>
              <a:cs typeface="Times New Roman"/>
            </a:endParaRPr>
          </a:p>
          <a:p>
            <a:pPr marL="12700">
              <a:lnSpc>
                <a:spcPct val="100000"/>
              </a:lnSpc>
            </a:pPr>
            <a:r>
              <a:rPr sz="2200" b="1" spc="-5" dirty="0">
                <a:solidFill>
                  <a:srgbClr val="8FCCF2"/>
                </a:solidFill>
                <a:latin typeface="Courier New"/>
                <a:cs typeface="Courier New"/>
              </a:rPr>
              <a:t>$positive: </a:t>
            </a:r>
            <a:r>
              <a:rPr sz="2200" b="1" spc="-5" dirty="0">
                <a:solidFill>
                  <a:srgbClr val="F5A68B"/>
                </a:solidFill>
                <a:latin typeface="Courier New"/>
                <a:cs typeface="Courier New"/>
              </a:rPr>
              <a:t>#08b1ff</a:t>
            </a:r>
            <a:r>
              <a:rPr sz="2200" b="1" spc="-85" dirty="0">
                <a:solidFill>
                  <a:srgbClr val="F5A68B"/>
                </a:solidFill>
                <a:latin typeface="Courier New"/>
                <a:cs typeface="Courier New"/>
              </a:rPr>
              <a:t> </a:t>
            </a:r>
            <a:r>
              <a:rPr sz="2200" b="1" dirty="0">
                <a:solidFill>
                  <a:srgbClr val="F5A68B"/>
                </a:solidFill>
                <a:latin typeface="Courier New"/>
                <a:cs typeface="Courier New"/>
              </a:rPr>
              <a:t>!default</a:t>
            </a:r>
            <a:r>
              <a:rPr sz="2200" b="1" dirty="0">
                <a:solidFill>
                  <a:srgbClr val="8FCCF2"/>
                </a:solidFill>
                <a:latin typeface="Courier New"/>
                <a:cs typeface="Courier New"/>
              </a:rPr>
              <a:t>;</a:t>
            </a:r>
            <a:endParaRPr sz="2200">
              <a:latin typeface="Courier New"/>
              <a:cs typeface="Courier New"/>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7200" y="647700"/>
            <a:ext cx="7009130" cy="711200"/>
          </a:xfrm>
          <a:prstGeom prst="rect">
            <a:avLst/>
          </a:prstGeom>
        </p:spPr>
        <p:txBody>
          <a:bodyPr vert="horz" wrap="square" lIns="0" tIns="12700" rIns="0" bIns="0" rtlCol="0">
            <a:spAutoFit/>
          </a:bodyPr>
          <a:lstStyle/>
          <a:p>
            <a:pPr marL="12700">
              <a:lnSpc>
                <a:spcPct val="100000"/>
              </a:lnSpc>
              <a:spcBef>
                <a:spcPts val="100"/>
              </a:spcBef>
              <a:tabLst>
                <a:tab pos="3045460" algn="l"/>
                <a:tab pos="4650105" algn="l"/>
              </a:tabLst>
            </a:pPr>
            <a:r>
              <a:rPr spc="-5" dirty="0"/>
              <a:t>H</a:t>
            </a:r>
            <a:r>
              <a:rPr spc="-535" dirty="0"/>
              <a:t> </a:t>
            </a:r>
            <a:r>
              <a:rPr spc="-335" dirty="0"/>
              <a:t>E</a:t>
            </a:r>
            <a:r>
              <a:rPr spc="-535" dirty="0"/>
              <a:t> </a:t>
            </a:r>
            <a:r>
              <a:rPr spc="80" dirty="0"/>
              <a:t>A</a:t>
            </a:r>
            <a:r>
              <a:rPr spc="-530" dirty="0"/>
              <a:t> </a:t>
            </a:r>
            <a:r>
              <a:rPr spc="80" dirty="0"/>
              <a:t>D</a:t>
            </a:r>
            <a:r>
              <a:rPr spc="-535" dirty="0"/>
              <a:t> </a:t>
            </a:r>
            <a:r>
              <a:rPr spc="-335" dirty="0"/>
              <a:t>E</a:t>
            </a:r>
            <a:r>
              <a:rPr spc="-530" dirty="0"/>
              <a:t> </a:t>
            </a:r>
            <a:r>
              <a:rPr spc="-585" dirty="0"/>
              <a:t>R	</a:t>
            </a:r>
            <a:r>
              <a:rPr spc="-170" dirty="0"/>
              <a:t>B</a:t>
            </a:r>
            <a:r>
              <a:rPr spc="-535" dirty="0"/>
              <a:t> </a:t>
            </a:r>
            <a:r>
              <a:rPr spc="80" dirty="0"/>
              <a:t>A</a:t>
            </a:r>
            <a:r>
              <a:rPr spc="-535" dirty="0"/>
              <a:t> </a:t>
            </a:r>
            <a:r>
              <a:rPr spc="-585" dirty="0"/>
              <a:t>R	</a:t>
            </a:r>
            <a:r>
              <a:rPr spc="-85" dirty="0"/>
              <a:t>C</a:t>
            </a:r>
            <a:r>
              <a:rPr spc="-555" dirty="0"/>
              <a:t> </a:t>
            </a:r>
            <a:r>
              <a:rPr spc="250" dirty="0"/>
              <a:t>O</a:t>
            </a:r>
            <a:r>
              <a:rPr spc="-555" dirty="0"/>
              <a:t> </a:t>
            </a:r>
            <a:r>
              <a:rPr spc="-254" dirty="0"/>
              <a:t>L</a:t>
            </a:r>
            <a:r>
              <a:rPr spc="-555" dirty="0"/>
              <a:t> </a:t>
            </a:r>
            <a:r>
              <a:rPr spc="250" dirty="0"/>
              <a:t>O</a:t>
            </a:r>
            <a:r>
              <a:rPr spc="-555" dirty="0"/>
              <a:t> </a:t>
            </a:r>
            <a:r>
              <a:rPr spc="-585" dirty="0"/>
              <a:t>R</a:t>
            </a:r>
          </a:p>
        </p:txBody>
      </p:sp>
      <p:sp>
        <p:nvSpPr>
          <p:cNvPr id="3" name="object 3"/>
          <p:cNvSpPr/>
          <p:nvPr/>
        </p:nvSpPr>
        <p:spPr>
          <a:xfrm>
            <a:off x="7251700" y="2247900"/>
            <a:ext cx="5308600" cy="5257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98500" y="2209800"/>
            <a:ext cx="5726430" cy="1884680"/>
          </a:xfrm>
          <a:prstGeom prst="rect">
            <a:avLst/>
          </a:prstGeom>
        </p:spPr>
        <p:txBody>
          <a:bodyPr vert="horz" wrap="square" lIns="0" tIns="12700" rIns="0" bIns="0" rtlCol="0">
            <a:spAutoFit/>
          </a:bodyPr>
          <a:lstStyle/>
          <a:p>
            <a:pPr marL="25400">
              <a:lnSpc>
                <a:spcPct val="100000"/>
              </a:lnSpc>
              <a:spcBef>
                <a:spcPts val="100"/>
              </a:spcBef>
            </a:pPr>
            <a:r>
              <a:rPr sz="2000" dirty="0">
                <a:solidFill>
                  <a:srgbClr val="55D7FF"/>
                </a:solidFill>
                <a:latin typeface="Courier New"/>
                <a:cs typeface="Courier New"/>
              </a:rPr>
              <a:t>www/index.html</a:t>
            </a:r>
            <a:endParaRPr sz="2000">
              <a:latin typeface="Courier New"/>
              <a:cs typeface="Courier New"/>
            </a:endParaRPr>
          </a:p>
          <a:p>
            <a:pPr>
              <a:lnSpc>
                <a:spcPct val="100000"/>
              </a:lnSpc>
              <a:spcBef>
                <a:spcPts val="30"/>
              </a:spcBef>
            </a:pPr>
            <a:endParaRPr sz="1800">
              <a:latin typeface="Times New Roman"/>
              <a:cs typeface="Times New Roman"/>
            </a:endParaRPr>
          </a:p>
          <a:p>
            <a:pPr marL="12700">
              <a:lnSpc>
                <a:spcPts val="2570"/>
              </a:lnSpc>
              <a:tabLst>
                <a:tab pos="2192020" algn="l"/>
              </a:tabLst>
            </a:pPr>
            <a:r>
              <a:rPr sz="2200" b="1" dirty="0">
                <a:solidFill>
                  <a:srgbClr val="8FCCF2"/>
                </a:solidFill>
                <a:latin typeface="Courier New"/>
                <a:cs typeface="Courier New"/>
              </a:rPr>
              <a:t>&lt;ion-nav-bar	</a:t>
            </a:r>
            <a:r>
              <a:rPr sz="2200" b="1" spc="-5" dirty="0">
                <a:solidFill>
                  <a:srgbClr val="F5A68B"/>
                </a:solidFill>
                <a:latin typeface="Courier New"/>
                <a:cs typeface="Courier New"/>
              </a:rPr>
              <a:t>class</a:t>
            </a:r>
            <a:r>
              <a:rPr sz="2200" spc="-5" dirty="0">
                <a:solidFill>
                  <a:srgbClr val="D9D9D9"/>
                </a:solidFill>
                <a:latin typeface="Courier New"/>
                <a:cs typeface="Courier New"/>
              </a:rPr>
              <a:t>=</a:t>
            </a:r>
            <a:r>
              <a:rPr sz="2200" spc="-5" dirty="0">
                <a:solidFill>
                  <a:srgbClr val="96E284"/>
                </a:solidFill>
                <a:latin typeface="Courier New"/>
                <a:cs typeface="Courier New"/>
              </a:rPr>
              <a:t>"bar-positive"</a:t>
            </a:r>
            <a:r>
              <a:rPr sz="2200" b="1" spc="-5" dirty="0">
                <a:solidFill>
                  <a:srgbClr val="8FCCF2"/>
                </a:solidFill>
                <a:latin typeface="Courier New"/>
                <a:cs typeface="Courier New"/>
              </a:rPr>
              <a:t>&gt;</a:t>
            </a:r>
            <a:endParaRPr sz="2200">
              <a:latin typeface="Courier New"/>
              <a:cs typeface="Courier New"/>
            </a:endParaRPr>
          </a:p>
          <a:p>
            <a:pPr marL="683260">
              <a:lnSpc>
                <a:spcPts val="2500"/>
              </a:lnSpc>
            </a:pPr>
            <a:r>
              <a:rPr sz="2200" b="1" dirty="0">
                <a:solidFill>
                  <a:srgbClr val="8FCCF2"/>
                </a:solidFill>
                <a:latin typeface="Courier New"/>
                <a:cs typeface="Courier New"/>
              </a:rPr>
              <a:t>&lt;ion-nav-back-button&gt;</a:t>
            </a:r>
            <a:endParaRPr sz="2200">
              <a:latin typeface="Courier New"/>
              <a:cs typeface="Courier New"/>
            </a:endParaRPr>
          </a:p>
          <a:p>
            <a:pPr marL="683260">
              <a:lnSpc>
                <a:spcPts val="2500"/>
              </a:lnSpc>
            </a:pPr>
            <a:r>
              <a:rPr sz="2200" b="1" dirty="0">
                <a:solidFill>
                  <a:srgbClr val="8FCCF2"/>
                </a:solidFill>
                <a:latin typeface="Courier New"/>
                <a:cs typeface="Courier New"/>
              </a:rPr>
              <a:t>&lt;/ion-nav-back-button&gt;</a:t>
            </a:r>
            <a:endParaRPr sz="2200">
              <a:latin typeface="Courier New"/>
              <a:cs typeface="Courier New"/>
            </a:endParaRPr>
          </a:p>
          <a:p>
            <a:pPr marL="12700">
              <a:lnSpc>
                <a:spcPts val="2570"/>
              </a:lnSpc>
            </a:pPr>
            <a:r>
              <a:rPr sz="2200" b="1" dirty="0">
                <a:solidFill>
                  <a:srgbClr val="8FCCF2"/>
                </a:solidFill>
                <a:latin typeface="Courier New"/>
                <a:cs typeface="Courier New"/>
              </a:rPr>
              <a:t>&lt;/ion-nav-bar&gt;</a:t>
            </a:r>
            <a:endParaRPr sz="2200">
              <a:latin typeface="Courier New"/>
              <a:cs typeface="Courier New"/>
            </a:endParaRPr>
          </a:p>
        </p:txBody>
      </p:sp>
      <p:sp>
        <p:nvSpPr>
          <p:cNvPr id="5" name="object 5"/>
          <p:cNvSpPr/>
          <p:nvPr/>
        </p:nvSpPr>
        <p:spPr>
          <a:xfrm>
            <a:off x="5700331" y="3172891"/>
            <a:ext cx="1611756" cy="61404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73100" y="6540500"/>
            <a:ext cx="4720590" cy="932180"/>
          </a:xfrm>
          <a:prstGeom prst="rect">
            <a:avLst/>
          </a:prstGeom>
        </p:spPr>
        <p:txBody>
          <a:bodyPr vert="horz" wrap="square" lIns="0" tIns="12700" rIns="0" bIns="0" rtlCol="0">
            <a:spAutoFit/>
          </a:bodyPr>
          <a:lstStyle/>
          <a:p>
            <a:pPr marL="25400">
              <a:lnSpc>
                <a:spcPct val="100000"/>
              </a:lnSpc>
              <a:spcBef>
                <a:spcPts val="100"/>
              </a:spcBef>
            </a:pPr>
            <a:r>
              <a:rPr sz="2000" dirty="0">
                <a:solidFill>
                  <a:srgbClr val="55D7FF"/>
                </a:solidFill>
                <a:latin typeface="Courier New"/>
                <a:cs typeface="Courier New"/>
              </a:rPr>
              <a:t>scss/partials/_variables.scss</a:t>
            </a:r>
            <a:endParaRPr sz="2000">
              <a:latin typeface="Courier New"/>
              <a:cs typeface="Courier New"/>
            </a:endParaRPr>
          </a:p>
          <a:p>
            <a:pPr>
              <a:lnSpc>
                <a:spcPct val="100000"/>
              </a:lnSpc>
              <a:spcBef>
                <a:spcPts val="30"/>
              </a:spcBef>
            </a:pPr>
            <a:endParaRPr sz="1800">
              <a:latin typeface="Times New Roman"/>
              <a:cs typeface="Times New Roman"/>
            </a:endParaRPr>
          </a:p>
          <a:p>
            <a:pPr marL="12700">
              <a:lnSpc>
                <a:spcPct val="100000"/>
              </a:lnSpc>
            </a:pPr>
            <a:r>
              <a:rPr sz="2200" b="1" spc="-5" dirty="0">
                <a:solidFill>
                  <a:srgbClr val="8FCCF2"/>
                </a:solidFill>
                <a:latin typeface="Courier New"/>
                <a:cs typeface="Courier New"/>
              </a:rPr>
              <a:t>$positive: </a:t>
            </a:r>
            <a:r>
              <a:rPr sz="2200" b="1" spc="-5" dirty="0">
                <a:solidFill>
                  <a:srgbClr val="F5A68B"/>
                </a:solidFill>
                <a:latin typeface="Courier New"/>
                <a:cs typeface="Courier New"/>
              </a:rPr>
              <a:t>#08b1ff</a:t>
            </a:r>
            <a:r>
              <a:rPr sz="2200" b="1" spc="-85" dirty="0">
                <a:solidFill>
                  <a:srgbClr val="F5A68B"/>
                </a:solidFill>
                <a:latin typeface="Courier New"/>
                <a:cs typeface="Courier New"/>
              </a:rPr>
              <a:t> </a:t>
            </a:r>
            <a:r>
              <a:rPr sz="2200" b="1" dirty="0">
                <a:solidFill>
                  <a:srgbClr val="F5A68B"/>
                </a:solidFill>
                <a:latin typeface="Courier New"/>
                <a:cs typeface="Courier New"/>
              </a:rPr>
              <a:t>!default</a:t>
            </a:r>
            <a:r>
              <a:rPr sz="2200" b="1" dirty="0">
                <a:solidFill>
                  <a:srgbClr val="8FCCF2"/>
                </a:solidFill>
                <a:latin typeface="Courier New"/>
                <a:cs typeface="Courier New"/>
              </a:rPr>
              <a:t>;</a:t>
            </a:r>
            <a:endParaRPr sz="2200">
              <a:latin typeface="Courier New"/>
              <a:cs typeface="Courier New"/>
            </a:endParaRPr>
          </a:p>
        </p:txBody>
      </p:sp>
      <p:sp>
        <p:nvSpPr>
          <p:cNvPr id="7" name="object 7"/>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68</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0" y="1333500"/>
            <a:ext cx="4105910" cy="711200"/>
          </a:xfrm>
          <a:prstGeom prst="rect">
            <a:avLst/>
          </a:prstGeom>
        </p:spPr>
        <p:txBody>
          <a:bodyPr vert="horz" wrap="square" lIns="0" tIns="12700" rIns="0" bIns="0" rtlCol="0">
            <a:spAutoFit/>
          </a:bodyPr>
          <a:lstStyle/>
          <a:p>
            <a:pPr marL="12700">
              <a:lnSpc>
                <a:spcPct val="100000"/>
              </a:lnSpc>
              <a:spcBef>
                <a:spcPts val="100"/>
              </a:spcBef>
            </a:pPr>
            <a:r>
              <a:rPr spc="-5" dirty="0"/>
              <a:t>H</a:t>
            </a:r>
            <a:r>
              <a:rPr spc="-550" dirty="0"/>
              <a:t> </a:t>
            </a:r>
            <a:r>
              <a:rPr spc="250" dirty="0"/>
              <a:t>O</a:t>
            </a:r>
            <a:r>
              <a:rPr spc="-545" dirty="0"/>
              <a:t> </a:t>
            </a:r>
            <a:r>
              <a:rPr spc="250" dirty="0"/>
              <a:t>M</a:t>
            </a:r>
            <a:r>
              <a:rPr spc="-545" dirty="0"/>
              <a:t> </a:t>
            </a:r>
            <a:r>
              <a:rPr spc="-335" dirty="0"/>
              <a:t>E</a:t>
            </a:r>
            <a:r>
              <a:rPr spc="-545" dirty="0"/>
              <a:t> </a:t>
            </a:r>
            <a:r>
              <a:rPr dirty="0"/>
              <a:t>W</a:t>
            </a:r>
            <a:r>
              <a:rPr spc="-545" dirty="0"/>
              <a:t> </a:t>
            </a:r>
            <a:r>
              <a:rPr spc="250" dirty="0"/>
              <a:t>O</a:t>
            </a:r>
            <a:r>
              <a:rPr spc="-550" dirty="0"/>
              <a:t> </a:t>
            </a:r>
            <a:r>
              <a:rPr spc="-585" dirty="0"/>
              <a:t>R</a:t>
            </a:r>
            <a:r>
              <a:rPr spc="-545" dirty="0"/>
              <a:t> </a:t>
            </a:r>
            <a:r>
              <a:rPr spc="-254" dirty="0"/>
              <a:t>K</a:t>
            </a:r>
          </a:p>
        </p:txBody>
      </p:sp>
      <p:sp>
        <p:nvSpPr>
          <p:cNvPr id="5" name="object 5"/>
          <p:cNvSpPr txBox="1">
            <a:spLocks noGrp="1"/>
          </p:cNvSpPr>
          <p:nvPr>
            <p:ph type="sldNum" sz="quarter" idx="7"/>
          </p:nvPr>
        </p:nvSpPr>
        <p:spPr>
          <a:prstGeom prst="rect">
            <a:avLst/>
          </a:prstGeom>
        </p:spPr>
        <p:txBody>
          <a:bodyPr vert="horz" wrap="square" lIns="0" tIns="17780" rIns="0" bIns="0" rtlCol="0">
            <a:spAutoFit/>
          </a:bodyPr>
          <a:lstStyle/>
          <a:p>
            <a:pPr marL="12700">
              <a:lnSpc>
                <a:spcPct val="100000"/>
              </a:lnSpc>
              <a:spcBef>
                <a:spcPts val="140"/>
              </a:spcBef>
            </a:pPr>
            <a:fld id="{81D60167-4931-47E6-BA6A-407CBD079E47}" type="slidenum">
              <a:rPr spc="-70" dirty="0"/>
              <a:t>69</a:t>
            </a:fld>
            <a:r>
              <a:rPr sz="2700" spc="15" baseline="1543" dirty="0"/>
              <a:t>/68</a:t>
            </a:r>
            <a:endParaRPr sz="2700" baseline="1543"/>
          </a:p>
        </p:txBody>
      </p:sp>
      <p:sp>
        <p:nvSpPr>
          <p:cNvPr id="3" name="object 3"/>
          <p:cNvSpPr txBox="1"/>
          <p:nvPr/>
        </p:nvSpPr>
        <p:spPr>
          <a:xfrm>
            <a:off x="2374900" y="8140700"/>
            <a:ext cx="8249920" cy="406400"/>
          </a:xfrm>
          <a:prstGeom prst="rect">
            <a:avLst/>
          </a:prstGeom>
        </p:spPr>
        <p:txBody>
          <a:bodyPr vert="horz" wrap="square" lIns="0" tIns="12700" rIns="0" bIns="0" rtlCol="0">
            <a:spAutoFit/>
          </a:bodyPr>
          <a:lstStyle/>
          <a:p>
            <a:pPr marL="12700">
              <a:lnSpc>
                <a:spcPct val="100000"/>
              </a:lnSpc>
              <a:spcBef>
                <a:spcPts val="100"/>
              </a:spcBef>
            </a:pPr>
            <a:r>
              <a:rPr sz="2500" u="heavy" spc="10" dirty="0">
                <a:solidFill>
                  <a:srgbClr val="FFFFFF"/>
                </a:solidFill>
                <a:uFill>
                  <a:solidFill>
                    <a:srgbClr val="FFFFFF"/>
                  </a:solidFill>
                </a:uFill>
                <a:latin typeface="Arial"/>
                <a:cs typeface="Arial"/>
                <a:hlinkClick r:id="rId2"/>
              </a:rPr>
              <a:t>http://zdrojak.cz/clanky/vyvijime-hybridni-aplikace-v-ionicu</a:t>
            </a:r>
            <a:endParaRPr sz="2500">
              <a:latin typeface="Arial"/>
              <a:cs typeface="Arial"/>
            </a:endParaRPr>
          </a:p>
        </p:txBody>
      </p:sp>
      <p:sp>
        <p:nvSpPr>
          <p:cNvPr id="4" name="object 4"/>
          <p:cNvSpPr txBox="1"/>
          <p:nvPr/>
        </p:nvSpPr>
        <p:spPr>
          <a:xfrm>
            <a:off x="2413000" y="4368800"/>
            <a:ext cx="8185784" cy="1739900"/>
          </a:xfrm>
          <a:prstGeom prst="rect">
            <a:avLst/>
          </a:prstGeom>
        </p:spPr>
        <p:txBody>
          <a:bodyPr vert="horz" wrap="square" lIns="0" tIns="12700" rIns="0" bIns="0" rtlCol="0">
            <a:spAutoFit/>
          </a:bodyPr>
          <a:lstStyle/>
          <a:p>
            <a:pPr algn="ctr">
              <a:lnSpc>
                <a:spcPct val="100000"/>
              </a:lnSpc>
              <a:spcBef>
                <a:spcPts val="100"/>
              </a:spcBef>
            </a:pPr>
            <a:r>
              <a:rPr sz="6000" spc="95" dirty="0">
                <a:solidFill>
                  <a:srgbClr val="FFFFFF"/>
                </a:solidFill>
                <a:latin typeface="Arial"/>
                <a:cs typeface="Arial"/>
              </a:rPr>
              <a:t>Implement </a:t>
            </a:r>
            <a:r>
              <a:rPr sz="6000" spc="-40" dirty="0">
                <a:solidFill>
                  <a:srgbClr val="FFFFFF"/>
                </a:solidFill>
                <a:latin typeface="Arial"/>
                <a:cs typeface="Arial"/>
              </a:rPr>
              <a:t>new</a:t>
            </a:r>
            <a:r>
              <a:rPr sz="6000" spc="-355" dirty="0">
                <a:solidFill>
                  <a:srgbClr val="FFFFFF"/>
                </a:solidFill>
                <a:latin typeface="Arial"/>
                <a:cs typeface="Arial"/>
              </a:rPr>
              <a:t> </a:t>
            </a:r>
            <a:r>
              <a:rPr sz="6000" spc="-45" dirty="0">
                <a:solidFill>
                  <a:srgbClr val="FFFFFF"/>
                </a:solidFill>
                <a:latin typeface="Arial"/>
                <a:cs typeface="Arial"/>
              </a:rPr>
              <a:t>features</a:t>
            </a:r>
            <a:endParaRPr sz="6000">
              <a:latin typeface="Arial"/>
              <a:cs typeface="Arial"/>
            </a:endParaRPr>
          </a:p>
          <a:p>
            <a:pPr marR="3175" algn="ctr">
              <a:lnSpc>
                <a:spcPct val="100000"/>
              </a:lnSpc>
              <a:spcBef>
                <a:spcPts val="3300"/>
              </a:spcBef>
            </a:pPr>
            <a:r>
              <a:rPr sz="2500" u="heavy" spc="40" dirty="0">
                <a:solidFill>
                  <a:srgbClr val="FFFFFF"/>
                </a:solidFill>
                <a:uFill>
                  <a:solidFill>
                    <a:srgbClr val="FFFFFF"/>
                  </a:solidFill>
                </a:uFill>
                <a:latin typeface="Arial"/>
                <a:cs typeface="Arial"/>
                <a:hlinkClick r:id="rId3"/>
              </a:rPr>
              <a:t>http://goo.gl/GnEE8E</a:t>
            </a:r>
            <a:endParaRPr sz="250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p:cNvSpPr>
          <p:nvPr/>
        </p:nvSpPr>
        <p:spPr>
          <a:xfrm>
            <a:off x="698500" y="647700"/>
            <a:ext cx="7300595" cy="711200"/>
          </a:xfrm>
          <a:prstGeom prst="rect">
            <a:avLst/>
          </a:prstGeom>
        </p:spPr>
        <p:txBody>
          <a:bodyPr vert="horz" wrap="square" lIns="0" tIns="12700" rIns="0" bIns="0" rtlCol="0">
            <a:spAutoFit/>
          </a:bodyPr>
          <a:lstStyle>
            <a:lvl1pPr>
              <a:defRPr sz="4500" b="0" i="0">
                <a:solidFill>
                  <a:srgbClr val="55D7FF"/>
                </a:solidFill>
                <a:latin typeface="Arial"/>
                <a:ea typeface="+mj-ea"/>
                <a:cs typeface="Arial"/>
              </a:defRPr>
            </a:lvl1pPr>
          </a:lstStyle>
          <a:p>
            <a:pPr marL="12700">
              <a:spcBef>
                <a:spcPts val="100"/>
              </a:spcBef>
              <a:tabLst>
                <a:tab pos="3380740" algn="l"/>
              </a:tabLst>
            </a:pPr>
            <a:r>
              <a:rPr lang="pt-BR" spc="-420" smtClean="0"/>
              <a:t>P</a:t>
            </a:r>
            <a:r>
              <a:rPr lang="pt-BR" spc="-535" smtClean="0"/>
              <a:t> </a:t>
            </a:r>
            <a:r>
              <a:rPr lang="pt-BR" spc="-585" smtClean="0"/>
              <a:t>R</a:t>
            </a:r>
            <a:r>
              <a:rPr lang="pt-BR" spc="-535" smtClean="0"/>
              <a:t> </a:t>
            </a:r>
            <a:r>
              <a:rPr lang="pt-BR" spc="250" smtClean="0"/>
              <a:t>O</a:t>
            </a:r>
            <a:r>
              <a:rPr lang="pt-BR" spc="-530" smtClean="0"/>
              <a:t> </a:t>
            </a:r>
            <a:r>
              <a:rPr lang="pt-BR" spc="-85" smtClean="0"/>
              <a:t>J</a:t>
            </a:r>
            <a:r>
              <a:rPr lang="pt-BR" spc="-535" smtClean="0"/>
              <a:t> </a:t>
            </a:r>
            <a:r>
              <a:rPr lang="pt-BR" spc="-335" smtClean="0"/>
              <a:t>E</a:t>
            </a:r>
            <a:r>
              <a:rPr lang="pt-BR" spc="-530" smtClean="0"/>
              <a:t> </a:t>
            </a:r>
            <a:r>
              <a:rPr lang="pt-BR" spc="-85" smtClean="0"/>
              <a:t>C</a:t>
            </a:r>
            <a:r>
              <a:rPr lang="pt-BR" spc="-535" smtClean="0"/>
              <a:t> </a:t>
            </a:r>
            <a:r>
              <a:rPr lang="pt-BR" spc="-170" smtClean="0"/>
              <a:t>T	</a:t>
            </a:r>
            <a:r>
              <a:rPr lang="pt-BR" spc="-500" smtClean="0"/>
              <a:t>S</a:t>
            </a:r>
            <a:r>
              <a:rPr lang="pt-BR" spc="-545" smtClean="0"/>
              <a:t> </a:t>
            </a:r>
            <a:r>
              <a:rPr lang="pt-BR" spc="-170" smtClean="0"/>
              <a:t>T</a:t>
            </a:r>
            <a:r>
              <a:rPr lang="pt-BR" spc="-540" smtClean="0"/>
              <a:t> </a:t>
            </a:r>
            <a:r>
              <a:rPr lang="pt-BR" spc="-585" smtClean="0"/>
              <a:t>R</a:t>
            </a:r>
            <a:r>
              <a:rPr lang="pt-BR" spc="-545" smtClean="0"/>
              <a:t> </a:t>
            </a:r>
            <a:r>
              <a:rPr lang="pt-BR" spc="-175" smtClean="0"/>
              <a:t>U</a:t>
            </a:r>
            <a:r>
              <a:rPr lang="pt-BR" spc="-545" smtClean="0"/>
              <a:t> </a:t>
            </a:r>
            <a:r>
              <a:rPr lang="pt-BR" spc="-85" smtClean="0"/>
              <a:t>C</a:t>
            </a:r>
            <a:r>
              <a:rPr lang="pt-BR" spc="-545" smtClean="0"/>
              <a:t> </a:t>
            </a:r>
            <a:r>
              <a:rPr lang="pt-BR" spc="-170" smtClean="0"/>
              <a:t>T</a:t>
            </a:r>
            <a:r>
              <a:rPr lang="pt-BR" spc="-540" smtClean="0"/>
              <a:t> </a:t>
            </a:r>
            <a:r>
              <a:rPr lang="pt-BR" spc="-175" smtClean="0"/>
              <a:t>U</a:t>
            </a:r>
            <a:r>
              <a:rPr lang="pt-BR" spc="-545" smtClean="0"/>
              <a:t> </a:t>
            </a:r>
            <a:r>
              <a:rPr lang="pt-BR" spc="-585" smtClean="0"/>
              <a:t>R</a:t>
            </a:r>
            <a:r>
              <a:rPr lang="pt-BR" spc="-545" smtClean="0"/>
              <a:t> </a:t>
            </a:r>
            <a:r>
              <a:rPr lang="pt-BR" spc="-335" smtClean="0"/>
              <a:t>E</a:t>
            </a:r>
            <a:endParaRPr lang="pt-BR" spc="-335" dirty="0"/>
          </a:p>
        </p:txBody>
      </p:sp>
      <p:sp>
        <p:nvSpPr>
          <p:cNvPr id="4" name="object 4"/>
          <p:cNvSpPr/>
          <p:nvPr/>
        </p:nvSpPr>
        <p:spPr>
          <a:xfrm>
            <a:off x="660400" y="1650657"/>
            <a:ext cx="11684000" cy="7468870"/>
          </a:xfrm>
          <a:custGeom>
            <a:avLst/>
            <a:gdLst/>
            <a:ahLst/>
            <a:cxnLst/>
            <a:rect l="l" t="t" r="r" b="b"/>
            <a:pathLst>
              <a:path w="11684000" h="7468870">
                <a:moveTo>
                  <a:pt x="0" y="0"/>
                </a:moveTo>
                <a:lnTo>
                  <a:pt x="11684000" y="0"/>
                </a:lnTo>
                <a:lnTo>
                  <a:pt x="11684000" y="7468298"/>
                </a:lnTo>
                <a:lnTo>
                  <a:pt x="0" y="7468298"/>
                </a:lnTo>
                <a:lnTo>
                  <a:pt x="0" y="0"/>
                </a:lnTo>
                <a:close/>
              </a:path>
            </a:pathLst>
          </a:custGeom>
          <a:ln w="12700">
            <a:solidFill>
              <a:srgbClr val="4F4F4F"/>
            </a:solidFill>
          </a:ln>
        </p:spPr>
        <p:txBody>
          <a:bodyPr wrap="square" lIns="0" tIns="0" rIns="0" bIns="0" rtlCol="0"/>
          <a:lstStyle/>
          <a:p>
            <a:endParaRPr/>
          </a:p>
        </p:txBody>
      </p:sp>
      <p:pic>
        <p:nvPicPr>
          <p:cNvPr id="1026" name="Picture 2" descr="https://blobscdn.gitbook.com/v0/b/gitbook-28427.appspot.com/o/assets%2F-LX5O9ed6QuUbQmpkuCd%2F-LXJuCZodjPQclJ0CX7B%2F-LXJvivrGzdqLH1WhAS4%2FScreen%20Shot%202019-01-28%20at%2011.48.08%20AM.png?alt=media&amp;token=0e14d804-be77-41e3-85c2-85409e855b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449" y="37322"/>
            <a:ext cx="3352800" cy="9191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extBox 1"/>
          <p:cNvSpPr txBox="1"/>
          <p:nvPr/>
        </p:nvSpPr>
        <p:spPr>
          <a:xfrm>
            <a:off x="1244600" y="2438400"/>
            <a:ext cx="3397918" cy="769441"/>
          </a:xfrm>
          <a:prstGeom prst="rect">
            <a:avLst/>
          </a:prstGeom>
          <a:noFill/>
        </p:spPr>
        <p:txBody>
          <a:bodyPr wrap="none" rtlCol="0">
            <a:spAutoFit/>
          </a:bodyPr>
          <a:lstStyle/>
          <a:p>
            <a:r>
              <a:rPr lang="en-US" sz="4400" b="1" dirty="0">
                <a:solidFill>
                  <a:schemeClr val="bg1"/>
                </a:solidFill>
              </a:rPr>
              <a:t>With Cordova</a:t>
            </a:r>
          </a:p>
        </p:txBody>
      </p:sp>
      <p:sp>
        <p:nvSpPr>
          <p:cNvPr id="5" name="Oval 4"/>
          <p:cNvSpPr/>
          <p:nvPr/>
        </p:nvSpPr>
        <p:spPr>
          <a:xfrm>
            <a:off x="9001449" y="2438400"/>
            <a:ext cx="2834951"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001449" y="5257800"/>
            <a:ext cx="3342951"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2279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225">
              <a:lnSpc>
                <a:spcPct val="100000"/>
              </a:lnSpc>
              <a:spcBef>
                <a:spcPts val="100"/>
              </a:spcBef>
            </a:pPr>
            <a:r>
              <a:rPr spc="250" dirty="0"/>
              <a:t>Q</a:t>
            </a:r>
            <a:r>
              <a:rPr spc="-545" dirty="0"/>
              <a:t> </a:t>
            </a:r>
            <a:r>
              <a:rPr spc="-175" dirty="0"/>
              <a:t>U</a:t>
            </a:r>
            <a:r>
              <a:rPr spc="-545" dirty="0"/>
              <a:t> </a:t>
            </a:r>
            <a:r>
              <a:rPr spc="-335" dirty="0"/>
              <a:t>E</a:t>
            </a:r>
            <a:r>
              <a:rPr spc="-545" dirty="0"/>
              <a:t> </a:t>
            </a:r>
            <a:r>
              <a:rPr spc="-500" dirty="0"/>
              <a:t>S</a:t>
            </a:r>
            <a:r>
              <a:rPr spc="-540" dirty="0"/>
              <a:t> </a:t>
            </a:r>
            <a:r>
              <a:rPr spc="-170" dirty="0"/>
              <a:t>T</a:t>
            </a:r>
            <a:r>
              <a:rPr spc="-545" dirty="0"/>
              <a:t> </a:t>
            </a:r>
            <a:r>
              <a:rPr spc="-85" dirty="0"/>
              <a:t>I</a:t>
            </a:r>
            <a:r>
              <a:rPr spc="-545" dirty="0"/>
              <a:t> </a:t>
            </a:r>
            <a:r>
              <a:rPr spc="250" dirty="0"/>
              <a:t>O</a:t>
            </a:r>
            <a:r>
              <a:rPr spc="-540" dirty="0"/>
              <a:t> </a:t>
            </a:r>
            <a:r>
              <a:rPr spc="250" dirty="0"/>
              <a:t>N</a:t>
            </a:r>
            <a:r>
              <a:rPr spc="-545" dirty="0"/>
              <a:t> </a:t>
            </a:r>
            <a:r>
              <a:rPr spc="-500" dirty="0"/>
              <a:t>S</a:t>
            </a:r>
            <a:r>
              <a:rPr spc="-545" dirty="0"/>
              <a:t> </a:t>
            </a:r>
            <a:r>
              <a:rPr spc="-420" dirty="0"/>
              <a:t>?</a:t>
            </a:r>
          </a:p>
        </p:txBody>
      </p:sp>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70</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7900" y="4025900"/>
            <a:ext cx="3418204" cy="482600"/>
          </a:xfrm>
          <a:prstGeom prst="rect">
            <a:avLst/>
          </a:prstGeom>
        </p:spPr>
        <p:txBody>
          <a:bodyPr vert="horz" wrap="square" lIns="0" tIns="12700" rIns="0" bIns="0" rtlCol="0">
            <a:spAutoFit/>
          </a:bodyPr>
          <a:lstStyle/>
          <a:p>
            <a:pPr marL="12700">
              <a:lnSpc>
                <a:spcPct val="100000"/>
              </a:lnSpc>
              <a:spcBef>
                <a:spcPts val="100"/>
              </a:spcBef>
              <a:tabLst>
                <a:tab pos="1116965" algn="l"/>
              </a:tabLst>
            </a:pPr>
            <a:r>
              <a:rPr sz="3000" spc="409" dirty="0"/>
              <a:t>JAN	</a:t>
            </a:r>
            <a:r>
              <a:rPr sz="3000" spc="280" dirty="0"/>
              <a:t>VÁCL</a:t>
            </a:r>
            <a:r>
              <a:rPr sz="3000" spc="-395" dirty="0"/>
              <a:t> </a:t>
            </a:r>
            <a:r>
              <a:rPr sz="3000" spc="310" dirty="0"/>
              <a:t>AVÍK</a:t>
            </a:r>
            <a:r>
              <a:rPr sz="3000" spc="-355" dirty="0"/>
              <a:t> </a:t>
            </a:r>
            <a:endParaRPr sz="3000"/>
          </a:p>
        </p:txBody>
      </p:sp>
      <p:sp>
        <p:nvSpPr>
          <p:cNvPr id="3" name="object 3"/>
          <p:cNvSpPr txBox="1"/>
          <p:nvPr/>
        </p:nvSpPr>
        <p:spPr>
          <a:xfrm>
            <a:off x="5105400" y="4648200"/>
            <a:ext cx="2802255" cy="2283460"/>
          </a:xfrm>
          <a:prstGeom prst="rect">
            <a:avLst/>
          </a:prstGeom>
        </p:spPr>
        <p:txBody>
          <a:bodyPr vert="horz" wrap="square" lIns="0" tIns="12700" rIns="0" bIns="0" rtlCol="0">
            <a:spAutoFit/>
          </a:bodyPr>
          <a:lstStyle/>
          <a:p>
            <a:pPr marR="19050" algn="ctr">
              <a:lnSpc>
                <a:spcPct val="100000"/>
              </a:lnSpc>
              <a:spcBef>
                <a:spcPts val="100"/>
              </a:spcBef>
            </a:pPr>
            <a:r>
              <a:rPr sz="2400" spc="-80" dirty="0">
                <a:solidFill>
                  <a:srgbClr val="FFFFFF"/>
                </a:solidFill>
                <a:latin typeface="Arial"/>
                <a:cs typeface="Arial"/>
              </a:rPr>
              <a:t>@janvaclavik</a:t>
            </a:r>
            <a:endParaRPr sz="2400">
              <a:latin typeface="Arial"/>
              <a:cs typeface="Arial"/>
            </a:endParaRPr>
          </a:p>
          <a:p>
            <a:pPr>
              <a:lnSpc>
                <a:spcPct val="100000"/>
              </a:lnSpc>
            </a:pPr>
            <a:endParaRPr sz="3300">
              <a:latin typeface="Times New Roman"/>
              <a:cs typeface="Times New Roman"/>
            </a:endParaRPr>
          </a:p>
          <a:p>
            <a:pPr>
              <a:lnSpc>
                <a:spcPct val="100000"/>
              </a:lnSpc>
              <a:spcBef>
                <a:spcPts val="15"/>
              </a:spcBef>
            </a:pPr>
            <a:endParaRPr sz="3050">
              <a:latin typeface="Times New Roman"/>
              <a:cs typeface="Times New Roman"/>
            </a:endParaRPr>
          </a:p>
          <a:p>
            <a:pPr algn="ctr">
              <a:lnSpc>
                <a:spcPct val="100000"/>
              </a:lnSpc>
              <a:tabLst>
                <a:tab pos="1922780" algn="l"/>
              </a:tabLst>
            </a:pPr>
            <a:r>
              <a:rPr sz="3000" spc="415" dirty="0">
                <a:solidFill>
                  <a:srgbClr val="55D7FF"/>
                </a:solidFill>
                <a:latin typeface="Arial"/>
                <a:cs typeface="Arial"/>
              </a:rPr>
              <a:t>DANIEL	</a:t>
            </a:r>
            <a:r>
              <a:rPr sz="3000" spc="-335" dirty="0">
                <a:solidFill>
                  <a:srgbClr val="55D7FF"/>
                </a:solidFill>
                <a:latin typeface="Arial"/>
                <a:cs typeface="Arial"/>
              </a:rPr>
              <a:t>R</a:t>
            </a:r>
            <a:r>
              <a:rPr sz="3000" spc="-465" dirty="0">
                <a:solidFill>
                  <a:srgbClr val="55D7FF"/>
                </a:solidFill>
                <a:latin typeface="Arial"/>
                <a:cs typeface="Arial"/>
              </a:rPr>
              <a:t> </a:t>
            </a:r>
            <a:r>
              <a:rPr sz="3000" spc="-10" dirty="0">
                <a:solidFill>
                  <a:srgbClr val="55D7FF"/>
                </a:solidFill>
                <a:latin typeface="Arial"/>
                <a:cs typeface="Arial"/>
              </a:rPr>
              <a:t>YS</a:t>
            </a:r>
            <a:r>
              <a:rPr sz="3000" spc="-355" dirty="0">
                <a:solidFill>
                  <a:srgbClr val="55D7FF"/>
                </a:solidFill>
                <a:latin typeface="Arial"/>
                <a:cs typeface="Arial"/>
              </a:rPr>
              <a:t> </a:t>
            </a:r>
            <a:endParaRPr sz="3000">
              <a:latin typeface="Arial"/>
              <a:cs typeface="Arial"/>
            </a:endParaRPr>
          </a:p>
          <a:p>
            <a:pPr marR="1905" algn="ctr">
              <a:lnSpc>
                <a:spcPct val="100000"/>
              </a:lnSpc>
              <a:spcBef>
                <a:spcPts val="1100"/>
              </a:spcBef>
            </a:pPr>
            <a:r>
              <a:rPr sz="2400" spc="-70" dirty="0">
                <a:solidFill>
                  <a:srgbClr val="FFFFFF"/>
                </a:solidFill>
                <a:latin typeface="Arial"/>
                <a:cs typeface="Arial"/>
              </a:rPr>
              <a:t>@danielrys</a:t>
            </a:r>
            <a:endParaRPr sz="2400">
              <a:latin typeface="Arial"/>
              <a:cs typeface="Arial"/>
            </a:endParaRPr>
          </a:p>
        </p:txBody>
      </p:sp>
      <p:sp>
        <p:nvSpPr>
          <p:cNvPr id="4" name="object 4"/>
          <p:cNvSpPr/>
          <p:nvPr/>
        </p:nvSpPr>
        <p:spPr>
          <a:xfrm>
            <a:off x="5346700" y="1003300"/>
            <a:ext cx="2311400" cy="10287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365500" y="8775700"/>
            <a:ext cx="6281420" cy="406400"/>
          </a:xfrm>
          <a:prstGeom prst="rect">
            <a:avLst/>
          </a:prstGeom>
        </p:spPr>
        <p:txBody>
          <a:bodyPr vert="horz" wrap="square" lIns="0" tIns="12700" rIns="0" bIns="0" rtlCol="0">
            <a:spAutoFit/>
          </a:bodyPr>
          <a:lstStyle/>
          <a:p>
            <a:pPr marL="12700">
              <a:lnSpc>
                <a:spcPct val="100000"/>
              </a:lnSpc>
              <a:spcBef>
                <a:spcPts val="100"/>
              </a:spcBef>
            </a:pPr>
            <a:r>
              <a:rPr sz="2500" spc="200" dirty="0">
                <a:solidFill>
                  <a:srgbClr val="FFFFFF"/>
                </a:solidFill>
                <a:latin typeface="Arial"/>
                <a:cs typeface="Arial"/>
                <a:hlinkClick r:id="rId3"/>
              </a:rPr>
              <a:t>WW</a:t>
            </a:r>
            <a:r>
              <a:rPr sz="2500" spc="-310" dirty="0">
                <a:solidFill>
                  <a:srgbClr val="FFFFFF"/>
                </a:solidFill>
                <a:latin typeface="Arial"/>
                <a:cs typeface="Arial"/>
                <a:hlinkClick r:id="rId3"/>
              </a:rPr>
              <a:t> </a:t>
            </a:r>
            <a:r>
              <a:rPr sz="2500" spc="145" dirty="0">
                <a:solidFill>
                  <a:srgbClr val="FFFFFF"/>
                </a:solidFill>
                <a:latin typeface="Arial"/>
                <a:cs typeface="Arial"/>
                <a:hlinkClick r:id="rId3"/>
              </a:rPr>
              <a:t>W.USER</a:t>
            </a:r>
            <a:r>
              <a:rPr sz="2500" spc="-290" dirty="0">
                <a:solidFill>
                  <a:srgbClr val="FFFFFF"/>
                </a:solidFill>
                <a:latin typeface="Arial"/>
                <a:cs typeface="Arial"/>
                <a:hlinkClick r:id="rId3"/>
              </a:rPr>
              <a:t> </a:t>
            </a:r>
            <a:r>
              <a:rPr sz="2500" spc="350" dirty="0">
                <a:solidFill>
                  <a:srgbClr val="FFFFFF"/>
                </a:solidFill>
                <a:latin typeface="Arial"/>
                <a:cs typeface="Arial"/>
                <a:hlinkClick r:id="rId3"/>
              </a:rPr>
              <a:t>TECHNOLOGIES.COM</a:t>
            </a:r>
            <a:r>
              <a:rPr sz="2500" spc="-295" dirty="0">
                <a:solidFill>
                  <a:srgbClr val="FFFFFF"/>
                </a:solidFill>
                <a:latin typeface="Arial"/>
                <a:cs typeface="Arial"/>
                <a:hlinkClick r:id="rId3"/>
              </a:rPr>
              <a:t> </a:t>
            </a:r>
            <a:endParaRPr sz="25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17780" rIns="0" bIns="0" rtlCol="0">
            <a:spAutoFit/>
          </a:bodyPr>
          <a:lstStyle/>
          <a:p>
            <a:pPr marL="25400">
              <a:lnSpc>
                <a:spcPct val="100000"/>
              </a:lnSpc>
              <a:spcBef>
                <a:spcPts val="140"/>
              </a:spcBef>
            </a:pPr>
            <a:fld id="{81D60167-4931-47E6-BA6A-407CBD079E47}" type="slidenum">
              <a:rPr spc="-70" dirty="0"/>
              <a:t>71</a:t>
            </a:fld>
            <a:r>
              <a:rPr sz="2700" spc="15" baseline="1543" dirty="0"/>
              <a:t>/64</a:t>
            </a:r>
            <a:endParaRPr sz="2700" baseline="1543"/>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8400" y="3150758"/>
            <a:ext cx="7391400" cy="2769989"/>
          </a:xfrm>
        </p:spPr>
        <p:txBody>
          <a:bodyPr/>
          <a:lstStyle/>
          <a:p>
            <a:r>
              <a:rPr lang="en-US" dirty="0">
                <a:solidFill>
                  <a:srgbClr val="FF0000"/>
                </a:solidFill>
              </a:rPr>
              <a:t>The </a:t>
            </a:r>
            <a:r>
              <a:rPr lang="en-US" dirty="0" err="1">
                <a:solidFill>
                  <a:srgbClr val="FF0000"/>
                </a:solidFill>
              </a:rPr>
              <a:t>npm</a:t>
            </a:r>
            <a:r>
              <a:rPr lang="en-US" dirty="0">
                <a:solidFill>
                  <a:srgbClr val="FF0000"/>
                </a:solidFill>
              </a:rPr>
              <a:t> packages installed in the project with the </a:t>
            </a:r>
            <a:r>
              <a:rPr lang="en-US" dirty="0" err="1">
                <a:solidFill>
                  <a:srgbClr val="FF0000"/>
                </a:solidFill>
              </a:rPr>
              <a:t>npm</a:t>
            </a:r>
            <a:r>
              <a:rPr lang="en-US" dirty="0">
                <a:solidFill>
                  <a:srgbClr val="FF0000"/>
                </a:solidFill>
              </a:rPr>
              <a:t> install command.</a:t>
            </a:r>
            <a:r>
              <a:rPr lang="en-US" dirty="0"/>
              <a:t/>
            </a:r>
            <a:br>
              <a:rPr lang="en-US" dirty="0"/>
            </a:br>
            <a:endParaRPr lang="en-US" dirty="0"/>
          </a:p>
        </p:txBody>
      </p:sp>
      <p:pic>
        <p:nvPicPr>
          <p:cNvPr id="3" name="Picture 2" descr="https://blobscdn.gitbook.com/v0/b/gitbook-28427.appspot.com/o/assets%2F-LX5O9ed6QuUbQmpkuCd%2F-LXJuCZodjPQclJ0CX7B%2F-LXJvivrGzdqLH1WhAS4%2FScreen%20Shot%202019-01-28%20at%2011.48.08%20AM.png?alt=media&amp;token=0e14d804-be77-41e3-85c2-85409e855b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3352800" cy="9191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object 10"/>
          <p:cNvSpPr/>
          <p:nvPr/>
        </p:nvSpPr>
        <p:spPr>
          <a:xfrm>
            <a:off x="2582190" y="109033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4585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8400" y="3494314"/>
            <a:ext cx="7391400" cy="4154984"/>
          </a:xfrm>
        </p:spPr>
        <p:txBody>
          <a:bodyPr/>
          <a:lstStyle/>
          <a:p>
            <a:r>
              <a:rPr lang="en-US" dirty="0"/>
              <a:t>when building the app for different platforms (like </a:t>
            </a:r>
            <a:r>
              <a:rPr lang="en-US" dirty="0" err="1"/>
              <a:t>iOS</a:t>
            </a:r>
            <a:r>
              <a:rPr lang="en-US" dirty="0"/>
              <a:t> or android), this folder will be automatically generated with all the files needed. (only for </a:t>
            </a:r>
            <a:r>
              <a:rPr lang="en-US" dirty="0" err="1"/>
              <a:t>cordova</a:t>
            </a:r>
            <a:r>
              <a:rPr lang="en-US" dirty="0"/>
              <a:t> project)</a:t>
            </a:r>
          </a:p>
        </p:txBody>
      </p:sp>
      <p:pic>
        <p:nvPicPr>
          <p:cNvPr id="3" name="Picture 2" descr="https://blobscdn.gitbook.com/v0/b/gitbook-28427.appspot.com/o/assets%2F-LX5O9ed6QuUbQmpkuCd%2F-LXJuCZodjPQclJ0CX7B%2F-LXJvivrGzdqLH1WhAS4%2FScreen%20Shot%202019-01-28%20at%2011.48.08%20AM.png?alt=media&amp;token=0e14d804-be77-41e3-85c2-85409e855b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3352800" cy="9191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grpSp>
        <p:nvGrpSpPr>
          <p:cNvPr id="6" name="Group 5"/>
          <p:cNvGrpSpPr/>
          <p:nvPr/>
        </p:nvGrpSpPr>
        <p:grpSpPr>
          <a:xfrm>
            <a:off x="2006600" y="1436970"/>
            <a:ext cx="3782340" cy="2068230"/>
            <a:chOff x="2387600" y="990600"/>
            <a:chExt cx="3782340" cy="2068230"/>
          </a:xfrm>
        </p:grpSpPr>
        <p:sp>
          <p:nvSpPr>
            <p:cNvPr id="4" name="object 10"/>
            <p:cNvSpPr/>
            <p:nvPr/>
          </p:nvSpPr>
          <p:spPr>
            <a:xfrm>
              <a:off x="2582190" y="1090330"/>
              <a:ext cx="3587750" cy="1968500"/>
            </a:xfrm>
            <a:custGeom>
              <a:avLst/>
              <a:gdLst/>
              <a:ahLst/>
              <a:cxnLst/>
              <a:rect l="l" t="t" r="r" b="b"/>
              <a:pathLst>
                <a:path w="3587750" h="1968500">
                  <a:moveTo>
                    <a:pt x="3528580" y="1955800"/>
                  </a:moveTo>
                  <a:lnTo>
                    <a:pt x="3526904" y="1955800"/>
                  </a:lnTo>
                  <a:lnTo>
                    <a:pt x="3528047" y="1968500"/>
                  </a:lnTo>
                  <a:lnTo>
                    <a:pt x="3528580" y="1955800"/>
                  </a:lnTo>
                  <a:close/>
                </a:path>
                <a:path w="3587750" h="1968500">
                  <a:moveTo>
                    <a:pt x="3541852" y="1955800"/>
                  </a:moveTo>
                  <a:lnTo>
                    <a:pt x="3535743" y="1955800"/>
                  </a:lnTo>
                  <a:lnTo>
                    <a:pt x="3536746" y="1968500"/>
                  </a:lnTo>
                  <a:lnTo>
                    <a:pt x="3541801" y="1968500"/>
                  </a:lnTo>
                  <a:lnTo>
                    <a:pt x="3541852" y="1955800"/>
                  </a:lnTo>
                  <a:close/>
                </a:path>
                <a:path w="3587750" h="1968500">
                  <a:moveTo>
                    <a:pt x="3573403" y="1955800"/>
                  </a:moveTo>
                  <a:lnTo>
                    <a:pt x="3547465" y="1955800"/>
                  </a:lnTo>
                  <a:lnTo>
                    <a:pt x="3547516" y="1968500"/>
                  </a:lnTo>
                  <a:lnTo>
                    <a:pt x="3572956" y="1968500"/>
                  </a:lnTo>
                  <a:lnTo>
                    <a:pt x="3573403" y="1955800"/>
                  </a:lnTo>
                  <a:close/>
                </a:path>
                <a:path w="3587750" h="1968500">
                  <a:moveTo>
                    <a:pt x="3533317" y="1943100"/>
                  </a:moveTo>
                  <a:lnTo>
                    <a:pt x="3525737" y="1943100"/>
                  </a:lnTo>
                  <a:lnTo>
                    <a:pt x="3528776" y="1955800"/>
                  </a:lnTo>
                  <a:lnTo>
                    <a:pt x="3533272" y="1955800"/>
                  </a:lnTo>
                  <a:lnTo>
                    <a:pt x="3533317" y="1943100"/>
                  </a:lnTo>
                  <a:close/>
                </a:path>
                <a:path w="3587750" h="1968500">
                  <a:moveTo>
                    <a:pt x="3576459" y="1943100"/>
                  </a:moveTo>
                  <a:lnTo>
                    <a:pt x="3538405" y="1943100"/>
                  </a:lnTo>
                  <a:lnTo>
                    <a:pt x="3535735" y="1955800"/>
                  </a:lnTo>
                  <a:lnTo>
                    <a:pt x="3578159" y="1955800"/>
                  </a:lnTo>
                  <a:lnTo>
                    <a:pt x="3576459" y="1943100"/>
                  </a:lnTo>
                  <a:close/>
                </a:path>
                <a:path w="3587750" h="1968500">
                  <a:moveTo>
                    <a:pt x="3531654" y="1930400"/>
                  </a:moveTo>
                  <a:lnTo>
                    <a:pt x="3530015" y="1930400"/>
                  </a:lnTo>
                  <a:lnTo>
                    <a:pt x="3531196" y="1943100"/>
                  </a:lnTo>
                  <a:lnTo>
                    <a:pt x="3531654" y="1930400"/>
                  </a:lnTo>
                  <a:close/>
                </a:path>
                <a:path w="3587750" h="1968500">
                  <a:moveTo>
                    <a:pt x="3540606" y="1930400"/>
                  </a:moveTo>
                  <a:lnTo>
                    <a:pt x="3532620" y="1930400"/>
                  </a:lnTo>
                  <a:lnTo>
                    <a:pt x="3537013" y="1943100"/>
                  </a:lnTo>
                  <a:lnTo>
                    <a:pt x="3540606" y="1930400"/>
                  </a:lnTo>
                  <a:close/>
                </a:path>
                <a:path w="3587750" h="1968500">
                  <a:moveTo>
                    <a:pt x="3578813" y="1917700"/>
                  </a:moveTo>
                  <a:lnTo>
                    <a:pt x="3540349" y="1917700"/>
                  </a:lnTo>
                  <a:lnTo>
                    <a:pt x="3542622" y="1930400"/>
                  </a:lnTo>
                  <a:lnTo>
                    <a:pt x="3540162" y="1943100"/>
                  </a:lnTo>
                  <a:lnTo>
                    <a:pt x="3577183" y="1943100"/>
                  </a:lnTo>
                  <a:lnTo>
                    <a:pt x="3572748" y="1930400"/>
                  </a:lnTo>
                  <a:lnTo>
                    <a:pt x="3578633" y="1930400"/>
                  </a:lnTo>
                  <a:lnTo>
                    <a:pt x="3578813" y="1917700"/>
                  </a:lnTo>
                  <a:close/>
                </a:path>
                <a:path w="3587750" h="1968500">
                  <a:moveTo>
                    <a:pt x="3586302" y="1917700"/>
                  </a:moveTo>
                  <a:lnTo>
                    <a:pt x="3579964" y="1930400"/>
                  </a:lnTo>
                  <a:lnTo>
                    <a:pt x="3585273" y="1930400"/>
                  </a:lnTo>
                  <a:lnTo>
                    <a:pt x="3586302" y="1917700"/>
                  </a:lnTo>
                  <a:close/>
                </a:path>
                <a:path w="3587750" h="1968500">
                  <a:moveTo>
                    <a:pt x="3531497" y="1905000"/>
                  </a:moveTo>
                  <a:lnTo>
                    <a:pt x="3526260" y="1905000"/>
                  </a:lnTo>
                  <a:lnTo>
                    <a:pt x="3529964" y="1917700"/>
                  </a:lnTo>
                  <a:lnTo>
                    <a:pt x="3531497" y="1905000"/>
                  </a:lnTo>
                  <a:close/>
                </a:path>
                <a:path w="3587750" h="1968500">
                  <a:moveTo>
                    <a:pt x="3576688" y="1905000"/>
                  </a:moveTo>
                  <a:lnTo>
                    <a:pt x="3537775" y="1905000"/>
                  </a:lnTo>
                  <a:lnTo>
                    <a:pt x="3531552" y="1917700"/>
                  </a:lnTo>
                  <a:lnTo>
                    <a:pt x="3579287" y="1917700"/>
                  </a:lnTo>
                  <a:lnTo>
                    <a:pt x="3576688" y="1905000"/>
                  </a:lnTo>
                  <a:close/>
                </a:path>
                <a:path w="3587750" h="1968500">
                  <a:moveTo>
                    <a:pt x="3527082" y="1892300"/>
                  </a:moveTo>
                  <a:lnTo>
                    <a:pt x="3525494" y="1892300"/>
                  </a:lnTo>
                  <a:lnTo>
                    <a:pt x="3526739" y="1905000"/>
                  </a:lnTo>
                  <a:lnTo>
                    <a:pt x="3527082" y="1892300"/>
                  </a:lnTo>
                  <a:close/>
                </a:path>
                <a:path w="3587750" h="1968500">
                  <a:moveTo>
                    <a:pt x="3528910" y="1892300"/>
                  </a:moveTo>
                  <a:lnTo>
                    <a:pt x="3527909" y="1892300"/>
                  </a:lnTo>
                  <a:lnTo>
                    <a:pt x="3531660" y="1905000"/>
                  </a:lnTo>
                  <a:lnTo>
                    <a:pt x="3533038" y="1905000"/>
                  </a:lnTo>
                  <a:lnTo>
                    <a:pt x="3528910" y="1892300"/>
                  </a:lnTo>
                  <a:close/>
                </a:path>
                <a:path w="3587750" h="1968500">
                  <a:moveTo>
                    <a:pt x="3578799" y="1892300"/>
                  </a:moveTo>
                  <a:lnTo>
                    <a:pt x="3540201" y="1892300"/>
                  </a:lnTo>
                  <a:lnTo>
                    <a:pt x="3543721" y="1905000"/>
                  </a:lnTo>
                  <a:lnTo>
                    <a:pt x="3581298" y="1905000"/>
                  </a:lnTo>
                  <a:lnTo>
                    <a:pt x="3578799" y="1892300"/>
                  </a:lnTo>
                  <a:close/>
                </a:path>
                <a:path w="3587750" h="1968500">
                  <a:moveTo>
                    <a:pt x="3545296" y="1879600"/>
                  </a:moveTo>
                  <a:lnTo>
                    <a:pt x="3529101" y="1879600"/>
                  </a:lnTo>
                  <a:lnTo>
                    <a:pt x="3526922" y="1892300"/>
                  </a:lnTo>
                  <a:lnTo>
                    <a:pt x="3544430" y="1892300"/>
                  </a:lnTo>
                  <a:lnTo>
                    <a:pt x="3545296" y="1879600"/>
                  </a:lnTo>
                  <a:close/>
                </a:path>
                <a:path w="3587750" h="1968500">
                  <a:moveTo>
                    <a:pt x="3581482" y="1879600"/>
                  </a:moveTo>
                  <a:lnTo>
                    <a:pt x="3550172" y="1879600"/>
                  </a:lnTo>
                  <a:lnTo>
                    <a:pt x="3544430" y="1892300"/>
                  </a:lnTo>
                  <a:lnTo>
                    <a:pt x="3583722" y="1892300"/>
                  </a:lnTo>
                  <a:lnTo>
                    <a:pt x="3581482" y="1879600"/>
                  </a:lnTo>
                  <a:close/>
                </a:path>
                <a:path w="3587750" h="1968500">
                  <a:moveTo>
                    <a:pt x="3541613" y="1866900"/>
                  </a:moveTo>
                  <a:lnTo>
                    <a:pt x="3530669" y="1866900"/>
                  </a:lnTo>
                  <a:lnTo>
                    <a:pt x="3532073" y="1879600"/>
                  </a:lnTo>
                  <a:lnTo>
                    <a:pt x="3538854" y="1879600"/>
                  </a:lnTo>
                  <a:lnTo>
                    <a:pt x="3541613" y="1866900"/>
                  </a:lnTo>
                  <a:close/>
                </a:path>
                <a:path w="3587750" h="1968500">
                  <a:moveTo>
                    <a:pt x="3545765" y="1866900"/>
                  </a:moveTo>
                  <a:lnTo>
                    <a:pt x="3541613" y="1866900"/>
                  </a:lnTo>
                  <a:lnTo>
                    <a:pt x="3538854" y="1879600"/>
                  </a:lnTo>
                  <a:lnTo>
                    <a:pt x="3551472" y="1879600"/>
                  </a:lnTo>
                  <a:lnTo>
                    <a:pt x="3545765" y="1866900"/>
                  </a:lnTo>
                  <a:close/>
                </a:path>
                <a:path w="3587750" h="1968500">
                  <a:moveTo>
                    <a:pt x="3558895" y="1866900"/>
                  </a:moveTo>
                  <a:lnTo>
                    <a:pt x="3545765" y="1866900"/>
                  </a:lnTo>
                  <a:lnTo>
                    <a:pt x="3551472" y="1879600"/>
                  </a:lnTo>
                  <a:lnTo>
                    <a:pt x="3558895" y="1866900"/>
                  </a:lnTo>
                  <a:close/>
                </a:path>
                <a:path w="3587750" h="1968500">
                  <a:moveTo>
                    <a:pt x="3563503" y="1866900"/>
                  </a:moveTo>
                  <a:lnTo>
                    <a:pt x="3558895" y="1866900"/>
                  </a:lnTo>
                  <a:lnTo>
                    <a:pt x="3551472" y="1879600"/>
                  </a:lnTo>
                  <a:lnTo>
                    <a:pt x="3566886" y="1879600"/>
                  </a:lnTo>
                  <a:lnTo>
                    <a:pt x="3568681" y="1877652"/>
                  </a:lnTo>
                  <a:lnTo>
                    <a:pt x="3563503" y="1866900"/>
                  </a:lnTo>
                  <a:close/>
                </a:path>
                <a:path w="3587750" h="1968500">
                  <a:moveTo>
                    <a:pt x="3568681" y="1877652"/>
                  </a:moveTo>
                  <a:lnTo>
                    <a:pt x="3566886" y="1879600"/>
                  </a:lnTo>
                  <a:lnTo>
                    <a:pt x="3569619" y="1879600"/>
                  </a:lnTo>
                  <a:lnTo>
                    <a:pt x="3568681" y="1877652"/>
                  </a:lnTo>
                  <a:close/>
                </a:path>
                <a:path w="3587750" h="1968500">
                  <a:moveTo>
                    <a:pt x="3578593" y="1866900"/>
                  </a:moveTo>
                  <a:lnTo>
                    <a:pt x="3563503" y="1866900"/>
                  </a:lnTo>
                  <a:lnTo>
                    <a:pt x="3568681" y="1877652"/>
                  </a:lnTo>
                  <a:lnTo>
                    <a:pt x="3578593" y="1866900"/>
                  </a:lnTo>
                  <a:close/>
                </a:path>
                <a:path w="3587750" h="1968500">
                  <a:moveTo>
                    <a:pt x="3531615" y="1854200"/>
                  </a:moveTo>
                  <a:lnTo>
                    <a:pt x="3525215" y="1866900"/>
                  </a:lnTo>
                  <a:lnTo>
                    <a:pt x="3528606" y="1866900"/>
                  </a:lnTo>
                  <a:lnTo>
                    <a:pt x="3531615" y="1854200"/>
                  </a:lnTo>
                  <a:close/>
                </a:path>
                <a:path w="3587750" h="1968500">
                  <a:moveTo>
                    <a:pt x="3536226" y="1828800"/>
                  </a:moveTo>
                  <a:lnTo>
                    <a:pt x="3533813" y="1828800"/>
                  </a:lnTo>
                  <a:lnTo>
                    <a:pt x="3534139" y="1841500"/>
                  </a:lnTo>
                  <a:lnTo>
                    <a:pt x="3536051" y="1854200"/>
                  </a:lnTo>
                  <a:lnTo>
                    <a:pt x="3536492" y="1866900"/>
                  </a:lnTo>
                  <a:lnTo>
                    <a:pt x="3539285" y="1866900"/>
                  </a:lnTo>
                  <a:lnTo>
                    <a:pt x="3540658" y="1854200"/>
                  </a:lnTo>
                  <a:lnTo>
                    <a:pt x="3540227" y="1854200"/>
                  </a:lnTo>
                  <a:lnTo>
                    <a:pt x="3536746" y="1841500"/>
                  </a:lnTo>
                  <a:lnTo>
                    <a:pt x="3542944" y="1841500"/>
                  </a:lnTo>
                  <a:lnTo>
                    <a:pt x="3536226" y="1828800"/>
                  </a:lnTo>
                  <a:close/>
                </a:path>
                <a:path w="3587750" h="1968500">
                  <a:moveTo>
                    <a:pt x="3580231" y="1854200"/>
                  </a:moveTo>
                  <a:lnTo>
                    <a:pt x="3540658" y="1854200"/>
                  </a:lnTo>
                  <a:lnTo>
                    <a:pt x="3542338" y="1866900"/>
                  </a:lnTo>
                  <a:lnTo>
                    <a:pt x="3587178" y="1866900"/>
                  </a:lnTo>
                  <a:lnTo>
                    <a:pt x="3580231" y="1854200"/>
                  </a:lnTo>
                  <a:close/>
                </a:path>
                <a:path w="3587750" h="1968500">
                  <a:moveTo>
                    <a:pt x="3581123" y="1841500"/>
                  </a:moveTo>
                  <a:lnTo>
                    <a:pt x="3543952" y="1841500"/>
                  </a:lnTo>
                  <a:lnTo>
                    <a:pt x="3540227" y="1854200"/>
                  </a:lnTo>
                  <a:lnTo>
                    <a:pt x="3579271" y="1854200"/>
                  </a:lnTo>
                  <a:lnTo>
                    <a:pt x="3581123" y="1841500"/>
                  </a:lnTo>
                  <a:close/>
                </a:path>
                <a:path w="3587750" h="1968500">
                  <a:moveTo>
                    <a:pt x="3573608" y="1803503"/>
                  </a:moveTo>
                  <a:lnTo>
                    <a:pt x="3568958" y="1816100"/>
                  </a:lnTo>
                  <a:lnTo>
                    <a:pt x="3539366" y="1816100"/>
                  </a:lnTo>
                  <a:lnTo>
                    <a:pt x="3543896" y="1828800"/>
                  </a:lnTo>
                  <a:lnTo>
                    <a:pt x="3542944" y="1841500"/>
                  </a:lnTo>
                  <a:lnTo>
                    <a:pt x="3582694" y="1841500"/>
                  </a:lnTo>
                  <a:lnTo>
                    <a:pt x="3582593" y="1828800"/>
                  </a:lnTo>
                  <a:lnTo>
                    <a:pt x="3576812" y="1828800"/>
                  </a:lnTo>
                  <a:lnTo>
                    <a:pt x="3576408" y="1816100"/>
                  </a:lnTo>
                  <a:lnTo>
                    <a:pt x="3573608" y="1803503"/>
                  </a:lnTo>
                  <a:close/>
                </a:path>
                <a:path w="3587750" h="1968500">
                  <a:moveTo>
                    <a:pt x="3531014" y="1810652"/>
                  </a:moveTo>
                  <a:lnTo>
                    <a:pt x="3528262" y="1816100"/>
                  </a:lnTo>
                  <a:lnTo>
                    <a:pt x="3531134" y="1816100"/>
                  </a:lnTo>
                  <a:lnTo>
                    <a:pt x="3531014" y="1810652"/>
                  </a:lnTo>
                  <a:close/>
                </a:path>
                <a:path w="3587750" h="1968500">
                  <a:moveTo>
                    <a:pt x="3544524" y="1778000"/>
                  </a:moveTo>
                  <a:lnTo>
                    <a:pt x="3538514" y="1803400"/>
                  </a:lnTo>
                  <a:lnTo>
                    <a:pt x="3534676" y="1803400"/>
                  </a:lnTo>
                  <a:lnTo>
                    <a:pt x="3532381" y="1807943"/>
                  </a:lnTo>
                  <a:lnTo>
                    <a:pt x="3535124" y="1816100"/>
                  </a:lnTo>
                  <a:lnTo>
                    <a:pt x="3564516" y="1816100"/>
                  </a:lnTo>
                  <a:lnTo>
                    <a:pt x="3563289" y="1790700"/>
                  </a:lnTo>
                  <a:lnTo>
                    <a:pt x="3548405" y="1790700"/>
                  </a:lnTo>
                  <a:lnTo>
                    <a:pt x="3544524" y="1778000"/>
                  </a:lnTo>
                  <a:close/>
                </a:path>
                <a:path w="3587750" h="1968500">
                  <a:moveTo>
                    <a:pt x="3530854" y="1803400"/>
                  </a:moveTo>
                  <a:lnTo>
                    <a:pt x="3531014" y="1810652"/>
                  </a:lnTo>
                  <a:lnTo>
                    <a:pt x="3532381" y="1807943"/>
                  </a:lnTo>
                  <a:lnTo>
                    <a:pt x="3530854" y="1803400"/>
                  </a:lnTo>
                  <a:close/>
                </a:path>
                <a:path w="3587750" h="1968500">
                  <a:moveTo>
                    <a:pt x="3573646" y="1803400"/>
                  </a:moveTo>
                  <a:close/>
                </a:path>
                <a:path w="3587750" h="1968500">
                  <a:moveTo>
                    <a:pt x="3565105" y="1765300"/>
                  </a:moveTo>
                  <a:lnTo>
                    <a:pt x="3547303" y="1765300"/>
                  </a:lnTo>
                  <a:lnTo>
                    <a:pt x="3548970" y="1778000"/>
                  </a:lnTo>
                  <a:lnTo>
                    <a:pt x="3548405" y="1790700"/>
                  </a:lnTo>
                  <a:lnTo>
                    <a:pt x="3563289" y="1790700"/>
                  </a:lnTo>
                  <a:lnTo>
                    <a:pt x="3568877" y="1803400"/>
                  </a:lnTo>
                  <a:lnTo>
                    <a:pt x="3571216" y="1790700"/>
                  </a:lnTo>
                  <a:lnTo>
                    <a:pt x="3572671" y="1778000"/>
                  </a:lnTo>
                  <a:lnTo>
                    <a:pt x="3563771" y="1778000"/>
                  </a:lnTo>
                  <a:lnTo>
                    <a:pt x="3565105" y="1765300"/>
                  </a:lnTo>
                  <a:close/>
                </a:path>
                <a:path w="3587750" h="1968500">
                  <a:moveTo>
                    <a:pt x="3579155" y="1778000"/>
                  </a:moveTo>
                  <a:lnTo>
                    <a:pt x="3572671" y="1778000"/>
                  </a:lnTo>
                  <a:lnTo>
                    <a:pt x="3575608" y="1790700"/>
                  </a:lnTo>
                  <a:lnTo>
                    <a:pt x="3573646" y="1803400"/>
                  </a:lnTo>
                  <a:lnTo>
                    <a:pt x="3582479" y="1803400"/>
                  </a:lnTo>
                  <a:lnTo>
                    <a:pt x="3578045" y="1790700"/>
                  </a:lnTo>
                  <a:lnTo>
                    <a:pt x="3579155" y="1778000"/>
                  </a:lnTo>
                  <a:close/>
                </a:path>
                <a:path w="3587750" h="1968500">
                  <a:moveTo>
                    <a:pt x="3533092" y="1727200"/>
                  </a:moveTo>
                  <a:lnTo>
                    <a:pt x="3529811" y="1727200"/>
                  </a:lnTo>
                  <a:lnTo>
                    <a:pt x="3530137" y="1739900"/>
                  </a:lnTo>
                  <a:lnTo>
                    <a:pt x="3533965" y="1752600"/>
                  </a:lnTo>
                  <a:lnTo>
                    <a:pt x="3539058" y="1752600"/>
                  </a:lnTo>
                  <a:lnTo>
                    <a:pt x="3543851" y="1765300"/>
                  </a:lnTo>
                  <a:lnTo>
                    <a:pt x="3568218" y="1765300"/>
                  </a:lnTo>
                  <a:lnTo>
                    <a:pt x="3566291" y="1778000"/>
                  </a:lnTo>
                  <a:lnTo>
                    <a:pt x="3580936" y="1778000"/>
                  </a:lnTo>
                  <a:lnTo>
                    <a:pt x="3578517" y="1765300"/>
                  </a:lnTo>
                  <a:lnTo>
                    <a:pt x="3582394" y="1752600"/>
                  </a:lnTo>
                  <a:lnTo>
                    <a:pt x="3580574" y="1739900"/>
                  </a:lnTo>
                  <a:lnTo>
                    <a:pt x="3540086" y="1739900"/>
                  </a:lnTo>
                  <a:lnTo>
                    <a:pt x="3533092" y="1727200"/>
                  </a:lnTo>
                  <a:close/>
                </a:path>
                <a:path w="3587750" h="1968500">
                  <a:moveTo>
                    <a:pt x="3531438" y="1752600"/>
                  </a:moveTo>
                  <a:lnTo>
                    <a:pt x="3525278" y="1752600"/>
                  </a:lnTo>
                  <a:lnTo>
                    <a:pt x="3528796" y="1765300"/>
                  </a:lnTo>
                  <a:lnTo>
                    <a:pt x="3531438" y="1752600"/>
                  </a:lnTo>
                  <a:close/>
                </a:path>
                <a:path w="3587750" h="1968500">
                  <a:moveTo>
                    <a:pt x="3528344" y="1739900"/>
                  </a:moveTo>
                  <a:lnTo>
                    <a:pt x="3526777" y="1739900"/>
                  </a:lnTo>
                  <a:lnTo>
                    <a:pt x="3527604" y="1752600"/>
                  </a:lnTo>
                  <a:lnTo>
                    <a:pt x="3528344" y="1739900"/>
                  </a:lnTo>
                  <a:close/>
                </a:path>
                <a:path w="3587750" h="1968500">
                  <a:moveTo>
                    <a:pt x="3574503" y="1714500"/>
                  </a:moveTo>
                  <a:lnTo>
                    <a:pt x="3540248" y="1714500"/>
                  </a:lnTo>
                  <a:lnTo>
                    <a:pt x="3540086" y="1739900"/>
                  </a:lnTo>
                  <a:lnTo>
                    <a:pt x="3572725" y="1739900"/>
                  </a:lnTo>
                  <a:lnTo>
                    <a:pt x="3571706" y="1727200"/>
                  </a:lnTo>
                  <a:lnTo>
                    <a:pt x="3573141" y="1727200"/>
                  </a:lnTo>
                  <a:lnTo>
                    <a:pt x="3574842" y="1716096"/>
                  </a:lnTo>
                  <a:lnTo>
                    <a:pt x="3574503" y="1714500"/>
                  </a:lnTo>
                  <a:close/>
                </a:path>
                <a:path w="3587750" h="1968500">
                  <a:moveTo>
                    <a:pt x="3576277" y="1727200"/>
                  </a:moveTo>
                  <a:lnTo>
                    <a:pt x="3572725" y="1739900"/>
                  </a:lnTo>
                  <a:lnTo>
                    <a:pt x="3580574" y="1739900"/>
                  </a:lnTo>
                  <a:lnTo>
                    <a:pt x="3576277" y="1727200"/>
                  </a:lnTo>
                  <a:close/>
                </a:path>
                <a:path w="3587750" h="1968500">
                  <a:moveTo>
                    <a:pt x="3574921" y="1715577"/>
                  </a:moveTo>
                  <a:lnTo>
                    <a:pt x="3574842" y="1716096"/>
                  </a:lnTo>
                  <a:lnTo>
                    <a:pt x="3577196" y="1727200"/>
                  </a:lnTo>
                  <a:lnTo>
                    <a:pt x="3579431" y="1727200"/>
                  </a:lnTo>
                  <a:lnTo>
                    <a:pt x="3574921" y="1715577"/>
                  </a:lnTo>
                  <a:close/>
                </a:path>
                <a:path w="3587750" h="1968500">
                  <a:moveTo>
                    <a:pt x="3570362" y="1676400"/>
                  </a:moveTo>
                  <a:lnTo>
                    <a:pt x="3559181" y="1676400"/>
                  </a:lnTo>
                  <a:lnTo>
                    <a:pt x="3551859" y="1689100"/>
                  </a:lnTo>
                  <a:lnTo>
                    <a:pt x="3527015" y="1689100"/>
                  </a:lnTo>
                  <a:lnTo>
                    <a:pt x="3530333" y="1701800"/>
                  </a:lnTo>
                  <a:lnTo>
                    <a:pt x="3549269" y="1701800"/>
                  </a:lnTo>
                  <a:lnTo>
                    <a:pt x="3549317" y="1714500"/>
                  </a:lnTo>
                  <a:lnTo>
                    <a:pt x="3574503" y="1714500"/>
                  </a:lnTo>
                  <a:lnTo>
                    <a:pt x="3574921" y="1715577"/>
                  </a:lnTo>
                  <a:lnTo>
                    <a:pt x="3575086" y="1714500"/>
                  </a:lnTo>
                  <a:lnTo>
                    <a:pt x="3575596" y="1701800"/>
                  </a:lnTo>
                  <a:lnTo>
                    <a:pt x="3578225" y="1689100"/>
                  </a:lnTo>
                  <a:lnTo>
                    <a:pt x="3570362" y="1676400"/>
                  </a:lnTo>
                  <a:close/>
                </a:path>
                <a:path w="3587750" h="1968500">
                  <a:moveTo>
                    <a:pt x="3542398" y="1701800"/>
                  </a:moveTo>
                  <a:lnTo>
                    <a:pt x="3527325" y="1701800"/>
                  </a:lnTo>
                  <a:lnTo>
                    <a:pt x="3524123" y="1714500"/>
                  </a:lnTo>
                  <a:lnTo>
                    <a:pt x="3544593" y="1714500"/>
                  </a:lnTo>
                  <a:lnTo>
                    <a:pt x="3542398" y="1701800"/>
                  </a:lnTo>
                  <a:close/>
                </a:path>
                <a:path w="3587750" h="1968500">
                  <a:moveTo>
                    <a:pt x="3546551" y="1701800"/>
                  </a:moveTo>
                  <a:lnTo>
                    <a:pt x="3542398" y="1701800"/>
                  </a:lnTo>
                  <a:lnTo>
                    <a:pt x="3545230" y="1714500"/>
                  </a:lnTo>
                  <a:lnTo>
                    <a:pt x="3546551" y="1701800"/>
                  </a:lnTo>
                  <a:close/>
                </a:path>
                <a:path w="3587750" h="1968500">
                  <a:moveTo>
                    <a:pt x="3523119" y="1689100"/>
                  </a:moveTo>
                  <a:lnTo>
                    <a:pt x="3523582" y="1701800"/>
                  </a:lnTo>
                  <a:lnTo>
                    <a:pt x="3527636" y="1701800"/>
                  </a:lnTo>
                  <a:lnTo>
                    <a:pt x="3523119" y="1689100"/>
                  </a:lnTo>
                  <a:close/>
                </a:path>
                <a:path w="3587750" h="1968500">
                  <a:moveTo>
                    <a:pt x="3569074" y="1651000"/>
                  </a:moveTo>
                  <a:lnTo>
                    <a:pt x="3535426" y="1651000"/>
                  </a:lnTo>
                  <a:lnTo>
                    <a:pt x="3538512" y="1663700"/>
                  </a:lnTo>
                  <a:lnTo>
                    <a:pt x="3531205" y="1676400"/>
                  </a:lnTo>
                  <a:lnTo>
                    <a:pt x="3523056" y="1676400"/>
                  </a:lnTo>
                  <a:lnTo>
                    <a:pt x="3530224" y="1689100"/>
                  </a:lnTo>
                  <a:lnTo>
                    <a:pt x="3551859" y="1689100"/>
                  </a:lnTo>
                  <a:lnTo>
                    <a:pt x="3550150" y="1663700"/>
                  </a:lnTo>
                  <a:lnTo>
                    <a:pt x="3576751" y="1663700"/>
                  </a:lnTo>
                  <a:lnTo>
                    <a:pt x="3569074" y="1651000"/>
                  </a:lnTo>
                  <a:close/>
                </a:path>
                <a:path w="3587750" h="1968500">
                  <a:moveTo>
                    <a:pt x="3572687" y="1663700"/>
                  </a:moveTo>
                  <a:lnTo>
                    <a:pt x="3562959" y="1663700"/>
                  </a:lnTo>
                  <a:lnTo>
                    <a:pt x="3557915" y="1676400"/>
                  </a:lnTo>
                  <a:lnTo>
                    <a:pt x="3563783" y="1676400"/>
                  </a:lnTo>
                  <a:lnTo>
                    <a:pt x="3572687" y="1663700"/>
                  </a:lnTo>
                  <a:close/>
                </a:path>
                <a:path w="3587750" h="1968500">
                  <a:moveTo>
                    <a:pt x="3530892" y="1651000"/>
                  </a:moveTo>
                  <a:lnTo>
                    <a:pt x="3530715" y="1651000"/>
                  </a:lnTo>
                  <a:lnTo>
                    <a:pt x="3527998" y="1663700"/>
                  </a:lnTo>
                  <a:lnTo>
                    <a:pt x="3530892" y="1651000"/>
                  </a:lnTo>
                  <a:close/>
                </a:path>
                <a:path w="3587750" h="1968500">
                  <a:moveTo>
                    <a:pt x="3532479" y="1638300"/>
                  </a:moveTo>
                  <a:lnTo>
                    <a:pt x="3522738" y="1638300"/>
                  </a:lnTo>
                  <a:lnTo>
                    <a:pt x="3518763" y="1651000"/>
                  </a:lnTo>
                  <a:lnTo>
                    <a:pt x="3535349" y="1651000"/>
                  </a:lnTo>
                  <a:lnTo>
                    <a:pt x="3532479" y="1638300"/>
                  </a:lnTo>
                  <a:close/>
                </a:path>
                <a:path w="3587750" h="1968500">
                  <a:moveTo>
                    <a:pt x="3570087" y="1600200"/>
                  </a:moveTo>
                  <a:lnTo>
                    <a:pt x="3533009" y="1600200"/>
                  </a:lnTo>
                  <a:lnTo>
                    <a:pt x="3533355" y="1625600"/>
                  </a:lnTo>
                  <a:lnTo>
                    <a:pt x="3541445" y="1625600"/>
                  </a:lnTo>
                  <a:lnTo>
                    <a:pt x="3537762" y="1638300"/>
                  </a:lnTo>
                  <a:lnTo>
                    <a:pt x="3532479" y="1638300"/>
                  </a:lnTo>
                  <a:lnTo>
                    <a:pt x="3537483" y="1651000"/>
                  </a:lnTo>
                  <a:lnTo>
                    <a:pt x="3571479" y="1651000"/>
                  </a:lnTo>
                  <a:lnTo>
                    <a:pt x="3574149" y="1638300"/>
                  </a:lnTo>
                  <a:lnTo>
                    <a:pt x="3567264" y="1625600"/>
                  </a:lnTo>
                  <a:lnTo>
                    <a:pt x="3571087" y="1612900"/>
                  </a:lnTo>
                  <a:lnTo>
                    <a:pt x="3570087" y="1600200"/>
                  </a:lnTo>
                  <a:close/>
                </a:path>
                <a:path w="3587750" h="1968500">
                  <a:moveTo>
                    <a:pt x="3535908" y="1625600"/>
                  </a:moveTo>
                  <a:lnTo>
                    <a:pt x="3520420" y="1625600"/>
                  </a:lnTo>
                  <a:lnTo>
                    <a:pt x="3524637" y="1638300"/>
                  </a:lnTo>
                  <a:lnTo>
                    <a:pt x="3537762" y="1638300"/>
                  </a:lnTo>
                  <a:lnTo>
                    <a:pt x="3535908" y="1625600"/>
                  </a:lnTo>
                  <a:close/>
                </a:path>
                <a:path w="3587750" h="1968500">
                  <a:moveTo>
                    <a:pt x="3574072" y="1612900"/>
                  </a:moveTo>
                  <a:lnTo>
                    <a:pt x="3570490" y="1625600"/>
                  </a:lnTo>
                  <a:lnTo>
                    <a:pt x="3579545" y="1625600"/>
                  </a:lnTo>
                  <a:lnTo>
                    <a:pt x="3574072" y="1612900"/>
                  </a:lnTo>
                  <a:close/>
                </a:path>
                <a:path w="3587750" h="1968500">
                  <a:moveTo>
                    <a:pt x="3516813" y="1587500"/>
                  </a:moveTo>
                  <a:lnTo>
                    <a:pt x="3515207" y="1600200"/>
                  </a:lnTo>
                  <a:lnTo>
                    <a:pt x="3520968" y="1600200"/>
                  </a:lnTo>
                  <a:lnTo>
                    <a:pt x="3516813" y="1587500"/>
                  </a:lnTo>
                  <a:close/>
                </a:path>
                <a:path w="3587750" h="1968500">
                  <a:moveTo>
                    <a:pt x="3566890" y="1574800"/>
                  </a:moveTo>
                  <a:lnTo>
                    <a:pt x="3521117" y="1574800"/>
                  </a:lnTo>
                  <a:lnTo>
                    <a:pt x="3526891" y="1600200"/>
                  </a:lnTo>
                  <a:lnTo>
                    <a:pt x="3563162" y="1600200"/>
                  </a:lnTo>
                  <a:lnTo>
                    <a:pt x="3566255" y="1587500"/>
                  </a:lnTo>
                  <a:lnTo>
                    <a:pt x="3566890" y="1574800"/>
                  </a:lnTo>
                  <a:close/>
                </a:path>
                <a:path w="3587750" h="1968500">
                  <a:moveTo>
                    <a:pt x="3559729" y="1536700"/>
                  </a:moveTo>
                  <a:lnTo>
                    <a:pt x="3523913" y="1536700"/>
                  </a:lnTo>
                  <a:lnTo>
                    <a:pt x="3523764" y="1549400"/>
                  </a:lnTo>
                  <a:lnTo>
                    <a:pt x="3524366" y="1549400"/>
                  </a:lnTo>
                  <a:lnTo>
                    <a:pt x="3526878" y="1574800"/>
                  </a:lnTo>
                  <a:lnTo>
                    <a:pt x="3565985" y="1574800"/>
                  </a:lnTo>
                  <a:lnTo>
                    <a:pt x="3562709" y="1562100"/>
                  </a:lnTo>
                  <a:lnTo>
                    <a:pt x="3559835" y="1562100"/>
                  </a:lnTo>
                  <a:lnTo>
                    <a:pt x="3563789" y="1549400"/>
                  </a:lnTo>
                  <a:lnTo>
                    <a:pt x="3559729" y="1536700"/>
                  </a:lnTo>
                  <a:close/>
                </a:path>
                <a:path w="3587750" h="1968500">
                  <a:moveTo>
                    <a:pt x="3521417" y="1549400"/>
                  </a:moveTo>
                  <a:lnTo>
                    <a:pt x="3520432" y="1562100"/>
                  </a:lnTo>
                  <a:lnTo>
                    <a:pt x="3523375" y="1562100"/>
                  </a:lnTo>
                  <a:lnTo>
                    <a:pt x="3521417" y="1549400"/>
                  </a:lnTo>
                  <a:close/>
                </a:path>
                <a:path w="3587750" h="1968500">
                  <a:moveTo>
                    <a:pt x="3514615" y="1536700"/>
                  </a:moveTo>
                  <a:lnTo>
                    <a:pt x="3513853" y="1536700"/>
                  </a:lnTo>
                  <a:lnTo>
                    <a:pt x="3507790" y="1549400"/>
                  </a:lnTo>
                  <a:lnTo>
                    <a:pt x="3515702" y="1549400"/>
                  </a:lnTo>
                  <a:lnTo>
                    <a:pt x="3514615" y="1536700"/>
                  </a:lnTo>
                  <a:close/>
                </a:path>
                <a:path w="3587750" h="1968500">
                  <a:moveTo>
                    <a:pt x="3521875" y="1536700"/>
                  </a:moveTo>
                  <a:lnTo>
                    <a:pt x="3517060" y="1536700"/>
                  </a:lnTo>
                  <a:lnTo>
                    <a:pt x="3518826" y="1549400"/>
                  </a:lnTo>
                  <a:lnTo>
                    <a:pt x="3523764" y="1549400"/>
                  </a:lnTo>
                  <a:lnTo>
                    <a:pt x="3521875" y="1536700"/>
                  </a:lnTo>
                  <a:close/>
                </a:path>
                <a:path w="3587750" h="1968500">
                  <a:moveTo>
                    <a:pt x="3517554" y="1524749"/>
                  </a:moveTo>
                  <a:lnTo>
                    <a:pt x="3518147" y="1536700"/>
                  </a:lnTo>
                  <a:lnTo>
                    <a:pt x="3525604" y="1536700"/>
                  </a:lnTo>
                  <a:lnTo>
                    <a:pt x="3517554" y="1524749"/>
                  </a:lnTo>
                  <a:close/>
                </a:path>
                <a:path w="3587750" h="1968500">
                  <a:moveTo>
                    <a:pt x="3549332" y="1485900"/>
                  </a:moveTo>
                  <a:lnTo>
                    <a:pt x="3516511" y="1485900"/>
                  </a:lnTo>
                  <a:lnTo>
                    <a:pt x="3506142" y="1498600"/>
                  </a:lnTo>
                  <a:lnTo>
                    <a:pt x="3515722" y="1498600"/>
                  </a:lnTo>
                  <a:lnTo>
                    <a:pt x="3521187" y="1511300"/>
                  </a:lnTo>
                  <a:lnTo>
                    <a:pt x="3525733" y="1524000"/>
                  </a:lnTo>
                  <a:lnTo>
                    <a:pt x="3525604" y="1536700"/>
                  </a:lnTo>
                  <a:lnTo>
                    <a:pt x="3546563" y="1536700"/>
                  </a:lnTo>
                  <a:lnTo>
                    <a:pt x="3546893" y="1524000"/>
                  </a:lnTo>
                  <a:lnTo>
                    <a:pt x="3549142" y="1524000"/>
                  </a:lnTo>
                  <a:lnTo>
                    <a:pt x="3552113" y="1511300"/>
                  </a:lnTo>
                  <a:lnTo>
                    <a:pt x="3559112" y="1498600"/>
                  </a:lnTo>
                  <a:lnTo>
                    <a:pt x="3549332" y="1485900"/>
                  </a:lnTo>
                  <a:close/>
                </a:path>
                <a:path w="3587750" h="1968500">
                  <a:moveTo>
                    <a:pt x="3558959" y="1524000"/>
                  </a:moveTo>
                  <a:lnTo>
                    <a:pt x="3552094" y="1524000"/>
                  </a:lnTo>
                  <a:lnTo>
                    <a:pt x="3557629" y="1536700"/>
                  </a:lnTo>
                  <a:lnTo>
                    <a:pt x="3558959" y="1524000"/>
                  </a:lnTo>
                  <a:close/>
                </a:path>
                <a:path w="3587750" h="1968500">
                  <a:moveTo>
                    <a:pt x="3517517" y="1524000"/>
                  </a:moveTo>
                  <a:lnTo>
                    <a:pt x="3517049" y="1524000"/>
                  </a:lnTo>
                  <a:lnTo>
                    <a:pt x="3517554" y="1524749"/>
                  </a:lnTo>
                  <a:lnTo>
                    <a:pt x="3517517" y="1524000"/>
                  </a:lnTo>
                  <a:close/>
                </a:path>
                <a:path w="3587750" h="1968500">
                  <a:moveTo>
                    <a:pt x="3505928" y="1518737"/>
                  </a:moveTo>
                  <a:lnTo>
                    <a:pt x="3505635" y="1524000"/>
                  </a:lnTo>
                  <a:lnTo>
                    <a:pt x="3508124" y="1524000"/>
                  </a:lnTo>
                  <a:lnTo>
                    <a:pt x="3508251" y="1522985"/>
                  </a:lnTo>
                  <a:lnTo>
                    <a:pt x="3505928" y="1518737"/>
                  </a:lnTo>
                  <a:close/>
                </a:path>
                <a:path w="3587750" h="1968500">
                  <a:moveTo>
                    <a:pt x="3513091" y="1498600"/>
                  </a:moveTo>
                  <a:lnTo>
                    <a:pt x="3508529" y="1498600"/>
                  </a:lnTo>
                  <a:lnTo>
                    <a:pt x="3503515" y="1511300"/>
                  </a:lnTo>
                  <a:lnTo>
                    <a:pt x="3509721" y="1511300"/>
                  </a:lnTo>
                  <a:lnTo>
                    <a:pt x="3508251" y="1522985"/>
                  </a:lnTo>
                  <a:lnTo>
                    <a:pt x="3508806" y="1524000"/>
                  </a:lnTo>
                  <a:lnTo>
                    <a:pt x="3517049" y="1524000"/>
                  </a:lnTo>
                  <a:lnTo>
                    <a:pt x="3513091" y="1498600"/>
                  </a:lnTo>
                  <a:close/>
                </a:path>
                <a:path w="3587750" h="1968500">
                  <a:moveTo>
                    <a:pt x="3562642" y="1511300"/>
                  </a:moveTo>
                  <a:lnTo>
                    <a:pt x="3556927" y="1511300"/>
                  </a:lnTo>
                  <a:lnTo>
                    <a:pt x="3553790" y="1524000"/>
                  </a:lnTo>
                  <a:lnTo>
                    <a:pt x="3562642" y="1511300"/>
                  </a:lnTo>
                  <a:close/>
                </a:path>
                <a:path w="3587750" h="1968500">
                  <a:moveTo>
                    <a:pt x="3506343" y="1511300"/>
                  </a:moveTo>
                  <a:lnTo>
                    <a:pt x="3501861" y="1511300"/>
                  </a:lnTo>
                  <a:lnTo>
                    <a:pt x="3505928" y="1518737"/>
                  </a:lnTo>
                  <a:lnTo>
                    <a:pt x="3506343" y="1511300"/>
                  </a:lnTo>
                  <a:close/>
                </a:path>
                <a:path w="3587750" h="1968500">
                  <a:moveTo>
                    <a:pt x="3505040" y="1485900"/>
                  </a:moveTo>
                  <a:lnTo>
                    <a:pt x="3502150" y="1485900"/>
                  </a:lnTo>
                  <a:lnTo>
                    <a:pt x="3503801" y="1498600"/>
                  </a:lnTo>
                  <a:lnTo>
                    <a:pt x="3505040" y="1485900"/>
                  </a:lnTo>
                  <a:close/>
                </a:path>
                <a:path w="3587750" h="1968500">
                  <a:moveTo>
                    <a:pt x="3553086" y="1473200"/>
                  </a:moveTo>
                  <a:lnTo>
                    <a:pt x="3499700" y="1473200"/>
                  </a:lnTo>
                  <a:lnTo>
                    <a:pt x="3512686" y="1485900"/>
                  </a:lnTo>
                  <a:lnTo>
                    <a:pt x="3545649" y="1485900"/>
                  </a:lnTo>
                  <a:lnTo>
                    <a:pt x="3553086" y="1473200"/>
                  </a:lnTo>
                  <a:close/>
                </a:path>
                <a:path w="3587750" h="1968500">
                  <a:moveTo>
                    <a:pt x="3506139" y="1460500"/>
                  </a:moveTo>
                  <a:lnTo>
                    <a:pt x="3498838" y="1460500"/>
                  </a:lnTo>
                  <a:lnTo>
                    <a:pt x="3502516" y="1473200"/>
                  </a:lnTo>
                  <a:lnTo>
                    <a:pt x="3510407" y="1473200"/>
                  </a:lnTo>
                  <a:lnTo>
                    <a:pt x="3506139" y="1460500"/>
                  </a:lnTo>
                  <a:close/>
                </a:path>
                <a:path w="3587750" h="1968500">
                  <a:moveTo>
                    <a:pt x="3539871" y="1447800"/>
                  </a:moveTo>
                  <a:lnTo>
                    <a:pt x="3505737" y="1447800"/>
                  </a:lnTo>
                  <a:lnTo>
                    <a:pt x="3509481" y="1460500"/>
                  </a:lnTo>
                  <a:lnTo>
                    <a:pt x="3510407" y="1473200"/>
                  </a:lnTo>
                  <a:lnTo>
                    <a:pt x="3549246" y="1473200"/>
                  </a:lnTo>
                  <a:lnTo>
                    <a:pt x="3542163" y="1460500"/>
                  </a:lnTo>
                  <a:lnTo>
                    <a:pt x="3539871" y="1447800"/>
                  </a:lnTo>
                  <a:close/>
                </a:path>
                <a:path w="3587750" h="1968500">
                  <a:moveTo>
                    <a:pt x="3497335" y="1441501"/>
                  </a:moveTo>
                  <a:lnTo>
                    <a:pt x="3496957" y="1447800"/>
                  </a:lnTo>
                  <a:lnTo>
                    <a:pt x="3494125" y="1460500"/>
                  </a:lnTo>
                  <a:lnTo>
                    <a:pt x="3503458" y="1460500"/>
                  </a:lnTo>
                  <a:lnTo>
                    <a:pt x="3500948" y="1447800"/>
                  </a:lnTo>
                  <a:lnTo>
                    <a:pt x="3500577" y="1446340"/>
                  </a:lnTo>
                  <a:lnTo>
                    <a:pt x="3497335" y="1441501"/>
                  </a:lnTo>
                  <a:close/>
                </a:path>
                <a:path w="3587750" h="1968500">
                  <a:moveTo>
                    <a:pt x="3541717" y="1435100"/>
                  </a:moveTo>
                  <a:lnTo>
                    <a:pt x="3497719" y="1435100"/>
                  </a:lnTo>
                  <a:lnTo>
                    <a:pt x="3500577" y="1446340"/>
                  </a:lnTo>
                  <a:lnTo>
                    <a:pt x="3501555" y="1447800"/>
                  </a:lnTo>
                  <a:lnTo>
                    <a:pt x="3547236" y="1447800"/>
                  </a:lnTo>
                  <a:lnTo>
                    <a:pt x="3541717" y="1435100"/>
                  </a:lnTo>
                  <a:close/>
                </a:path>
                <a:path w="3587750" h="1968500">
                  <a:moveTo>
                    <a:pt x="3497719" y="1435100"/>
                  </a:moveTo>
                  <a:lnTo>
                    <a:pt x="3493047" y="1435100"/>
                  </a:lnTo>
                  <a:lnTo>
                    <a:pt x="3497335" y="1441501"/>
                  </a:lnTo>
                  <a:lnTo>
                    <a:pt x="3497719" y="1435100"/>
                  </a:lnTo>
                  <a:close/>
                </a:path>
                <a:path w="3587750" h="1968500">
                  <a:moveTo>
                    <a:pt x="3496472" y="1423412"/>
                  </a:moveTo>
                  <a:lnTo>
                    <a:pt x="3495178" y="1435100"/>
                  </a:lnTo>
                  <a:lnTo>
                    <a:pt x="3500628" y="1435100"/>
                  </a:lnTo>
                  <a:lnTo>
                    <a:pt x="3496472" y="1423412"/>
                  </a:lnTo>
                  <a:close/>
                </a:path>
                <a:path w="3587750" h="1968500">
                  <a:moveTo>
                    <a:pt x="3531766" y="1409700"/>
                  </a:moveTo>
                  <a:lnTo>
                    <a:pt x="3497992" y="1409700"/>
                  </a:lnTo>
                  <a:lnTo>
                    <a:pt x="3496502" y="1423145"/>
                  </a:lnTo>
                  <a:lnTo>
                    <a:pt x="3502742" y="1435100"/>
                  </a:lnTo>
                  <a:lnTo>
                    <a:pt x="3543454" y="1435100"/>
                  </a:lnTo>
                  <a:lnTo>
                    <a:pt x="3542450" y="1422400"/>
                  </a:lnTo>
                  <a:lnTo>
                    <a:pt x="3527191" y="1422400"/>
                  </a:lnTo>
                  <a:lnTo>
                    <a:pt x="3531766" y="1409700"/>
                  </a:lnTo>
                  <a:close/>
                </a:path>
                <a:path w="3587750" h="1968500">
                  <a:moveTo>
                    <a:pt x="3496113" y="1422400"/>
                  </a:moveTo>
                  <a:lnTo>
                    <a:pt x="3496472" y="1423412"/>
                  </a:lnTo>
                  <a:lnTo>
                    <a:pt x="3496502" y="1423145"/>
                  </a:lnTo>
                  <a:lnTo>
                    <a:pt x="3496113" y="1422400"/>
                  </a:lnTo>
                  <a:close/>
                </a:path>
                <a:path w="3587750" h="1968500">
                  <a:moveTo>
                    <a:pt x="3488918" y="1409700"/>
                  </a:moveTo>
                  <a:lnTo>
                    <a:pt x="3485373" y="1409700"/>
                  </a:lnTo>
                  <a:lnTo>
                    <a:pt x="3485732" y="1422400"/>
                  </a:lnTo>
                  <a:lnTo>
                    <a:pt x="3487684" y="1422400"/>
                  </a:lnTo>
                  <a:lnTo>
                    <a:pt x="3488918" y="1409700"/>
                  </a:lnTo>
                  <a:close/>
                </a:path>
                <a:path w="3587750" h="1968500">
                  <a:moveTo>
                    <a:pt x="3535517" y="1384300"/>
                  </a:moveTo>
                  <a:lnTo>
                    <a:pt x="3492124" y="1384300"/>
                  </a:lnTo>
                  <a:lnTo>
                    <a:pt x="3496983" y="1397000"/>
                  </a:lnTo>
                  <a:lnTo>
                    <a:pt x="3497022" y="1409700"/>
                  </a:lnTo>
                  <a:lnTo>
                    <a:pt x="3538664" y="1409700"/>
                  </a:lnTo>
                  <a:lnTo>
                    <a:pt x="3533482" y="1397000"/>
                  </a:lnTo>
                  <a:lnTo>
                    <a:pt x="3535517" y="1384300"/>
                  </a:lnTo>
                  <a:close/>
                </a:path>
                <a:path w="3587750" h="1968500">
                  <a:moveTo>
                    <a:pt x="3526180" y="1371600"/>
                  </a:moveTo>
                  <a:lnTo>
                    <a:pt x="3482600" y="1371600"/>
                  </a:lnTo>
                  <a:lnTo>
                    <a:pt x="3482245" y="1384300"/>
                  </a:lnTo>
                  <a:lnTo>
                    <a:pt x="3530003" y="1384300"/>
                  </a:lnTo>
                  <a:lnTo>
                    <a:pt x="3526180" y="1371600"/>
                  </a:lnTo>
                  <a:close/>
                </a:path>
                <a:path w="3587750" h="1968500">
                  <a:moveTo>
                    <a:pt x="3482996" y="1358900"/>
                  </a:moveTo>
                  <a:lnTo>
                    <a:pt x="3480320" y="1358900"/>
                  </a:lnTo>
                  <a:lnTo>
                    <a:pt x="3482031" y="1371600"/>
                  </a:lnTo>
                  <a:lnTo>
                    <a:pt x="3483244" y="1371600"/>
                  </a:lnTo>
                  <a:lnTo>
                    <a:pt x="3482996" y="1358900"/>
                  </a:lnTo>
                  <a:close/>
                </a:path>
                <a:path w="3587750" h="1968500">
                  <a:moveTo>
                    <a:pt x="3506924" y="1358900"/>
                  </a:moveTo>
                  <a:lnTo>
                    <a:pt x="3485424" y="1358900"/>
                  </a:lnTo>
                  <a:lnTo>
                    <a:pt x="3484902" y="1371600"/>
                  </a:lnTo>
                  <a:lnTo>
                    <a:pt x="3508601" y="1371600"/>
                  </a:lnTo>
                  <a:lnTo>
                    <a:pt x="3506924" y="1358900"/>
                  </a:lnTo>
                  <a:close/>
                </a:path>
                <a:path w="3587750" h="1968500">
                  <a:moveTo>
                    <a:pt x="3525712" y="1358900"/>
                  </a:moveTo>
                  <a:lnTo>
                    <a:pt x="3513683" y="1358900"/>
                  </a:lnTo>
                  <a:lnTo>
                    <a:pt x="3508601" y="1371600"/>
                  </a:lnTo>
                  <a:lnTo>
                    <a:pt x="3526736" y="1371600"/>
                  </a:lnTo>
                  <a:lnTo>
                    <a:pt x="3525712" y="1358900"/>
                  </a:lnTo>
                  <a:close/>
                </a:path>
                <a:path w="3587750" h="1968500">
                  <a:moveTo>
                    <a:pt x="3515124" y="1333500"/>
                  </a:moveTo>
                  <a:lnTo>
                    <a:pt x="3467281" y="1333500"/>
                  </a:lnTo>
                  <a:lnTo>
                    <a:pt x="3469893" y="1346200"/>
                  </a:lnTo>
                  <a:lnTo>
                    <a:pt x="3475545" y="1358900"/>
                  </a:lnTo>
                  <a:lnTo>
                    <a:pt x="3495535" y="1358900"/>
                  </a:lnTo>
                  <a:lnTo>
                    <a:pt x="3494024" y="1346200"/>
                  </a:lnTo>
                  <a:lnTo>
                    <a:pt x="3520147" y="1346200"/>
                  </a:lnTo>
                  <a:lnTo>
                    <a:pt x="3515124" y="1333500"/>
                  </a:lnTo>
                  <a:close/>
                </a:path>
                <a:path w="3587750" h="1968500">
                  <a:moveTo>
                    <a:pt x="3510851" y="1346200"/>
                  </a:moveTo>
                  <a:lnTo>
                    <a:pt x="3494024" y="1346200"/>
                  </a:lnTo>
                  <a:lnTo>
                    <a:pt x="3495535" y="1358900"/>
                  </a:lnTo>
                  <a:lnTo>
                    <a:pt x="3507918" y="1358900"/>
                  </a:lnTo>
                  <a:lnTo>
                    <a:pt x="3510851" y="1346200"/>
                  </a:lnTo>
                  <a:close/>
                </a:path>
                <a:path w="3587750" h="1968500">
                  <a:moveTo>
                    <a:pt x="3520147" y="1346200"/>
                  </a:moveTo>
                  <a:lnTo>
                    <a:pt x="3518844" y="1346200"/>
                  </a:lnTo>
                  <a:lnTo>
                    <a:pt x="3519665" y="1358900"/>
                  </a:lnTo>
                  <a:lnTo>
                    <a:pt x="3523413" y="1358900"/>
                  </a:lnTo>
                  <a:lnTo>
                    <a:pt x="3520147" y="1346200"/>
                  </a:lnTo>
                  <a:close/>
                </a:path>
                <a:path w="3587750" h="1968500">
                  <a:moveTo>
                    <a:pt x="3519144" y="1320800"/>
                  </a:moveTo>
                  <a:lnTo>
                    <a:pt x="3478520" y="1320800"/>
                  </a:lnTo>
                  <a:lnTo>
                    <a:pt x="3481593" y="1333500"/>
                  </a:lnTo>
                  <a:lnTo>
                    <a:pt x="3520331" y="1333500"/>
                  </a:lnTo>
                  <a:lnTo>
                    <a:pt x="3519144" y="1320800"/>
                  </a:lnTo>
                  <a:close/>
                </a:path>
                <a:path w="3587750" h="1968500">
                  <a:moveTo>
                    <a:pt x="3461136" y="1308100"/>
                  </a:moveTo>
                  <a:lnTo>
                    <a:pt x="3461094" y="1320800"/>
                  </a:lnTo>
                  <a:lnTo>
                    <a:pt x="3465042" y="1320800"/>
                  </a:lnTo>
                  <a:lnTo>
                    <a:pt x="3461136" y="1308100"/>
                  </a:lnTo>
                  <a:close/>
                </a:path>
                <a:path w="3587750" h="1968500">
                  <a:moveTo>
                    <a:pt x="3475825" y="1308100"/>
                  </a:moveTo>
                  <a:lnTo>
                    <a:pt x="3471024" y="1308100"/>
                  </a:lnTo>
                  <a:lnTo>
                    <a:pt x="3471708" y="1320800"/>
                  </a:lnTo>
                  <a:lnTo>
                    <a:pt x="3472675" y="1320800"/>
                  </a:lnTo>
                  <a:lnTo>
                    <a:pt x="3475825" y="1308100"/>
                  </a:lnTo>
                  <a:close/>
                </a:path>
                <a:path w="3587750" h="1968500">
                  <a:moveTo>
                    <a:pt x="3503850" y="1308100"/>
                  </a:moveTo>
                  <a:lnTo>
                    <a:pt x="3475825" y="1308100"/>
                  </a:lnTo>
                  <a:lnTo>
                    <a:pt x="3480762" y="1320800"/>
                  </a:lnTo>
                  <a:lnTo>
                    <a:pt x="3505468" y="1320800"/>
                  </a:lnTo>
                  <a:lnTo>
                    <a:pt x="3503850" y="1308100"/>
                  </a:lnTo>
                  <a:close/>
                </a:path>
                <a:path w="3587750" h="1968500">
                  <a:moveTo>
                    <a:pt x="3509746" y="1295400"/>
                  </a:moveTo>
                  <a:lnTo>
                    <a:pt x="3505468" y="1320800"/>
                  </a:lnTo>
                  <a:lnTo>
                    <a:pt x="3515959" y="1320800"/>
                  </a:lnTo>
                  <a:lnTo>
                    <a:pt x="3514631" y="1308100"/>
                  </a:lnTo>
                  <a:lnTo>
                    <a:pt x="3513209" y="1308100"/>
                  </a:lnTo>
                  <a:lnTo>
                    <a:pt x="3509746" y="1295400"/>
                  </a:lnTo>
                  <a:close/>
                </a:path>
                <a:path w="3587750" h="1968500">
                  <a:moveTo>
                    <a:pt x="3504907" y="1295400"/>
                  </a:moveTo>
                  <a:lnTo>
                    <a:pt x="3464712" y="1295400"/>
                  </a:lnTo>
                  <a:lnTo>
                    <a:pt x="3460156" y="1308100"/>
                  </a:lnTo>
                  <a:lnTo>
                    <a:pt x="3503970" y="1308100"/>
                  </a:lnTo>
                  <a:lnTo>
                    <a:pt x="3504907" y="1295400"/>
                  </a:lnTo>
                  <a:close/>
                </a:path>
                <a:path w="3587750" h="1968500">
                  <a:moveTo>
                    <a:pt x="3494570" y="1282700"/>
                  </a:moveTo>
                  <a:lnTo>
                    <a:pt x="3456978" y="1282700"/>
                  </a:lnTo>
                  <a:lnTo>
                    <a:pt x="3461009" y="1295400"/>
                  </a:lnTo>
                  <a:lnTo>
                    <a:pt x="3505682" y="1295400"/>
                  </a:lnTo>
                  <a:lnTo>
                    <a:pt x="3494570" y="1282700"/>
                  </a:lnTo>
                  <a:close/>
                </a:path>
                <a:path w="3587750" h="1968500">
                  <a:moveTo>
                    <a:pt x="3504237" y="1270000"/>
                  </a:moveTo>
                  <a:lnTo>
                    <a:pt x="3461986" y="1270000"/>
                  </a:lnTo>
                  <a:lnTo>
                    <a:pt x="3462066" y="1282324"/>
                  </a:lnTo>
                  <a:lnTo>
                    <a:pt x="3462153" y="1282700"/>
                  </a:lnTo>
                  <a:lnTo>
                    <a:pt x="3504577" y="1282700"/>
                  </a:lnTo>
                  <a:lnTo>
                    <a:pt x="3506622" y="1295400"/>
                  </a:lnTo>
                  <a:lnTo>
                    <a:pt x="3509187" y="1295400"/>
                  </a:lnTo>
                  <a:lnTo>
                    <a:pt x="3509289" y="1282700"/>
                  </a:lnTo>
                  <a:lnTo>
                    <a:pt x="3504237" y="1270000"/>
                  </a:lnTo>
                  <a:close/>
                </a:path>
                <a:path w="3587750" h="1968500">
                  <a:moveTo>
                    <a:pt x="3459205" y="1270000"/>
                  </a:moveTo>
                  <a:lnTo>
                    <a:pt x="3456121" y="1270000"/>
                  </a:lnTo>
                  <a:lnTo>
                    <a:pt x="3458933" y="1282700"/>
                  </a:lnTo>
                  <a:lnTo>
                    <a:pt x="3462069" y="1282700"/>
                  </a:lnTo>
                  <a:lnTo>
                    <a:pt x="3462066" y="1282324"/>
                  </a:lnTo>
                  <a:lnTo>
                    <a:pt x="3459205" y="1270000"/>
                  </a:lnTo>
                  <a:close/>
                </a:path>
                <a:path w="3587750" h="1968500">
                  <a:moveTo>
                    <a:pt x="3444951" y="1244600"/>
                  </a:moveTo>
                  <a:lnTo>
                    <a:pt x="3441863" y="1244600"/>
                  </a:lnTo>
                  <a:lnTo>
                    <a:pt x="3444392" y="1270000"/>
                  </a:lnTo>
                  <a:lnTo>
                    <a:pt x="3499315" y="1270000"/>
                  </a:lnTo>
                  <a:lnTo>
                    <a:pt x="3499802" y="1257300"/>
                  </a:lnTo>
                  <a:lnTo>
                    <a:pt x="3444811" y="1257300"/>
                  </a:lnTo>
                  <a:lnTo>
                    <a:pt x="3448336" y="1248803"/>
                  </a:lnTo>
                  <a:lnTo>
                    <a:pt x="3444951" y="1244600"/>
                  </a:lnTo>
                  <a:close/>
                </a:path>
                <a:path w="3587750" h="1968500">
                  <a:moveTo>
                    <a:pt x="3453530" y="1255251"/>
                  </a:moveTo>
                  <a:lnTo>
                    <a:pt x="3454193" y="1257300"/>
                  </a:lnTo>
                  <a:lnTo>
                    <a:pt x="3455179" y="1257300"/>
                  </a:lnTo>
                  <a:lnTo>
                    <a:pt x="3453530" y="1255251"/>
                  </a:lnTo>
                  <a:close/>
                </a:path>
                <a:path w="3587750" h="1968500">
                  <a:moveTo>
                    <a:pt x="3489220" y="1219200"/>
                  </a:moveTo>
                  <a:lnTo>
                    <a:pt x="3445962" y="1219200"/>
                  </a:lnTo>
                  <a:lnTo>
                    <a:pt x="3452876" y="1244600"/>
                  </a:lnTo>
                  <a:lnTo>
                    <a:pt x="3455179" y="1257300"/>
                  </a:lnTo>
                  <a:lnTo>
                    <a:pt x="3491187" y="1257300"/>
                  </a:lnTo>
                  <a:lnTo>
                    <a:pt x="3487388" y="1244600"/>
                  </a:lnTo>
                  <a:lnTo>
                    <a:pt x="3494148" y="1244600"/>
                  </a:lnTo>
                  <a:lnTo>
                    <a:pt x="3493685" y="1231900"/>
                  </a:lnTo>
                  <a:lnTo>
                    <a:pt x="3489220" y="1219200"/>
                  </a:lnTo>
                  <a:close/>
                </a:path>
                <a:path w="3587750" h="1968500">
                  <a:moveTo>
                    <a:pt x="3450080" y="1244600"/>
                  </a:moveTo>
                  <a:lnTo>
                    <a:pt x="3448336" y="1248803"/>
                  </a:lnTo>
                  <a:lnTo>
                    <a:pt x="3453530" y="1255251"/>
                  </a:lnTo>
                  <a:lnTo>
                    <a:pt x="3450080" y="1244600"/>
                  </a:lnTo>
                  <a:close/>
                </a:path>
                <a:path w="3587750" h="1968500">
                  <a:moveTo>
                    <a:pt x="3441795" y="1231900"/>
                  </a:moveTo>
                  <a:lnTo>
                    <a:pt x="3436694" y="1231900"/>
                  </a:lnTo>
                  <a:lnTo>
                    <a:pt x="3438804" y="1244600"/>
                  </a:lnTo>
                  <a:lnTo>
                    <a:pt x="3439693" y="1244600"/>
                  </a:lnTo>
                  <a:lnTo>
                    <a:pt x="3441795" y="1231900"/>
                  </a:lnTo>
                  <a:close/>
                </a:path>
                <a:path w="3587750" h="1968500">
                  <a:moveTo>
                    <a:pt x="3434527" y="1219200"/>
                  </a:moveTo>
                  <a:lnTo>
                    <a:pt x="3434189" y="1231900"/>
                  </a:lnTo>
                  <a:lnTo>
                    <a:pt x="3436004" y="1221594"/>
                  </a:lnTo>
                  <a:lnTo>
                    <a:pt x="3434527" y="1219200"/>
                  </a:lnTo>
                  <a:close/>
                </a:path>
                <a:path w="3587750" h="1968500">
                  <a:moveTo>
                    <a:pt x="3446945" y="1206500"/>
                  </a:moveTo>
                  <a:lnTo>
                    <a:pt x="3436315" y="1206500"/>
                  </a:lnTo>
                  <a:lnTo>
                    <a:pt x="3436425" y="1219200"/>
                  </a:lnTo>
                  <a:lnTo>
                    <a:pt x="3436004" y="1221594"/>
                  </a:lnTo>
                  <a:lnTo>
                    <a:pt x="3442360" y="1231900"/>
                  </a:lnTo>
                  <a:lnTo>
                    <a:pt x="3445962" y="1219200"/>
                  </a:lnTo>
                  <a:lnTo>
                    <a:pt x="3447981" y="1219200"/>
                  </a:lnTo>
                  <a:lnTo>
                    <a:pt x="3446945" y="1206500"/>
                  </a:lnTo>
                  <a:close/>
                </a:path>
                <a:path w="3587750" h="1968500">
                  <a:moveTo>
                    <a:pt x="3482205" y="1206500"/>
                  </a:moveTo>
                  <a:lnTo>
                    <a:pt x="3454069" y="1206500"/>
                  </a:lnTo>
                  <a:lnTo>
                    <a:pt x="3459784" y="1219200"/>
                  </a:lnTo>
                  <a:lnTo>
                    <a:pt x="3482150" y="1219200"/>
                  </a:lnTo>
                  <a:lnTo>
                    <a:pt x="3482205" y="1206500"/>
                  </a:lnTo>
                  <a:close/>
                </a:path>
                <a:path w="3587750" h="1968500">
                  <a:moveTo>
                    <a:pt x="3474356" y="1181100"/>
                  </a:moveTo>
                  <a:lnTo>
                    <a:pt x="3435145" y="1181100"/>
                  </a:lnTo>
                  <a:lnTo>
                    <a:pt x="3431878" y="1193800"/>
                  </a:lnTo>
                  <a:lnTo>
                    <a:pt x="3426575" y="1206500"/>
                  </a:lnTo>
                  <a:lnTo>
                    <a:pt x="3432060" y="1206500"/>
                  </a:lnTo>
                  <a:lnTo>
                    <a:pt x="3438342" y="1193800"/>
                  </a:lnTo>
                  <a:lnTo>
                    <a:pt x="3477450" y="1193800"/>
                  </a:lnTo>
                  <a:lnTo>
                    <a:pt x="3474356" y="1181100"/>
                  </a:lnTo>
                  <a:close/>
                </a:path>
                <a:path w="3587750" h="1968500">
                  <a:moveTo>
                    <a:pt x="3479659" y="1193800"/>
                  </a:moveTo>
                  <a:lnTo>
                    <a:pt x="3438342" y="1193800"/>
                  </a:lnTo>
                  <a:lnTo>
                    <a:pt x="3441012" y="1206500"/>
                  </a:lnTo>
                  <a:lnTo>
                    <a:pt x="3475812" y="1206500"/>
                  </a:lnTo>
                  <a:lnTo>
                    <a:pt x="3479659" y="1193800"/>
                  </a:lnTo>
                  <a:close/>
                </a:path>
                <a:path w="3587750" h="1968500">
                  <a:moveTo>
                    <a:pt x="3465049" y="1155700"/>
                  </a:moveTo>
                  <a:lnTo>
                    <a:pt x="3415816" y="1155700"/>
                  </a:lnTo>
                  <a:lnTo>
                    <a:pt x="3416542" y="1168400"/>
                  </a:lnTo>
                  <a:lnTo>
                    <a:pt x="3417957" y="1181100"/>
                  </a:lnTo>
                  <a:lnTo>
                    <a:pt x="3420972" y="1181100"/>
                  </a:lnTo>
                  <a:lnTo>
                    <a:pt x="3424097" y="1168400"/>
                  </a:lnTo>
                  <a:lnTo>
                    <a:pt x="3463899" y="1168400"/>
                  </a:lnTo>
                  <a:lnTo>
                    <a:pt x="3465049" y="1155700"/>
                  </a:lnTo>
                  <a:close/>
                </a:path>
                <a:path w="3587750" h="1968500">
                  <a:moveTo>
                    <a:pt x="3467758" y="1168400"/>
                  </a:moveTo>
                  <a:lnTo>
                    <a:pt x="3424574" y="1168400"/>
                  </a:lnTo>
                  <a:lnTo>
                    <a:pt x="3420972" y="1181100"/>
                  </a:lnTo>
                  <a:lnTo>
                    <a:pt x="3471184" y="1181100"/>
                  </a:lnTo>
                  <a:lnTo>
                    <a:pt x="3467758" y="1168400"/>
                  </a:lnTo>
                  <a:close/>
                </a:path>
                <a:path w="3587750" h="1968500">
                  <a:moveTo>
                    <a:pt x="3415816" y="1155700"/>
                  </a:moveTo>
                  <a:lnTo>
                    <a:pt x="3407346" y="1155700"/>
                  </a:lnTo>
                  <a:lnTo>
                    <a:pt x="3407524" y="1168400"/>
                  </a:lnTo>
                  <a:lnTo>
                    <a:pt x="3412286" y="1168400"/>
                  </a:lnTo>
                  <a:lnTo>
                    <a:pt x="3415816" y="1155700"/>
                  </a:lnTo>
                  <a:close/>
                </a:path>
                <a:path w="3587750" h="1968500">
                  <a:moveTo>
                    <a:pt x="3418977" y="1143000"/>
                  </a:moveTo>
                  <a:lnTo>
                    <a:pt x="3405490" y="1143000"/>
                  </a:lnTo>
                  <a:lnTo>
                    <a:pt x="3409035" y="1155700"/>
                  </a:lnTo>
                  <a:lnTo>
                    <a:pt x="3418977" y="1143000"/>
                  </a:lnTo>
                  <a:close/>
                </a:path>
                <a:path w="3587750" h="1968500">
                  <a:moveTo>
                    <a:pt x="3461494" y="1143000"/>
                  </a:moveTo>
                  <a:lnTo>
                    <a:pt x="3420787" y="1143000"/>
                  </a:lnTo>
                  <a:lnTo>
                    <a:pt x="3413268" y="1155700"/>
                  </a:lnTo>
                  <a:lnTo>
                    <a:pt x="3451796" y="1155700"/>
                  </a:lnTo>
                  <a:lnTo>
                    <a:pt x="3461494" y="1143000"/>
                  </a:lnTo>
                  <a:close/>
                </a:path>
                <a:path w="3587750" h="1968500">
                  <a:moveTo>
                    <a:pt x="3409378" y="1130300"/>
                  </a:moveTo>
                  <a:lnTo>
                    <a:pt x="3405204" y="1130300"/>
                  </a:lnTo>
                  <a:lnTo>
                    <a:pt x="3406943" y="1143000"/>
                  </a:lnTo>
                  <a:lnTo>
                    <a:pt x="3409901" y="1143000"/>
                  </a:lnTo>
                  <a:lnTo>
                    <a:pt x="3409378" y="1130300"/>
                  </a:lnTo>
                  <a:close/>
                </a:path>
                <a:path w="3587750" h="1968500">
                  <a:moveTo>
                    <a:pt x="3455263" y="1117600"/>
                  </a:moveTo>
                  <a:lnTo>
                    <a:pt x="3409064" y="1117600"/>
                  </a:lnTo>
                  <a:lnTo>
                    <a:pt x="3407105" y="1130300"/>
                  </a:lnTo>
                  <a:lnTo>
                    <a:pt x="3412377" y="1130300"/>
                  </a:lnTo>
                  <a:lnTo>
                    <a:pt x="3411726" y="1143000"/>
                  </a:lnTo>
                  <a:lnTo>
                    <a:pt x="3440709" y="1143000"/>
                  </a:lnTo>
                  <a:lnTo>
                    <a:pt x="3448786" y="1130300"/>
                  </a:lnTo>
                  <a:lnTo>
                    <a:pt x="3455263" y="1117600"/>
                  </a:lnTo>
                  <a:close/>
                </a:path>
                <a:path w="3587750" h="1968500">
                  <a:moveTo>
                    <a:pt x="3400501" y="1117600"/>
                  </a:moveTo>
                  <a:lnTo>
                    <a:pt x="3393185" y="1117600"/>
                  </a:lnTo>
                  <a:lnTo>
                    <a:pt x="3400245" y="1130300"/>
                  </a:lnTo>
                  <a:lnTo>
                    <a:pt x="3407105" y="1130300"/>
                  </a:lnTo>
                  <a:lnTo>
                    <a:pt x="3400501" y="1117600"/>
                  </a:lnTo>
                  <a:close/>
                </a:path>
                <a:path w="3587750" h="1968500">
                  <a:moveTo>
                    <a:pt x="3442355" y="1104900"/>
                  </a:moveTo>
                  <a:lnTo>
                    <a:pt x="3402723" y="1104900"/>
                  </a:lnTo>
                  <a:lnTo>
                    <a:pt x="3404831" y="1117600"/>
                  </a:lnTo>
                  <a:lnTo>
                    <a:pt x="3443287" y="1117600"/>
                  </a:lnTo>
                  <a:lnTo>
                    <a:pt x="3442355" y="1104900"/>
                  </a:lnTo>
                  <a:close/>
                </a:path>
                <a:path w="3587750" h="1968500">
                  <a:moveTo>
                    <a:pt x="3436874" y="1092200"/>
                  </a:moveTo>
                  <a:lnTo>
                    <a:pt x="3385108" y="1092200"/>
                  </a:lnTo>
                  <a:lnTo>
                    <a:pt x="3383364" y="1104900"/>
                  </a:lnTo>
                  <a:lnTo>
                    <a:pt x="3440756" y="1104900"/>
                  </a:lnTo>
                  <a:lnTo>
                    <a:pt x="3436874" y="1092200"/>
                  </a:lnTo>
                  <a:close/>
                </a:path>
                <a:path w="3587750" h="1968500">
                  <a:moveTo>
                    <a:pt x="3409721" y="1079500"/>
                  </a:moveTo>
                  <a:lnTo>
                    <a:pt x="3389326" y="1079500"/>
                  </a:lnTo>
                  <a:lnTo>
                    <a:pt x="3390581" y="1092200"/>
                  </a:lnTo>
                  <a:lnTo>
                    <a:pt x="3416879" y="1092200"/>
                  </a:lnTo>
                  <a:lnTo>
                    <a:pt x="3409721" y="1079500"/>
                  </a:lnTo>
                  <a:close/>
                </a:path>
                <a:path w="3587750" h="1968500">
                  <a:moveTo>
                    <a:pt x="3428555" y="1066800"/>
                  </a:moveTo>
                  <a:lnTo>
                    <a:pt x="3419195" y="1066800"/>
                  </a:lnTo>
                  <a:lnTo>
                    <a:pt x="3420588" y="1079500"/>
                  </a:lnTo>
                  <a:lnTo>
                    <a:pt x="3420159" y="1092200"/>
                  </a:lnTo>
                  <a:lnTo>
                    <a:pt x="3429736" y="1092200"/>
                  </a:lnTo>
                  <a:lnTo>
                    <a:pt x="3423317" y="1079500"/>
                  </a:lnTo>
                  <a:lnTo>
                    <a:pt x="3429681" y="1079500"/>
                  </a:lnTo>
                  <a:lnTo>
                    <a:pt x="3428555" y="1066800"/>
                  </a:lnTo>
                  <a:close/>
                </a:path>
                <a:path w="3587750" h="1968500">
                  <a:moveTo>
                    <a:pt x="3415020" y="1066800"/>
                  </a:moveTo>
                  <a:lnTo>
                    <a:pt x="3388523" y="1066800"/>
                  </a:lnTo>
                  <a:lnTo>
                    <a:pt x="3393173" y="1079500"/>
                  </a:lnTo>
                  <a:lnTo>
                    <a:pt x="3416163" y="1079500"/>
                  </a:lnTo>
                  <a:lnTo>
                    <a:pt x="3415020" y="1066800"/>
                  </a:lnTo>
                  <a:close/>
                </a:path>
                <a:path w="3587750" h="1968500">
                  <a:moveTo>
                    <a:pt x="3365576" y="1054100"/>
                  </a:moveTo>
                  <a:lnTo>
                    <a:pt x="3361524" y="1066800"/>
                  </a:lnTo>
                  <a:lnTo>
                    <a:pt x="3366007" y="1066800"/>
                  </a:lnTo>
                  <a:lnTo>
                    <a:pt x="3365576" y="1054100"/>
                  </a:lnTo>
                  <a:close/>
                </a:path>
                <a:path w="3587750" h="1968500">
                  <a:moveTo>
                    <a:pt x="3402622" y="1054100"/>
                  </a:moveTo>
                  <a:lnTo>
                    <a:pt x="3373818" y="1054100"/>
                  </a:lnTo>
                  <a:lnTo>
                    <a:pt x="3381625" y="1066800"/>
                  </a:lnTo>
                  <a:lnTo>
                    <a:pt x="3403411" y="1066800"/>
                  </a:lnTo>
                  <a:lnTo>
                    <a:pt x="3402622" y="1054100"/>
                  </a:lnTo>
                  <a:close/>
                </a:path>
                <a:path w="3587750" h="1968500">
                  <a:moveTo>
                    <a:pt x="3419698" y="1054100"/>
                  </a:moveTo>
                  <a:lnTo>
                    <a:pt x="3405050" y="1054100"/>
                  </a:lnTo>
                  <a:lnTo>
                    <a:pt x="3403411" y="1066800"/>
                  </a:lnTo>
                  <a:lnTo>
                    <a:pt x="3420261" y="1066800"/>
                  </a:lnTo>
                  <a:lnTo>
                    <a:pt x="3419698" y="1054100"/>
                  </a:lnTo>
                  <a:close/>
                </a:path>
                <a:path w="3587750" h="1968500">
                  <a:moveTo>
                    <a:pt x="3410737" y="1041400"/>
                  </a:moveTo>
                  <a:lnTo>
                    <a:pt x="3360115" y="1041400"/>
                  </a:lnTo>
                  <a:lnTo>
                    <a:pt x="3365741" y="1054100"/>
                  </a:lnTo>
                  <a:lnTo>
                    <a:pt x="3419109" y="1054100"/>
                  </a:lnTo>
                  <a:lnTo>
                    <a:pt x="3410737" y="1041400"/>
                  </a:lnTo>
                  <a:close/>
                </a:path>
                <a:path w="3587750" h="1968500">
                  <a:moveTo>
                    <a:pt x="3357574" y="1028700"/>
                  </a:moveTo>
                  <a:lnTo>
                    <a:pt x="3356338" y="1041400"/>
                  </a:lnTo>
                  <a:lnTo>
                    <a:pt x="3366985" y="1041400"/>
                  </a:lnTo>
                  <a:lnTo>
                    <a:pt x="3357574" y="1028700"/>
                  </a:lnTo>
                  <a:close/>
                </a:path>
                <a:path w="3587750" h="1968500">
                  <a:moveTo>
                    <a:pt x="3392728" y="1003300"/>
                  </a:moveTo>
                  <a:lnTo>
                    <a:pt x="3338604" y="1003300"/>
                  </a:lnTo>
                  <a:lnTo>
                    <a:pt x="3344913" y="1016000"/>
                  </a:lnTo>
                  <a:lnTo>
                    <a:pt x="3356471" y="1016000"/>
                  </a:lnTo>
                  <a:lnTo>
                    <a:pt x="3360924" y="1028700"/>
                  </a:lnTo>
                  <a:lnTo>
                    <a:pt x="3366985" y="1041400"/>
                  </a:lnTo>
                  <a:lnTo>
                    <a:pt x="3412469" y="1041400"/>
                  </a:lnTo>
                  <a:lnTo>
                    <a:pt x="3405760" y="1028700"/>
                  </a:lnTo>
                  <a:lnTo>
                    <a:pt x="3396526" y="1028700"/>
                  </a:lnTo>
                  <a:lnTo>
                    <a:pt x="3391687" y="1016000"/>
                  </a:lnTo>
                  <a:lnTo>
                    <a:pt x="3392728" y="1003300"/>
                  </a:lnTo>
                  <a:close/>
                </a:path>
                <a:path w="3587750" h="1968500">
                  <a:moveTo>
                    <a:pt x="3356471" y="1016000"/>
                  </a:moveTo>
                  <a:lnTo>
                    <a:pt x="3343759" y="1016000"/>
                  </a:lnTo>
                  <a:lnTo>
                    <a:pt x="3343567" y="1028700"/>
                  </a:lnTo>
                  <a:lnTo>
                    <a:pt x="3351421" y="1028700"/>
                  </a:lnTo>
                  <a:lnTo>
                    <a:pt x="3356471" y="1016000"/>
                  </a:lnTo>
                  <a:close/>
                </a:path>
                <a:path w="3587750" h="1968500">
                  <a:moveTo>
                    <a:pt x="3397987" y="1016000"/>
                  </a:moveTo>
                  <a:lnTo>
                    <a:pt x="3396526" y="1028700"/>
                  </a:lnTo>
                  <a:lnTo>
                    <a:pt x="3405760" y="1028700"/>
                  </a:lnTo>
                  <a:lnTo>
                    <a:pt x="3397987" y="1016000"/>
                  </a:lnTo>
                  <a:close/>
                </a:path>
                <a:path w="3587750" h="1968500">
                  <a:moveTo>
                    <a:pt x="3409279" y="1016000"/>
                  </a:moveTo>
                  <a:lnTo>
                    <a:pt x="3408324" y="1028700"/>
                  </a:lnTo>
                  <a:lnTo>
                    <a:pt x="3410405" y="1028700"/>
                  </a:lnTo>
                  <a:lnTo>
                    <a:pt x="3409279" y="1016000"/>
                  </a:lnTo>
                  <a:close/>
                </a:path>
                <a:path w="3587750" h="1968500">
                  <a:moveTo>
                    <a:pt x="3346526" y="990600"/>
                  </a:moveTo>
                  <a:lnTo>
                    <a:pt x="3337348" y="990600"/>
                  </a:lnTo>
                  <a:lnTo>
                    <a:pt x="3338625" y="1003300"/>
                  </a:lnTo>
                  <a:lnTo>
                    <a:pt x="3346411" y="1003300"/>
                  </a:lnTo>
                  <a:lnTo>
                    <a:pt x="3346526" y="990600"/>
                  </a:lnTo>
                  <a:close/>
                </a:path>
                <a:path w="3587750" h="1968500">
                  <a:moveTo>
                    <a:pt x="3383259" y="977900"/>
                  </a:moveTo>
                  <a:lnTo>
                    <a:pt x="3373731" y="977900"/>
                  </a:lnTo>
                  <a:lnTo>
                    <a:pt x="3364490" y="990600"/>
                  </a:lnTo>
                  <a:lnTo>
                    <a:pt x="3346526" y="990600"/>
                  </a:lnTo>
                  <a:lnTo>
                    <a:pt x="3350653" y="1003300"/>
                  </a:lnTo>
                  <a:lnTo>
                    <a:pt x="3389134" y="1003300"/>
                  </a:lnTo>
                  <a:lnTo>
                    <a:pt x="3383259" y="977900"/>
                  </a:lnTo>
                  <a:close/>
                </a:path>
                <a:path w="3587750" h="1968500">
                  <a:moveTo>
                    <a:pt x="3352976" y="977900"/>
                  </a:moveTo>
                  <a:lnTo>
                    <a:pt x="3334367" y="977900"/>
                  </a:lnTo>
                  <a:lnTo>
                    <a:pt x="3342563" y="990600"/>
                  </a:lnTo>
                  <a:lnTo>
                    <a:pt x="3358595" y="990600"/>
                  </a:lnTo>
                  <a:lnTo>
                    <a:pt x="3357583" y="986896"/>
                  </a:lnTo>
                  <a:lnTo>
                    <a:pt x="3352976" y="977900"/>
                  </a:lnTo>
                  <a:close/>
                </a:path>
                <a:path w="3587750" h="1968500">
                  <a:moveTo>
                    <a:pt x="3358747" y="989169"/>
                  </a:moveTo>
                  <a:lnTo>
                    <a:pt x="3358924" y="990600"/>
                  </a:lnTo>
                  <a:lnTo>
                    <a:pt x="3359480" y="990600"/>
                  </a:lnTo>
                  <a:lnTo>
                    <a:pt x="3358747" y="989169"/>
                  </a:lnTo>
                  <a:close/>
                </a:path>
                <a:path w="3587750" h="1968500">
                  <a:moveTo>
                    <a:pt x="3357352" y="977900"/>
                  </a:moveTo>
                  <a:lnTo>
                    <a:pt x="3355124" y="977900"/>
                  </a:lnTo>
                  <a:lnTo>
                    <a:pt x="3357583" y="986896"/>
                  </a:lnTo>
                  <a:lnTo>
                    <a:pt x="3358747" y="989169"/>
                  </a:lnTo>
                  <a:lnTo>
                    <a:pt x="3357352" y="977900"/>
                  </a:lnTo>
                  <a:close/>
                </a:path>
                <a:path w="3587750" h="1968500">
                  <a:moveTo>
                    <a:pt x="3327704" y="965200"/>
                  </a:moveTo>
                  <a:lnTo>
                    <a:pt x="3317163" y="965200"/>
                  </a:lnTo>
                  <a:lnTo>
                    <a:pt x="3317193" y="977900"/>
                  </a:lnTo>
                  <a:lnTo>
                    <a:pt x="3332467" y="977900"/>
                  </a:lnTo>
                  <a:lnTo>
                    <a:pt x="3327704" y="965200"/>
                  </a:lnTo>
                  <a:close/>
                </a:path>
                <a:path w="3587750" h="1968500">
                  <a:moveTo>
                    <a:pt x="3374174" y="965200"/>
                  </a:moveTo>
                  <a:lnTo>
                    <a:pt x="3332759" y="965200"/>
                  </a:lnTo>
                  <a:lnTo>
                    <a:pt x="3332467" y="977900"/>
                  </a:lnTo>
                  <a:lnTo>
                    <a:pt x="3373130" y="977900"/>
                  </a:lnTo>
                  <a:lnTo>
                    <a:pt x="3374174" y="965200"/>
                  </a:lnTo>
                  <a:close/>
                </a:path>
                <a:path w="3587750" h="1968500">
                  <a:moveTo>
                    <a:pt x="3350345" y="927100"/>
                  </a:moveTo>
                  <a:lnTo>
                    <a:pt x="3304463" y="927100"/>
                  </a:lnTo>
                  <a:lnTo>
                    <a:pt x="3303534" y="939800"/>
                  </a:lnTo>
                  <a:lnTo>
                    <a:pt x="3314133" y="939800"/>
                  </a:lnTo>
                  <a:lnTo>
                    <a:pt x="3322993" y="952500"/>
                  </a:lnTo>
                  <a:lnTo>
                    <a:pt x="3310946" y="965200"/>
                  </a:lnTo>
                  <a:lnTo>
                    <a:pt x="3340341" y="965200"/>
                  </a:lnTo>
                  <a:lnTo>
                    <a:pt x="3341362" y="952500"/>
                  </a:lnTo>
                  <a:lnTo>
                    <a:pt x="3363003" y="952500"/>
                  </a:lnTo>
                  <a:lnTo>
                    <a:pt x="3353523" y="939800"/>
                  </a:lnTo>
                  <a:lnTo>
                    <a:pt x="3350345" y="927100"/>
                  </a:lnTo>
                  <a:close/>
                </a:path>
                <a:path w="3587750" h="1968500">
                  <a:moveTo>
                    <a:pt x="3363520" y="952500"/>
                  </a:moveTo>
                  <a:lnTo>
                    <a:pt x="3341362" y="952500"/>
                  </a:lnTo>
                  <a:lnTo>
                    <a:pt x="3342236" y="965200"/>
                  </a:lnTo>
                  <a:lnTo>
                    <a:pt x="3364202" y="965200"/>
                  </a:lnTo>
                  <a:lnTo>
                    <a:pt x="3363520" y="952500"/>
                  </a:lnTo>
                  <a:close/>
                </a:path>
                <a:path w="3587750" h="1968500">
                  <a:moveTo>
                    <a:pt x="3361728" y="927100"/>
                  </a:moveTo>
                  <a:lnTo>
                    <a:pt x="3355581" y="927100"/>
                  </a:lnTo>
                  <a:lnTo>
                    <a:pt x="3355276" y="939800"/>
                  </a:lnTo>
                  <a:lnTo>
                    <a:pt x="3361728" y="927100"/>
                  </a:lnTo>
                  <a:close/>
                </a:path>
                <a:path w="3587750" h="1968500">
                  <a:moveTo>
                    <a:pt x="3317544" y="901700"/>
                  </a:moveTo>
                  <a:lnTo>
                    <a:pt x="3291763" y="901700"/>
                  </a:lnTo>
                  <a:lnTo>
                    <a:pt x="3289317" y="905697"/>
                  </a:lnTo>
                  <a:lnTo>
                    <a:pt x="3295103" y="914400"/>
                  </a:lnTo>
                  <a:lnTo>
                    <a:pt x="3291497" y="927100"/>
                  </a:lnTo>
                  <a:lnTo>
                    <a:pt x="3338042" y="927100"/>
                  </a:lnTo>
                  <a:lnTo>
                    <a:pt x="3337268" y="914400"/>
                  </a:lnTo>
                  <a:lnTo>
                    <a:pt x="3316744" y="914400"/>
                  </a:lnTo>
                  <a:lnTo>
                    <a:pt x="3317544" y="901700"/>
                  </a:lnTo>
                  <a:close/>
                </a:path>
                <a:path w="3587750" h="1968500">
                  <a:moveTo>
                    <a:pt x="3286659" y="901700"/>
                  </a:moveTo>
                  <a:lnTo>
                    <a:pt x="3284918" y="901700"/>
                  </a:lnTo>
                  <a:lnTo>
                    <a:pt x="3283991" y="914400"/>
                  </a:lnTo>
                  <a:lnTo>
                    <a:pt x="3289317" y="905697"/>
                  </a:lnTo>
                  <a:lnTo>
                    <a:pt x="3286659" y="901700"/>
                  </a:lnTo>
                  <a:close/>
                </a:path>
                <a:path w="3587750" h="1968500">
                  <a:moveTo>
                    <a:pt x="3335154" y="901700"/>
                  </a:moveTo>
                  <a:lnTo>
                    <a:pt x="3317544" y="901700"/>
                  </a:lnTo>
                  <a:lnTo>
                    <a:pt x="3316744" y="914400"/>
                  </a:lnTo>
                  <a:lnTo>
                    <a:pt x="3337282" y="914400"/>
                  </a:lnTo>
                  <a:lnTo>
                    <a:pt x="3335154" y="901700"/>
                  </a:lnTo>
                  <a:close/>
                </a:path>
                <a:path w="3587750" h="1968500">
                  <a:moveTo>
                    <a:pt x="3275915" y="889000"/>
                  </a:moveTo>
                  <a:lnTo>
                    <a:pt x="3272598" y="889000"/>
                  </a:lnTo>
                  <a:lnTo>
                    <a:pt x="3268687" y="901700"/>
                  </a:lnTo>
                  <a:lnTo>
                    <a:pt x="3273829" y="901700"/>
                  </a:lnTo>
                  <a:lnTo>
                    <a:pt x="3275915" y="889000"/>
                  </a:lnTo>
                  <a:close/>
                </a:path>
                <a:path w="3587750" h="1968500">
                  <a:moveTo>
                    <a:pt x="3329805" y="889000"/>
                  </a:moveTo>
                  <a:lnTo>
                    <a:pt x="3278033" y="889000"/>
                  </a:lnTo>
                  <a:lnTo>
                    <a:pt x="3275977" y="901700"/>
                  </a:lnTo>
                  <a:lnTo>
                    <a:pt x="3332566" y="901700"/>
                  </a:lnTo>
                  <a:lnTo>
                    <a:pt x="3329805" y="889000"/>
                  </a:lnTo>
                  <a:close/>
                </a:path>
                <a:path w="3587750" h="1968500">
                  <a:moveTo>
                    <a:pt x="3255253" y="863600"/>
                  </a:moveTo>
                  <a:lnTo>
                    <a:pt x="3253392" y="863600"/>
                  </a:lnTo>
                  <a:lnTo>
                    <a:pt x="3250239" y="876300"/>
                  </a:lnTo>
                  <a:lnTo>
                    <a:pt x="3251542" y="876300"/>
                  </a:lnTo>
                  <a:lnTo>
                    <a:pt x="3262452" y="889000"/>
                  </a:lnTo>
                  <a:lnTo>
                    <a:pt x="3281913" y="889000"/>
                  </a:lnTo>
                  <a:lnTo>
                    <a:pt x="3268281" y="876300"/>
                  </a:lnTo>
                  <a:lnTo>
                    <a:pt x="3255253" y="863600"/>
                  </a:lnTo>
                  <a:close/>
                </a:path>
                <a:path w="3587750" h="1968500">
                  <a:moveTo>
                    <a:pt x="3296624" y="863600"/>
                  </a:moveTo>
                  <a:lnTo>
                    <a:pt x="3262069" y="863600"/>
                  </a:lnTo>
                  <a:lnTo>
                    <a:pt x="3275399" y="876300"/>
                  </a:lnTo>
                  <a:lnTo>
                    <a:pt x="3281913" y="889000"/>
                  </a:lnTo>
                  <a:lnTo>
                    <a:pt x="3320173" y="889000"/>
                  </a:lnTo>
                  <a:lnTo>
                    <a:pt x="3319282" y="876300"/>
                  </a:lnTo>
                  <a:lnTo>
                    <a:pt x="3301441" y="876300"/>
                  </a:lnTo>
                  <a:lnTo>
                    <a:pt x="3296624" y="863600"/>
                  </a:lnTo>
                  <a:close/>
                </a:path>
                <a:path w="3587750" h="1968500">
                  <a:moveTo>
                    <a:pt x="3249383" y="850900"/>
                  </a:moveTo>
                  <a:lnTo>
                    <a:pt x="3242576" y="850900"/>
                  </a:lnTo>
                  <a:lnTo>
                    <a:pt x="3242119" y="863600"/>
                  </a:lnTo>
                  <a:lnTo>
                    <a:pt x="3249383" y="850900"/>
                  </a:lnTo>
                  <a:close/>
                </a:path>
                <a:path w="3587750" h="1968500">
                  <a:moveTo>
                    <a:pt x="3265287" y="838200"/>
                  </a:moveTo>
                  <a:lnTo>
                    <a:pt x="3260280" y="838200"/>
                  </a:lnTo>
                  <a:lnTo>
                    <a:pt x="3253858" y="850900"/>
                  </a:lnTo>
                  <a:lnTo>
                    <a:pt x="3247824" y="863600"/>
                  </a:lnTo>
                  <a:lnTo>
                    <a:pt x="3295345" y="863600"/>
                  </a:lnTo>
                  <a:lnTo>
                    <a:pt x="3296069" y="850900"/>
                  </a:lnTo>
                  <a:lnTo>
                    <a:pt x="3262452" y="850900"/>
                  </a:lnTo>
                  <a:lnTo>
                    <a:pt x="3265287" y="838200"/>
                  </a:lnTo>
                  <a:close/>
                </a:path>
                <a:path w="3587750" h="1968500">
                  <a:moveTo>
                    <a:pt x="3306292" y="850900"/>
                  </a:moveTo>
                  <a:lnTo>
                    <a:pt x="3300158" y="850900"/>
                  </a:lnTo>
                  <a:lnTo>
                    <a:pt x="3300476" y="863600"/>
                  </a:lnTo>
                  <a:lnTo>
                    <a:pt x="3306292" y="850900"/>
                  </a:lnTo>
                  <a:close/>
                </a:path>
                <a:path w="3587750" h="1968500">
                  <a:moveTo>
                    <a:pt x="3258169" y="787400"/>
                  </a:moveTo>
                  <a:lnTo>
                    <a:pt x="3196367" y="787400"/>
                  </a:lnTo>
                  <a:lnTo>
                    <a:pt x="3202209" y="800100"/>
                  </a:lnTo>
                  <a:lnTo>
                    <a:pt x="3216573" y="800100"/>
                  </a:lnTo>
                  <a:lnTo>
                    <a:pt x="3224003" y="812800"/>
                  </a:lnTo>
                  <a:lnTo>
                    <a:pt x="3229067" y="812800"/>
                  </a:lnTo>
                  <a:lnTo>
                    <a:pt x="3226206" y="825500"/>
                  </a:lnTo>
                  <a:lnTo>
                    <a:pt x="3235715" y="825500"/>
                  </a:lnTo>
                  <a:lnTo>
                    <a:pt x="3239614" y="838200"/>
                  </a:lnTo>
                  <a:lnTo>
                    <a:pt x="3244418" y="850900"/>
                  </a:lnTo>
                  <a:lnTo>
                    <a:pt x="3253858" y="850900"/>
                  </a:lnTo>
                  <a:lnTo>
                    <a:pt x="3260280" y="838200"/>
                  </a:lnTo>
                  <a:lnTo>
                    <a:pt x="3276441" y="838200"/>
                  </a:lnTo>
                  <a:lnTo>
                    <a:pt x="3282965" y="825500"/>
                  </a:lnTo>
                  <a:lnTo>
                    <a:pt x="3271913" y="812800"/>
                  </a:lnTo>
                  <a:lnTo>
                    <a:pt x="3263274" y="800100"/>
                  </a:lnTo>
                  <a:lnTo>
                    <a:pt x="3258169" y="787400"/>
                  </a:lnTo>
                  <a:close/>
                </a:path>
                <a:path w="3587750" h="1968500">
                  <a:moveTo>
                    <a:pt x="3297027" y="838200"/>
                  </a:moveTo>
                  <a:lnTo>
                    <a:pt x="3265287" y="838200"/>
                  </a:lnTo>
                  <a:lnTo>
                    <a:pt x="3262452" y="850900"/>
                  </a:lnTo>
                  <a:lnTo>
                    <a:pt x="3296069" y="850900"/>
                  </a:lnTo>
                  <a:lnTo>
                    <a:pt x="3297027" y="838200"/>
                  </a:lnTo>
                  <a:close/>
                </a:path>
                <a:path w="3587750" h="1968500">
                  <a:moveTo>
                    <a:pt x="3231173" y="825500"/>
                  </a:moveTo>
                  <a:lnTo>
                    <a:pt x="3223408" y="825500"/>
                  </a:lnTo>
                  <a:lnTo>
                    <a:pt x="3224441" y="838200"/>
                  </a:lnTo>
                  <a:lnTo>
                    <a:pt x="3231173" y="825500"/>
                  </a:lnTo>
                  <a:close/>
                </a:path>
                <a:path w="3587750" h="1968500">
                  <a:moveTo>
                    <a:pt x="3223653" y="812800"/>
                  </a:moveTo>
                  <a:lnTo>
                    <a:pt x="3210445" y="812800"/>
                  </a:lnTo>
                  <a:lnTo>
                    <a:pt x="3215665" y="825500"/>
                  </a:lnTo>
                  <a:lnTo>
                    <a:pt x="3219516" y="825500"/>
                  </a:lnTo>
                  <a:lnTo>
                    <a:pt x="3223653" y="812800"/>
                  </a:lnTo>
                  <a:close/>
                </a:path>
                <a:path w="3587750" h="1968500">
                  <a:moveTo>
                    <a:pt x="3204694" y="800100"/>
                  </a:moveTo>
                  <a:lnTo>
                    <a:pt x="3194573" y="800100"/>
                  </a:lnTo>
                  <a:lnTo>
                    <a:pt x="3198902" y="812800"/>
                  </a:lnTo>
                  <a:lnTo>
                    <a:pt x="3204908" y="812800"/>
                  </a:lnTo>
                  <a:lnTo>
                    <a:pt x="3204694" y="800100"/>
                  </a:lnTo>
                  <a:close/>
                </a:path>
                <a:path w="3587750" h="1968500">
                  <a:moveTo>
                    <a:pt x="3182934" y="774700"/>
                  </a:moveTo>
                  <a:lnTo>
                    <a:pt x="3177476" y="774700"/>
                  </a:lnTo>
                  <a:lnTo>
                    <a:pt x="3183259" y="787400"/>
                  </a:lnTo>
                  <a:lnTo>
                    <a:pt x="3182934" y="774700"/>
                  </a:lnTo>
                  <a:close/>
                </a:path>
                <a:path w="3587750" h="1968500">
                  <a:moveTo>
                    <a:pt x="3189465" y="774700"/>
                  </a:moveTo>
                  <a:lnTo>
                    <a:pt x="3188746" y="774700"/>
                  </a:lnTo>
                  <a:lnTo>
                    <a:pt x="3192203" y="787400"/>
                  </a:lnTo>
                  <a:lnTo>
                    <a:pt x="3189465" y="774700"/>
                  </a:lnTo>
                  <a:close/>
                </a:path>
                <a:path w="3587750" h="1968500">
                  <a:moveTo>
                    <a:pt x="3197941" y="762000"/>
                  </a:moveTo>
                  <a:lnTo>
                    <a:pt x="3192014" y="762000"/>
                  </a:lnTo>
                  <a:lnTo>
                    <a:pt x="3193089" y="774700"/>
                  </a:lnTo>
                  <a:lnTo>
                    <a:pt x="3201924" y="787400"/>
                  </a:lnTo>
                  <a:lnTo>
                    <a:pt x="3243770" y="787400"/>
                  </a:lnTo>
                  <a:lnTo>
                    <a:pt x="3252088" y="774700"/>
                  </a:lnTo>
                  <a:lnTo>
                    <a:pt x="3200549" y="774700"/>
                  </a:lnTo>
                  <a:lnTo>
                    <a:pt x="3197941" y="762000"/>
                  </a:lnTo>
                  <a:close/>
                </a:path>
                <a:path w="3587750" h="1968500">
                  <a:moveTo>
                    <a:pt x="3186049" y="762000"/>
                  </a:moveTo>
                  <a:lnTo>
                    <a:pt x="3179030" y="762000"/>
                  </a:lnTo>
                  <a:lnTo>
                    <a:pt x="3177602" y="774700"/>
                  </a:lnTo>
                  <a:lnTo>
                    <a:pt x="3186049" y="762000"/>
                  </a:lnTo>
                  <a:close/>
                </a:path>
                <a:path w="3587750" h="1968500">
                  <a:moveTo>
                    <a:pt x="3236373" y="762000"/>
                  </a:moveTo>
                  <a:lnTo>
                    <a:pt x="3197941" y="762000"/>
                  </a:lnTo>
                  <a:lnTo>
                    <a:pt x="3206864" y="774700"/>
                  </a:lnTo>
                  <a:lnTo>
                    <a:pt x="3237987" y="774700"/>
                  </a:lnTo>
                  <a:lnTo>
                    <a:pt x="3236373" y="762000"/>
                  </a:lnTo>
                  <a:close/>
                </a:path>
                <a:path w="3587750" h="1968500">
                  <a:moveTo>
                    <a:pt x="3167672" y="750501"/>
                  </a:moveTo>
                  <a:lnTo>
                    <a:pt x="3163912" y="762000"/>
                  </a:lnTo>
                  <a:lnTo>
                    <a:pt x="3168622" y="751534"/>
                  </a:lnTo>
                  <a:lnTo>
                    <a:pt x="3167672" y="750501"/>
                  </a:lnTo>
                  <a:close/>
                </a:path>
                <a:path w="3587750" h="1968500">
                  <a:moveTo>
                    <a:pt x="3215144" y="736600"/>
                  </a:moveTo>
                  <a:lnTo>
                    <a:pt x="3208337" y="736600"/>
                  </a:lnTo>
                  <a:lnTo>
                    <a:pt x="3211278" y="749300"/>
                  </a:lnTo>
                  <a:lnTo>
                    <a:pt x="3169627" y="749300"/>
                  </a:lnTo>
                  <a:lnTo>
                    <a:pt x="3168622" y="751534"/>
                  </a:lnTo>
                  <a:lnTo>
                    <a:pt x="3178251" y="762000"/>
                  </a:lnTo>
                  <a:lnTo>
                    <a:pt x="3216616" y="762000"/>
                  </a:lnTo>
                  <a:lnTo>
                    <a:pt x="3215205" y="750501"/>
                  </a:lnTo>
                  <a:lnTo>
                    <a:pt x="3215144" y="736600"/>
                  </a:lnTo>
                  <a:close/>
                </a:path>
                <a:path w="3587750" h="1968500">
                  <a:moveTo>
                    <a:pt x="3168065" y="749300"/>
                  </a:moveTo>
                  <a:lnTo>
                    <a:pt x="3166567" y="749300"/>
                  </a:lnTo>
                  <a:lnTo>
                    <a:pt x="3167672" y="750501"/>
                  </a:lnTo>
                  <a:lnTo>
                    <a:pt x="3168065" y="749300"/>
                  </a:lnTo>
                  <a:close/>
                </a:path>
                <a:path w="3587750" h="1968500">
                  <a:moveTo>
                    <a:pt x="3156661" y="736600"/>
                  </a:moveTo>
                  <a:lnTo>
                    <a:pt x="3144764" y="736600"/>
                  </a:lnTo>
                  <a:lnTo>
                    <a:pt x="3155708" y="749300"/>
                  </a:lnTo>
                  <a:lnTo>
                    <a:pt x="3160168" y="749300"/>
                  </a:lnTo>
                  <a:lnTo>
                    <a:pt x="3156661" y="736600"/>
                  </a:lnTo>
                  <a:close/>
                </a:path>
                <a:path w="3587750" h="1968500">
                  <a:moveTo>
                    <a:pt x="3207560" y="736600"/>
                  </a:moveTo>
                  <a:lnTo>
                    <a:pt x="3164469" y="736600"/>
                  </a:lnTo>
                  <a:lnTo>
                    <a:pt x="3164204" y="749300"/>
                  </a:lnTo>
                  <a:lnTo>
                    <a:pt x="3209780" y="749300"/>
                  </a:lnTo>
                  <a:lnTo>
                    <a:pt x="3207560" y="736600"/>
                  </a:lnTo>
                  <a:close/>
                </a:path>
                <a:path w="3587750" h="1968500">
                  <a:moveTo>
                    <a:pt x="3182502" y="711200"/>
                  </a:moveTo>
                  <a:lnTo>
                    <a:pt x="3146078" y="711200"/>
                  </a:lnTo>
                  <a:lnTo>
                    <a:pt x="3154933" y="723900"/>
                  </a:lnTo>
                  <a:lnTo>
                    <a:pt x="3153090" y="736600"/>
                  </a:lnTo>
                  <a:lnTo>
                    <a:pt x="3204728" y="736600"/>
                  </a:lnTo>
                  <a:lnTo>
                    <a:pt x="3197036" y="723900"/>
                  </a:lnTo>
                  <a:lnTo>
                    <a:pt x="3187272" y="723900"/>
                  </a:lnTo>
                  <a:lnTo>
                    <a:pt x="3182502" y="711200"/>
                  </a:lnTo>
                  <a:close/>
                </a:path>
                <a:path w="3587750" h="1968500">
                  <a:moveTo>
                    <a:pt x="3146078" y="711200"/>
                  </a:moveTo>
                  <a:lnTo>
                    <a:pt x="3135040" y="711200"/>
                  </a:lnTo>
                  <a:lnTo>
                    <a:pt x="3131172" y="723900"/>
                  </a:lnTo>
                  <a:lnTo>
                    <a:pt x="3137749" y="723900"/>
                  </a:lnTo>
                  <a:lnTo>
                    <a:pt x="3146078" y="711200"/>
                  </a:lnTo>
                  <a:close/>
                </a:path>
                <a:path w="3587750" h="1968500">
                  <a:moveTo>
                    <a:pt x="3192365" y="711200"/>
                  </a:moveTo>
                  <a:lnTo>
                    <a:pt x="3191014" y="711200"/>
                  </a:lnTo>
                  <a:lnTo>
                    <a:pt x="3187272" y="723900"/>
                  </a:lnTo>
                  <a:lnTo>
                    <a:pt x="3197036" y="723900"/>
                  </a:lnTo>
                  <a:lnTo>
                    <a:pt x="3192365" y="711200"/>
                  </a:lnTo>
                  <a:close/>
                </a:path>
                <a:path w="3587750" h="1968500">
                  <a:moveTo>
                    <a:pt x="3126308" y="698500"/>
                  </a:moveTo>
                  <a:lnTo>
                    <a:pt x="3114459" y="698500"/>
                  </a:lnTo>
                  <a:lnTo>
                    <a:pt x="3119615" y="711200"/>
                  </a:lnTo>
                  <a:lnTo>
                    <a:pt x="3125506" y="711200"/>
                  </a:lnTo>
                  <a:lnTo>
                    <a:pt x="3126308" y="698500"/>
                  </a:lnTo>
                  <a:close/>
                </a:path>
                <a:path w="3587750" h="1968500">
                  <a:moveTo>
                    <a:pt x="3153638" y="698500"/>
                  </a:moveTo>
                  <a:lnTo>
                    <a:pt x="3126308" y="698500"/>
                  </a:lnTo>
                  <a:lnTo>
                    <a:pt x="3130189" y="711200"/>
                  </a:lnTo>
                  <a:lnTo>
                    <a:pt x="3158248" y="711200"/>
                  </a:lnTo>
                  <a:lnTo>
                    <a:pt x="3153638" y="698500"/>
                  </a:lnTo>
                  <a:close/>
                </a:path>
                <a:path w="3587750" h="1968500">
                  <a:moveTo>
                    <a:pt x="3166705" y="685800"/>
                  </a:moveTo>
                  <a:lnTo>
                    <a:pt x="3114865" y="685800"/>
                  </a:lnTo>
                  <a:lnTo>
                    <a:pt x="3122688" y="698500"/>
                  </a:lnTo>
                  <a:lnTo>
                    <a:pt x="3157024" y="698500"/>
                  </a:lnTo>
                  <a:lnTo>
                    <a:pt x="3158248" y="711200"/>
                  </a:lnTo>
                  <a:lnTo>
                    <a:pt x="3185515" y="711200"/>
                  </a:lnTo>
                  <a:lnTo>
                    <a:pt x="3174323" y="698500"/>
                  </a:lnTo>
                  <a:lnTo>
                    <a:pt x="3166705" y="685800"/>
                  </a:lnTo>
                  <a:close/>
                </a:path>
                <a:path w="3587750" h="1968500">
                  <a:moveTo>
                    <a:pt x="3086128" y="673100"/>
                  </a:moveTo>
                  <a:lnTo>
                    <a:pt x="3083206" y="685800"/>
                  </a:lnTo>
                  <a:lnTo>
                    <a:pt x="3089655" y="685800"/>
                  </a:lnTo>
                  <a:lnTo>
                    <a:pt x="3086128" y="673100"/>
                  </a:lnTo>
                  <a:close/>
                </a:path>
                <a:path w="3587750" h="1968500">
                  <a:moveTo>
                    <a:pt x="3092588" y="673100"/>
                  </a:moveTo>
                  <a:lnTo>
                    <a:pt x="3091573" y="673100"/>
                  </a:lnTo>
                  <a:lnTo>
                    <a:pt x="3095143" y="685800"/>
                  </a:lnTo>
                  <a:lnTo>
                    <a:pt x="3092588" y="673100"/>
                  </a:lnTo>
                  <a:close/>
                </a:path>
                <a:path w="3587750" h="1968500">
                  <a:moveTo>
                    <a:pt x="3115563" y="673100"/>
                  </a:moveTo>
                  <a:lnTo>
                    <a:pt x="3097682" y="673100"/>
                  </a:lnTo>
                  <a:lnTo>
                    <a:pt x="3098812" y="685800"/>
                  </a:lnTo>
                  <a:lnTo>
                    <a:pt x="3111106" y="685800"/>
                  </a:lnTo>
                  <a:lnTo>
                    <a:pt x="3115563" y="673100"/>
                  </a:lnTo>
                  <a:close/>
                </a:path>
                <a:path w="3587750" h="1968500">
                  <a:moveTo>
                    <a:pt x="3156894" y="673100"/>
                  </a:moveTo>
                  <a:lnTo>
                    <a:pt x="3115563" y="673100"/>
                  </a:lnTo>
                  <a:lnTo>
                    <a:pt x="3119435" y="685800"/>
                  </a:lnTo>
                  <a:lnTo>
                    <a:pt x="3155238" y="685800"/>
                  </a:lnTo>
                  <a:lnTo>
                    <a:pt x="3156894" y="673100"/>
                  </a:lnTo>
                  <a:close/>
                </a:path>
                <a:path w="3587750" h="1968500">
                  <a:moveTo>
                    <a:pt x="3148587" y="660400"/>
                  </a:moveTo>
                  <a:lnTo>
                    <a:pt x="3072574" y="660400"/>
                  </a:lnTo>
                  <a:lnTo>
                    <a:pt x="3074528" y="673100"/>
                  </a:lnTo>
                  <a:lnTo>
                    <a:pt x="3149534" y="673100"/>
                  </a:lnTo>
                  <a:lnTo>
                    <a:pt x="3148587" y="660400"/>
                  </a:lnTo>
                  <a:close/>
                </a:path>
                <a:path w="3587750" h="1968500">
                  <a:moveTo>
                    <a:pt x="3126739" y="647700"/>
                  </a:moveTo>
                  <a:lnTo>
                    <a:pt x="3075247" y="647700"/>
                  </a:lnTo>
                  <a:lnTo>
                    <a:pt x="3082165" y="660400"/>
                  </a:lnTo>
                  <a:lnTo>
                    <a:pt x="3133374" y="660400"/>
                  </a:lnTo>
                  <a:lnTo>
                    <a:pt x="3126739" y="647700"/>
                  </a:lnTo>
                  <a:close/>
                </a:path>
                <a:path w="3587750" h="1968500">
                  <a:moveTo>
                    <a:pt x="3074220" y="635000"/>
                  </a:moveTo>
                  <a:lnTo>
                    <a:pt x="3061137" y="635000"/>
                  </a:lnTo>
                  <a:lnTo>
                    <a:pt x="3057766" y="647700"/>
                  </a:lnTo>
                  <a:lnTo>
                    <a:pt x="3081896" y="647700"/>
                  </a:lnTo>
                  <a:lnTo>
                    <a:pt x="3074220" y="635000"/>
                  </a:lnTo>
                  <a:close/>
                </a:path>
                <a:path w="3587750" h="1968500">
                  <a:moveTo>
                    <a:pt x="3103446" y="622300"/>
                  </a:moveTo>
                  <a:lnTo>
                    <a:pt x="3059610" y="622300"/>
                  </a:lnTo>
                  <a:lnTo>
                    <a:pt x="3057956" y="635000"/>
                  </a:lnTo>
                  <a:lnTo>
                    <a:pt x="3074220" y="635000"/>
                  </a:lnTo>
                  <a:lnTo>
                    <a:pt x="3089097" y="647700"/>
                  </a:lnTo>
                  <a:lnTo>
                    <a:pt x="3101619" y="647700"/>
                  </a:lnTo>
                  <a:lnTo>
                    <a:pt x="3102976" y="635000"/>
                  </a:lnTo>
                  <a:lnTo>
                    <a:pt x="3103446" y="622300"/>
                  </a:lnTo>
                  <a:close/>
                </a:path>
                <a:path w="3587750" h="1968500">
                  <a:moveTo>
                    <a:pt x="3115998" y="635000"/>
                  </a:moveTo>
                  <a:lnTo>
                    <a:pt x="3108151" y="635000"/>
                  </a:lnTo>
                  <a:lnTo>
                    <a:pt x="3101619" y="647700"/>
                  </a:lnTo>
                  <a:lnTo>
                    <a:pt x="3122936" y="647700"/>
                  </a:lnTo>
                  <a:lnTo>
                    <a:pt x="3115998" y="635000"/>
                  </a:lnTo>
                  <a:close/>
                </a:path>
                <a:path w="3587750" h="1968500">
                  <a:moveTo>
                    <a:pt x="3035465" y="622300"/>
                  </a:moveTo>
                  <a:lnTo>
                    <a:pt x="3032661" y="622300"/>
                  </a:lnTo>
                  <a:lnTo>
                    <a:pt x="3034817" y="635000"/>
                  </a:lnTo>
                  <a:lnTo>
                    <a:pt x="3037297" y="635000"/>
                  </a:lnTo>
                  <a:lnTo>
                    <a:pt x="3035465" y="622300"/>
                  </a:lnTo>
                  <a:close/>
                </a:path>
                <a:path w="3587750" h="1968500">
                  <a:moveTo>
                    <a:pt x="3053845" y="622300"/>
                  </a:moveTo>
                  <a:lnTo>
                    <a:pt x="3046247" y="622300"/>
                  </a:lnTo>
                  <a:lnTo>
                    <a:pt x="3038043" y="635000"/>
                  </a:lnTo>
                  <a:lnTo>
                    <a:pt x="3057956" y="635000"/>
                  </a:lnTo>
                  <a:lnTo>
                    <a:pt x="3053845" y="622300"/>
                  </a:lnTo>
                  <a:close/>
                </a:path>
                <a:path w="3587750" h="1968500">
                  <a:moveTo>
                    <a:pt x="3084650" y="609600"/>
                  </a:moveTo>
                  <a:lnTo>
                    <a:pt x="3023547" y="609600"/>
                  </a:lnTo>
                  <a:lnTo>
                    <a:pt x="3045993" y="622300"/>
                  </a:lnTo>
                  <a:lnTo>
                    <a:pt x="3080537" y="622300"/>
                  </a:lnTo>
                  <a:lnTo>
                    <a:pt x="3084650" y="609600"/>
                  </a:lnTo>
                  <a:close/>
                </a:path>
                <a:path w="3587750" h="1968500">
                  <a:moveTo>
                    <a:pt x="3092567" y="609600"/>
                  </a:moveTo>
                  <a:lnTo>
                    <a:pt x="3085752" y="609600"/>
                  </a:lnTo>
                  <a:lnTo>
                    <a:pt x="3084246" y="622300"/>
                  </a:lnTo>
                  <a:lnTo>
                    <a:pt x="3092919" y="622300"/>
                  </a:lnTo>
                  <a:lnTo>
                    <a:pt x="3092567" y="609600"/>
                  </a:lnTo>
                  <a:close/>
                </a:path>
                <a:path w="3587750" h="1968500">
                  <a:moveTo>
                    <a:pt x="3035359" y="584200"/>
                  </a:moveTo>
                  <a:lnTo>
                    <a:pt x="3028378" y="584200"/>
                  </a:lnTo>
                  <a:lnTo>
                    <a:pt x="3023928" y="596900"/>
                  </a:lnTo>
                  <a:lnTo>
                    <a:pt x="3019255" y="609600"/>
                  </a:lnTo>
                  <a:lnTo>
                    <a:pt x="3074644" y="609600"/>
                  </a:lnTo>
                  <a:lnTo>
                    <a:pt x="3074567" y="596900"/>
                  </a:lnTo>
                  <a:lnTo>
                    <a:pt x="3028162" y="596900"/>
                  </a:lnTo>
                  <a:lnTo>
                    <a:pt x="3035359" y="584200"/>
                  </a:lnTo>
                  <a:close/>
                </a:path>
                <a:path w="3587750" h="1968500">
                  <a:moveTo>
                    <a:pt x="2982763" y="574141"/>
                  </a:moveTo>
                  <a:lnTo>
                    <a:pt x="2978978" y="578482"/>
                  </a:lnTo>
                  <a:lnTo>
                    <a:pt x="2982925" y="584200"/>
                  </a:lnTo>
                  <a:lnTo>
                    <a:pt x="2983585" y="596900"/>
                  </a:lnTo>
                  <a:lnTo>
                    <a:pt x="2988614" y="584200"/>
                  </a:lnTo>
                  <a:lnTo>
                    <a:pt x="2990663" y="584200"/>
                  </a:lnTo>
                  <a:lnTo>
                    <a:pt x="2982763" y="574141"/>
                  </a:lnTo>
                  <a:close/>
                </a:path>
                <a:path w="3587750" h="1968500">
                  <a:moveTo>
                    <a:pt x="3038551" y="571500"/>
                  </a:moveTo>
                  <a:lnTo>
                    <a:pt x="2985067" y="571500"/>
                  </a:lnTo>
                  <a:lnTo>
                    <a:pt x="2995912" y="584200"/>
                  </a:lnTo>
                  <a:lnTo>
                    <a:pt x="3004045" y="596900"/>
                  </a:lnTo>
                  <a:lnTo>
                    <a:pt x="3023928" y="596900"/>
                  </a:lnTo>
                  <a:lnTo>
                    <a:pt x="3028378" y="584200"/>
                  </a:lnTo>
                  <a:lnTo>
                    <a:pt x="3035359" y="584200"/>
                  </a:lnTo>
                  <a:lnTo>
                    <a:pt x="3038551" y="571500"/>
                  </a:lnTo>
                  <a:close/>
                </a:path>
                <a:path w="3587750" h="1968500">
                  <a:moveTo>
                    <a:pt x="3044850" y="584200"/>
                  </a:moveTo>
                  <a:lnTo>
                    <a:pt x="3035359" y="584200"/>
                  </a:lnTo>
                  <a:lnTo>
                    <a:pt x="3028162" y="596900"/>
                  </a:lnTo>
                  <a:lnTo>
                    <a:pt x="3045002" y="596900"/>
                  </a:lnTo>
                  <a:lnTo>
                    <a:pt x="3044850" y="584200"/>
                  </a:lnTo>
                  <a:close/>
                </a:path>
                <a:path w="3587750" h="1968500">
                  <a:moveTo>
                    <a:pt x="3056391" y="584200"/>
                  </a:moveTo>
                  <a:lnTo>
                    <a:pt x="3044850" y="584200"/>
                  </a:lnTo>
                  <a:lnTo>
                    <a:pt x="3045002" y="596900"/>
                  </a:lnTo>
                  <a:lnTo>
                    <a:pt x="3056753" y="596900"/>
                  </a:lnTo>
                  <a:lnTo>
                    <a:pt x="3056391" y="584200"/>
                  </a:lnTo>
                  <a:close/>
                </a:path>
                <a:path w="3587750" h="1968500">
                  <a:moveTo>
                    <a:pt x="3021779" y="558800"/>
                  </a:moveTo>
                  <a:lnTo>
                    <a:pt x="2961829" y="558800"/>
                  </a:lnTo>
                  <a:lnTo>
                    <a:pt x="2968540" y="571500"/>
                  </a:lnTo>
                  <a:lnTo>
                    <a:pt x="2973992" y="584200"/>
                  </a:lnTo>
                  <a:lnTo>
                    <a:pt x="2978978" y="578482"/>
                  </a:lnTo>
                  <a:lnTo>
                    <a:pt x="2974158" y="571500"/>
                  </a:lnTo>
                  <a:lnTo>
                    <a:pt x="3033514" y="571500"/>
                  </a:lnTo>
                  <a:lnTo>
                    <a:pt x="3021779" y="558800"/>
                  </a:lnTo>
                  <a:close/>
                </a:path>
                <a:path w="3587750" h="1968500">
                  <a:moveTo>
                    <a:pt x="2985067" y="571500"/>
                  </a:moveTo>
                  <a:lnTo>
                    <a:pt x="2980688" y="571500"/>
                  </a:lnTo>
                  <a:lnTo>
                    <a:pt x="2982763" y="574141"/>
                  </a:lnTo>
                  <a:lnTo>
                    <a:pt x="2985067" y="571500"/>
                  </a:lnTo>
                  <a:close/>
                </a:path>
                <a:path w="3587750" h="1968500">
                  <a:moveTo>
                    <a:pt x="2954413" y="558800"/>
                  </a:moveTo>
                  <a:lnTo>
                    <a:pt x="2949232" y="558800"/>
                  </a:lnTo>
                  <a:lnTo>
                    <a:pt x="2952751" y="571500"/>
                  </a:lnTo>
                  <a:lnTo>
                    <a:pt x="2957101" y="571500"/>
                  </a:lnTo>
                  <a:lnTo>
                    <a:pt x="2954413" y="558800"/>
                  </a:lnTo>
                  <a:close/>
                </a:path>
                <a:path w="3587750" h="1968500">
                  <a:moveTo>
                    <a:pt x="2946781" y="546100"/>
                  </a:moveTo>
                  <a:lnTo>
                    <a:pt x="2938669" y="546100"/>
                  </a:lnTo>
                  <a:lnTo>
                    <a:pt x="2944964" y="558800"/>
                  </a:lnTo>
                  <a:lnTo>
                    <a:pt x="2946781" y="546100"/>
                  </a:lnTo>
                  <a:close/>
                </a:path>
                <a:path w="3587750" h="1968500">
                  <a:moveTo>
                    <a:pt x="3017085" y="546100"/>
                  </a:moveTo>
                  <a:lnTo>
                    <a:pt x="2953135" y="546100"/>
                  </a:lnTo>
                  <a:lnTo>
                    <a:pt x="2950616" y="558800"/>
                  </a:lnTo>
                  <a:lnTo>
                    <a:pt x="3023453" y="558800"/>
                  </a:lnTo>
                  <a:lnTo>
                    <a:pt x="3017085" y="546100"/>
                  </a:lnTo>
                  <a:close/>
                </a:path>
                <a:path w="3587750" h="1968500">
                  <a:moveTo>
                    <a:pt x="2922712" y="533400"/>
                  </a:moveTo>
                  <a:lnTo>
                    <a:pt x="2913672" y="533400"/>
                  </a:lnTo>
                  <a:lnTo>
                    <a:pt x="2923412" y="546100"/>
                  </a:lnTo>
                  <a:lnTo>
                    <a:pt x="2922712" y="533400"/>
                  </a:lnTo>
                  <a:close/>
                </a:path>
                <a:path w="3587750" h="1968500">
                  <a:moveTo>
                    <a:pt x="2936052" y="533400"/>
                  </a:moveTo>
                  <a:lnTo>
                    <a:pt x="2924555" y="533400"/>
                  </a:lnTo>
                  <a:lnTo>
                    <a:pt x="2927041" y="546100"/>
                  </a:lnTo>
                  <a:lnTo>
                    <a:pt x="2931020" y="546100"/>
                  </a:lnTo>
                  <a:lnTo>
                    <a:pt x="2936052" y="533400"/>
                  </a:lnTo>
                  <a:close/>
                </a:path>
                <a:path w="3587750" h="1968500">
                  <a:moveTo>
                    <a:pt x="2986806" y="520700"/>
                  </a:moveTo>
                  <a:lnTo>
                    <a:pt x="2916895" y="520700"/>
                  </a:lnTo>
                  <a:lnTo>
                    <a:pt x="2922712" y="533400"/>
                  </a:lnTo>
                  <a:lnTo>
                    <a:pt x="2936052" y="533400"/>
                  </a:lnTo>
                  <a:lnTo>
                    <a:pt x="2945852" y="546100"/>
                  </a:lnTo>
                  <a:lnTo>
                    <a:pt x="2984943" y="546100"/>
                  </a:lnTo>
                  <a:lnTo>
                    <a:pt x="2985998" y="533400"/>
                  </a:lnTo>
                  <a:lnTo>
                    <a:pt x="2986806" y="520700"/>
                  </a:lnTo>
                  <a:close/>
                </a:path>
                <a:path w="3587750" h="1968500">
                  <a:moveTo>
                    <a:pt x="3003054" y="533400"/>
                  </a:moveTo>
                  <a:lnTo>
                    <a:pt x="2995396" y="533400"/>
                  </a:lnTo>
                  <a:lnTo>
                    <a:pt x="2984943" y="546100"/>
                  </a:lnTo>
                  <a:lnTo>
                    <a:pt x="3005362" y="546100"/>
                  </a:lnTo>
                  <a:lnTo>
                    <a:pt x="3003054" y="533400"/>
                  </a:lnTo>
                  <a:close/>
                </a:path>
                <a:path w="3587750" h="1968500">
                  <a:moveTo>
                    <a:pt x="2911284" y="520700"/>
                  </a:moveTo>
                  <a:lnTo>
                    <a:pt x="2894423" y="520700"/>
                  </a:lnTo>
                  <a:lnTo>
                    <a:pt x="2905727" y="533400"/>
                  </a:lnTo>
                  <a:lnTo>
                    <a:pt x="2911284" y="520700"/>
                  </a:lnTo>
                  <a:close/>
                </a:path>
                <a:path w="3587750" h="1968500">
                  <a:moveTo>
                    <a:pt x="2889008" y="508000"/>
                  </a:moveTo>
                  <a:lnTo>
                    <a:pt x="2884601" y="508000"/>
                  </a:lnTo>
                  <a:lnTo>
                    <a:pt x="2884879" y="520700"/>
                  </a:lnTo>
                  <a:lnTo>
                    <a:pt x="2891069" y="520700"/>
                  </a:lnTo>
                  <a:lnTo>
                    <a:pt x="2889008" y="508000"/>
                  </a:lnTo>
                  <a:close/>
                </a:path>
                <a:path w="3587750" h="1968500">
                  <a:moveTo>
                    <a:pt x="2900538" y="508000"/>
                  </a:moveTo>
                  <a:lnTo>
                    <a:pt x="2889008" y="508000"/>
                  </a:lnTo>
                  <a:lnTo>
                    <a:pt x="2894334" y="520700"/>
                  </a:lnTo>
                  <a:lnTo>
                    <a:pt x="2900756" y="520700"/>
                  </a:lnTo>
                  <a:lnTo>
                    <a:pt x="2900538" y="508000"/>
                  </a:lnTo>
                  <a:close/>
                </a:path>
                <a:path w="3587750" h="1968500">
                  <a:moveTo>
                    <a:pt x="2934925" y="508000"/>
                  </a:moveTo>
                  <a:lnTo>
                    <a:pt x="2905661" y="508000"/>
                  </a:lnTo>
                  <a:lnTo>
                    <a:pt x="2908332" y="520700"/>
                  </a:lnTo>
                  <a:lnTo>
                    <a:pt x="2938837" y="520700"/>
                  </a:lnTo>
                  <a:lnTo>
                    <a:pt x="2934925" y="508000"/>
                  </a:lnTo>
                  <a:close/>
                </a:path>
                <a:path w="3587750" h="1968500">
                  <a:moveTo>
                    <a:pt x="2961385" y="508000"/>
                  </a:moveTo>
                  <a:lnTo>
                    <a:pt x="2940837" y="508000"/>
                  </a:lnTo>
                  <a:lnTo>
                    <a:pt x="2938837" y="520700"/>
                  </a:lnTo>
                  <a:lnTo>
                    <a:pt x="2960192" y="520700"/>
                  </a:lnTo>
                  <a:lnTo>
                    <a:pt x="2961385" y="508000"/>
                  </a:lnTo>
                  <a:close/>
                </a:path>
                <a:path w="3587750" h="1968500">
                  <a:moveTo>
                    <a:pt x="2972651" y="508000"/>
                  </a:moveTo>
                  <a:lnTo>
                    <a:pt x="2961385" y="508000"/>
                  </a:lnTo>
                  <a:lnTo>
                    <a:pt x="2960192" y="520700"/>
                  </a:lnTo>
                  <a:lnTo>
                    <a:pt x="2975609" y="520700"/>
                  </a:lnTo>
                  <a:lnTo>
                    <a:pt x="2972651" y="508000"/>
                  </a:lnTo>
                  <a:close/>
                </a:path>
                <a:path w="3587750" h="1968500">
                  <a:moveTo>
                    <a:pt x="2928404" y="495300"/>
                  </a:moveTo>
                  <a:lnTo>
                    <a:pt x="2872892" y="495300"/>
                  </a:lnTo>
                  <a:lnTo>
                    <a:pt x="2878413" y="508000"/>
                  </a:lnTo>
                  <a:lnTo>
                    <a:pt x="2930861" y="508000"/>
                  </a:lnTo>
                  <a:lnTo>
                    <a:pt x="2928404" y="495300"/>
                  </a:lnTo>
                  <a:close/>
                </a:path>
                <a:path w="3587750" h="1968500">
                  <a:moveTo>
                    <a:pt x="2949225" y="495300"/>
                  </a:moveTo>
                  <a:lnTo>
                    <a:pt x="2936540" y="495300"/>
                  </a:lnTo>
                  <a:lnTo>
                    <a:pt x="2941986" y="508000"/>
                  </a:lnTo>
                  <a:lnTo>
                    <a:pt x="2954240" y="508000"/>
                  </a:lnTo>
                  <a:lnTo>
                    <a:pt x="2949225" y="495300"/>
                  </a:lnTo>
                  <a:close/>
                </a:path>
                <a:path w="3587750" h="1968500">
                  <a:moveTo>
                    <a:pt x="2844992" y="482600"/>
                  </a:moveTo>
                  <a:lnTo>
                    <a:pt x="2839728" y="482600"/>
                  </a:lnTo>
                  <a:lnTo>
                    <a:pt x="2843237" y="495300"/>
                  </a:lnTo>
                  <a:lnTo>
                    <a:pt x="2845766" y="483730"/>
                  </a:lnTo>
                  <a:lnTo>
                    <a:pt x="2844992" y="482600"/>
                  </a:lnTo>
                  <a:close/>
                </a:path>
                <a:path w="3587750" h="1968500">
                  <a:moveTo>
                    <a:pt x="2926327" y="482600"/>
                  </a:moveTo>
                  <a:lnTo>
                    <a:pt x="2846013" y="482600"/>
                  </a:lnTo>
                  <a:lnTo>
                    <a:pt x="2845766" y="483730"/>
                  </a:lnTo>
                  <a:lnTo>
                    <a:pt x="2853687" y="495300"/>
                  </a:lnTo>
                  <a:lnTo>
                    <a:pt x="2924841" y="495300"/>
                  </a:lnTo>
                  <a:lnTo>
                    <a:pt x="2926327" y="482600"/>
                  </a:lnTo>
                  <a:close/>
                </a:path>
                <a:path w="3587750" h="1968500">
                  <a:moveTo>
                    <a:pt x="2930537" y="482600"/>
                  </a:moveTo>
                  <a:lnTo>
                    <a:pt x="2924841" y="495300"/>
                  </a:lnTo>
                  <a:lnTo>
                    <a:pt x="2941096" y="495300"/>
                  </a:lnTo>
                  <a:lnTo>
                    <a:pt x="2930537" y="482600"/>
                  </a:lnTo>
                  <a:close/>
                </a:path>
                <a:path w="3587750" h="1968500">
                  <a:moveTo>
                    <a:pt x="2814275" y="457200"/>
                  </a:moveTo>
                  <a:lnTo>
                    <a:pt x="2807042" y="457200"/>
                  </a:lnTo>
                  <a:lnTo>
                    <a:pt x="2808039" y="469900"/>
                  </a:lnTo>
                  <a:lnTo>
                    <a:pt x="2820985" y="482600"/>
                  </a:lnTo>
                  <a:lnTo>
                    <a:pt x="2832444" y="482600"/>
                  </a:lnTo>
                  <a:lnTo>
                    <a:pt x="2828975" y="469900"/>
                  </a:lnTo>
                  <a:lnTo>
                    <a:pt x="2813875" y="469900"/>
                  </a:lnTo>
                  <a:lnTo>
                    <a:pt x="2814275" y="457200"/>
                  </a:lnTo>
                  <a:close/>
                </a:path>
                <a:path w="3587750" h="1968500">
                  <a:moveTo>
                    <a:pt x="2838101" y="469900"/>
                  </a:moveTo>
                  <a:lnTo>
                    <a:pt x="2834597" y="469900"/>
                  </a:lnTo>
                  <a:lnTo>
                    <a:pt x="2841993" y="482600"/>
                  </a:lnTo>
                  <a:lnTo>
                    <a:pt x="2842259" y="478790"/>
                  </a:lnTo>
                  <a:lnTo>
                    <a:pt x="2838101" y="469900"/>
                  </a:lnTo>
                  <a:close/>
                </a:path>
                <a:path w="3587750" h="1968500">
                  <a:moveTo>
                    <a:pt x="2894749" y="469900"/>
                  </a:moveTo>
                  <a:lnTo>
                    <a:pt x="2842880" y="469900"/>
                  </a:lnTo>
                  <a:lnTo>
                    <a:pt x="2842259" y="478790"/>
                  </a:lnTo>
                  <a:lnTo>
                    <a:pt x="2844041" y="482600"/>
                  </a:lnTo>
                  <a:lnTo>
                    <a:pt x="2900508" y="482600"/>
                  </a:lnTo>
                  <a:lnTo>
                    <a:pt x="2894749" y="469900"/>
                  </a:lnTo>
                  <a:close/>
                </a:path>
                <a:path w="3587750" h="1968500">
                  <a:moveTo>
                    <a:pt x="2906725" y="469900"/>
                  </a:moveTo>
                  <a:lnTo>
                    <a:pt x="2896171" y="469900"/>
                  </a:lnTo>
                  <a:lnTo>
                    <a:pt x="2902504" y="482600"/>
                  </a:lnTo>
                  <a:lnTo>
                    <a:pt x="2903042" y="482600"/>
                  </a:lnTo>
                  <a:lnTo>
                    <a:pt x="2906725" y="469900"/>
                  </a:lnTo>
                  <a:close/>
                </a:path>
                <a:path w="3587750" h="1968500">
                  <a:moveTo>
                    <a:pt x="2917698" y="469900"/>
                  </a:moveTo>
                  <a:lnTo>
                    <a:pt x="2906725" y="469900"/>
                  </a:lnTo>
                  <a:lnTo>
                    <a:pt x="2904045" y="482600"/>
                  </a:lnTo>
                  <a:lnTo>
                    <a:pt x="2926708" y="482600"/>
                  </a:lnTo>
                  <a:lnTo>
                    <a:pt x="2917698" y="469900"/>
                  </a:lnTo>
                  <a:close/>
                </a:path>
                <a:path w="3587750" h="1968500">
                  <a:moveTo>
                    <a:pt x="2829656" y="457200"/>
                  </a:moveTo>
                  <a:lnTo>
                    <a:pt x="2820943" y="457200"/>
                  </a:lnTo>
                  <a:lnTo>
                    <a:pt x="2824076" y="469900"/>
                  </a:lnTo>
                  <a:lnTo>
                    <a:pt x="2827897" y="469900"/>
                  </a:lnTo>
                  <a:lnTo>
                    <a:pt x="2829656" y="457200"/>
                  </a:lnTo>
                  <a:close/>
                </a:path>
                <a:path w="3587750" h="1968500">
                  <a:moveTo>
                    <a:pt x="2874530" y="457200"/>
                  </a:moveTo>
                  <a:lnTo>
                    <a:pt x="2829656" y="457200"/>
                  </a:lnTo>
                  <a:lnTo>
                    <a:pt x="2829722" y="469900"/>
                  </a:lnTo>
                  <a:lnTo>
                    <a:pt x="2891332" y="469900"/>
                  </a:lnTo>
                  <a:lnTo>
                    <a:pt x="2874530" y="457200"/>
                  </a:lnTo>
                  <a:close/>
                </a:path>
                <a:path w="3587750" h="1968500">
                  <a:moveTo>
                    <a:pt x="2793135" y="444500"/>
                  </a:moveTo>
                  <a:lnTo>
                    <a:pt x="2786697" y="444500"/>
                  </a:lnTo>
                  <a:lnTo>
                    <a:pt x="2785983" y="457200"/>
                  </a:lnTo>
                  <a:lnTo>
                    <a:pt x="2796209" y="457200"/>
                  </a:lnTo>
                  <a:lnTo>
                    <a:pt x="2793135" y="444500"/>
                  </a:lnTo>
                  <a:close/>
                </a:path>
                <a:path w="3587750" h="1968500">
                  <a:moveTo>
                    <a:pt x="2874029" y="444500"/>
                  </a:moveTo>
                  <a:lnTo>
                    <a:pt x="2793135" y="444500"/>
                  </a:lnTo>
                  <a:lnTo>
                    <a:pt x="2809384" y="457200"/>
                  </a:lnTo>
                  <a:lnTo>
                    <a:pt x="2884701" y="457200"/>
                  </a:lnTo>
                  <a:lnTo>
                    <a:pt x="2874029" y="444500"/>
                  </a:lnTo>
                  <a:close/>
                </a:path>
                <a:path w="3587750" h="1968500">
                  <a:moveTo>
                    <a:pt x="2837065" y="431800"/>
                  </a:moveTo>
                  <a:lnTo>
                    <a:pt x="2779800" y="431800"/>
                  </a:lnTo>
                  <a:lnTo>
                    <a:pt x="2778480" y="444500"/>
                  </a:lnTo>
                  <a:lnTo>
                    <a:pt x="2844356" y="444500"/>
                  </a:lnTo>
                  <a:lnTo>
                    <a:pt x="2837065" y="431800"/>
                  </a:lnTo>
                  <a:close/>
                </a:path>
                <a:path w="3587750" h="1968500">
                  <a:moveTo>
                    <a:pt x="2858604" y="431800"/>
                  </a:moveTo>
                  <a:lnTo>
                    <a:pt x="2854228" y="431800"/>
                  </a:lnTo>
                  <a:lnTo>
                    <a:pt x="2849778" y="444500"/>
                  </a:lnTo>
                  <a:lnTo>
                    <a:pt x="2863804" y="444500"/>
                  </a:lnTo>
                  <a:lnTo>
                    <a:pt x="2858604" y="431800"/>
                  </a:lnTo>
                  <a:close/>
                </a:path>
                <a:path w="3587750" h="1968500">
                  <a:moveTo>
                    <a:pt x="2780833" y="419100"/>
                  </a:moveTo>
                  <a:lnTo>
                    <a:pt x="2759105" y="419100"/>
                  </a:lnTo>
                  <a:lnTo>
                    <a:pt x="2761986" y="431800"/>
                  </a:lnTo>
                  <a:lnTo>
                    <a:pt x="2783003" y="431800"/>
                  </a:lnTo>
                  <a:lnTo>
                    <a:pt x="2780833" y="419100"/>
                  </a:lnTo>
                  <a:close/>
                </a:path>
                <a:path w="3587750" h="1968500">
                  <a:moveTo>
                    <a:pt x="2841040" y="419100"/>
                  </a:moveTo>
                  <a:lnTo>
                    <a:pt x="2786926" y="419100"/>
                  </a:lnTo>
                  <a:lnTo>
                    <a:pt x="2797822" y="431800"/>
                  </a:lnTo>
                  <a:lnTo>
                    <a:pt x="2850184" y="431800"/>
                  </a:lnTo>
                  <a:lnTo>
                    <a:pt x="2841040" y="419100"/>
                  </a:lnTo>
                  <a:close/>
                </a:path>
                <a:path w="3587750" h="1968500">
                  <a:moveTo>
                    <a:pt x="2793263" y="393700"/>
                  </a:moveTo>
                  <a:lnTo>
                    <a:pt x="2717182" y="393700"/>
                  </a:lnTo>
                  <a:lnTo>
                    <a:pt x="2717046" y="394191"/>
                  </a:lnTo>
                  <a:lnTo>
                    <a:pt x="2715910" y="406400"/>
                  </a:lnTo>
                  <a:lnTo>
                    <a:pt x="2718955" y="419100"/>
                  </a:lnTo>
                  <a:lnTo>
                    <a:pt x="2724848" y="419100"/>
                  </a:lnTo>
                  <a:lnTo>
                    <a:pt x="2725153" y="406400"/>
                  </a:lnTo>
                  <a:lnTo>
                    <a:pt x="2796036" y="406400"/>
                  </a:lnTo>
                  <a:lnTo>
                    <a:pt x="2793263" y="393700"/>
                  </a:lnTo>
                  <a:close/>
                </a:path>
                <a:path w="3587750" h="1968500">
                  <a:moveTo>
                    <a:pt x="2740614" y="406400"/>
                  </a:moveTo>
                  <a:lnTo>
                    <a:pt x="2725153" y="406400"/>
                  </a:lnTo>
                  <a:lnTo>
                    <a:pt x="2730701" y="419100"/>
                  </a:lnTo>
                  <a:lnTo>
                    <a:pt x="2737624" y="419100"/>
                  </a:lnTo>
                  <a:lnTo>
                    <a:pt x="2740614" y="406400"/>
                  </a:lnTo>
                  <a:close/>
                </a:path>
                <a:path w="3587750" h="1968500">
                  <a:moveTo>
                    <a:pt x="2811257" y="406400"/>
                  </a:moveTo>
                  <a:lnTo>
                    <a:pt x="2740614" y="406400"/>
                  </a:lnTo>
                  <a:lnTo>
                    <a:pt x="2740758" y="419100"/>
                  </a:lnTo>
                  <a:lnTo>
                    <a:pt x="2817605" y="419100"/>
                  </a:lnTo>
                  <a:lnTo>
                    <a:pt x="2811257" y="406400"/>
                  </a:lnTo>
                  <a:close/>
                </a:path>
                <a:path w="3587750" h="1968500">
                  <a:moveTo>
                    <a:pt x="2721888" y="381000"/>
                  </a:moveTo>
                  <a:lnTo>
                    <a:pt x="2691942" y="381000"/>
                  </a:lnTo>
                  <a:lnTo>
                    <a:pt x="2693889" y="393700"/>
                  </a:lnTo>
                  <a:lnTo>
                    <a:pt x="2700347" y="393700"/>
                  </a:lnTo>
                  <a:lnTo>
                    <a:pt x="2701353" y="406400"/>
                  </a:lnTo>
                  <a:lnTo>
                    <a:pt x="2713672" y="406400"/>
                  </a:lnTo>
                  <a:lnTo>
                    <a:pt x="2717046" y="394191"/>
                  </a:lnTo>
                  <a:lnTo>
                    <a:pt x="2717091" y="393700"/>
                  </a:lnTo>
                  <a:lnTo>
                    <a:pt x="2721888" y="381000"/>
                  </a:lnTo>
                  <a:close/>
                </a:path>
                <a:path w="3587750" h="1968500">
                  <a:moveTo>
                    <a:pt x="2727934" y="355600"/>
                  </a:moveTo>
                  <a:lnTo>
                    <a:pt x="2637826" y="355600"/>
                  </a:lnTo>
                  <a:lnTo>
                    <a:pt x="2646803" y="368300"/>
                  </a:lnTo>
                  <a:lnTo>
                    <a:pt x="2648788" y="368300"/>
                  </a:lnTo>
                  <a:lnTo>
                    <a:pt x="2656259" y="381000"/>
                  </a:lnTo>
                  <a:lnTo>
                    <a:pt x="2721888" y="381000"/>
                  </a:lnTo>
                  <a:lnTo>
                    <a:pt x="2717091" y="393700"/>
                  </a:lnTo>
                  <a:lnTo>
                    <a:pt x="2717046" y="394191"/>
                  </a:lnTo>
                  <a:lnTo>
                    <a:pt x="2717182" y="393700"/>
                  </a:lnTo>
                  <a:lnTo>
                    <a:pt x="2723784" y="393700"/>
                  </a:lnTo>
                  <a:lnTo>
                    <a:pt x="2728792" y="381000"/>
                  </a:lnTo>
                  <a:lnTo>
                    <a:pt x="2727515" y="368300"/>
                  </a:lnTo>
                  <a:lnTo>
                    <a:pt x="2727934" y="355600"/>
                  </a:lnTo>
                  <a:close/>
                </a:path>
                <a:path w="3587750" h="1968500">
                  <a:moveTo>
                    <a:pt x="2684184" y="390939"/>
                  </a:moveTo>
                  <a:lnTo>
                    <a:pt x="2683713" y="393700"/>
                  </a:lnTo>
                  <a:lnTo>
                    <a:pt x="2687908" y="393700"/>
                  </a:lnTo>
                  <a:lnTo>
                    <a:pt x="2684184" y="390939"/>
                  </a:lnTo>
                  <a:close/>
                </a:path>
                <a:path w="3587750" h="1968500">
                  <a:moveTo>
                    <a:pt x="2733282" y="381000"/>
                  </a:moveTo>
                  <a:lnTo>
                    <a:pt x="2728792" y="381000"/>
                  </a:lnTo>
                  <a:lnTo>
                    <a:pt x="2723784" y="393700"/>
                  </a:lnTo>
                  <a:lnTo>
                    <a:pt x="2733243" y="393700"/>
                  </a:lnTo>
                  <a:lnTo>
                    <a:pt x="2733282" y="381000"/>
                  </a:lnTo>
                  <a:close/>
                </a:path>
                <a:path w="3587750" h="1968500">
                  <a:moveTo>
                    <a:pt x="2748760" y="368300"/>
                  </a:moveTo>
                  <a:lnTo>
                    <a:pt x="2735286" y="368300"/>
                  </a:lnTo>
                  <a:lnTo>
                    <a:pt x="2737650" y="381000"/>
                  </a:lnTo>
                  <a:lnTo>
                    <a:pt x="2733243" y="393700"/>
                  </a:lnTo>
                  <a:lnTo>
                    <a:pt x="2775468" y="393700"/>
                  </a:lnTo>
                  <a:lnTo>
                    <a:pt x="2764713" y="381000"/>
                  </a:lnTo>
                  <a:lnTo>
                    <a:pt x="2746146" y="381000"/>
                  </a:lnTo>
                  <a:lnTo>
                    <a:pt x="2748760" y="368300"/>
                  </a:lnTo>
                  <a:close/>
                </a:path>
                <a:path w="3587750" h="1968500">
                  <a:moveTo>
                    <a:pt x="2685881" y="381000"/>
                  </a:moveTo>
                  <a:lnTo>
                    <a:pt x="2670771" y="381000"/>
                  </a:lnTo>
                  <a:lnTo>
                    <a:pt x="2684184" y="390939"/>
                  </a:lnTo>
                  <a:lnTo>
                    <a:pt x="2685881" y="381000"/>
                  </a:lnTo>
                  <a:close/>
                </a:path>
                <a:path w="3587750" h="1968500">
                  <a:moveTo>
                    <a:pt x="2614148" y="342900"/>
                  </a:moveTo>
                  <a:lnTo>
                    <a:pt x="2584653" y="342900"/>
                  </a:lnTo>
                  <a:lnTo>
                    <a:pt x="2593674" y="355600"/>
                  </a:lnTo>
                  <a:lnTo>
                    <a:pt x="2610316" y="355600"/>
                  </a:lnTo>
                  <a:lnTo>
                    <a:pt x="2614148" y="342900"/>
                  </a:lnTo>
                  <a:close/>
                </a:path>
                <a:path w="3587750" h="1968500">
                  <a:moveTo>
                    <a:pt x="2626687" y="342900"/>
                  </a:moveTo>
                  <a:lnTo>
                    <a:pt x="2614148" y="342900"/>
                  </a:lnTo>
                  <a:lnTo>
                    <a:pt x="2612021" y="355600"/>
                  </a:lnTo>
                  <a:lnTo>
                    <a:pt x="2622986" y="355600"/>
                  </a:lnTo>
                  <a:lnTo>
                    <a:pt x="2626687" y="342900"/>
                  </a:lnTo>
                  <a:close/>
                </a:path>
                <a:path w="3587750" h="1968500">
                  <a:moveTo>
                    <a:pt x="2658021" y="342900"/>
                  </a:moveTo>
                  <a:lnTo>
                    <a:pt x="2630991" y="342900"/>
                  </a:lnTo>
                  <a:lnTo>
                    <a:pt x="2643771" y="355600"/>
                  </a:lnTo>
                  <a:lnTo>
                    <a:pt x="2673745" y="355600"/>
                  </a:lnTo>
                  <a:lnTo>
                    <a:pt x="2658021" y="342900"/>
                  </a:lnTo>
                  <a:close/>
                </a:path>
                <a:path w="3587750" h="1968500">
                  <a:moveTo>
                    <a:pt x="2700115" y="342900"/>
                  </a:moveTo>
                  <a:lnTo>
                    <a:pt x="2673818" y="342900"/>
                  </a:lnTo>
                  <a:lnTo>
                    <a:pt x="2673745" y="355600"/>
                  </a:lnTo>
                  <a:lnTo>
                    <a:pt x="2706187" y="355600"/>
                  </a:lnTo>
                  <a:lnTo>
                    <a:pt x="2700115" y="342900"/>
                  </a:lnTo>
                  <a:close/>
                </a:path>
                <a:path w="3587750" h="1968500">
                  <a:moveTo>
                    <a:pt x="2569396" y="330200"/>
                  </a:moveTo>
                  <a:lnTo>
                    <a:pt x="2556995" y="330200"/>
                  </a:lnTo>
                  <a:lnTo>
                    <a:pt x="2562466" y="342900"/>
                  </a:lnTo>
                  <a:lnTo>
                    <a:pt x="2569396" y="330200"/>
                  </a:lnTo>
                  <a:close/>
                </a:path>
                <a:path w="3587750" h="1968500">
                  <a:moveTo>
                    <a:pt x="2656787" y="330200"/>
                  </a:moveTo>
                  <a:lnTo>
                    <a:pt x="2576943" y="330200"/>
                  </a:lnTo>
                  <a:lnTo>
                    <a:pt x="2592717" y="342900"/>
                  </a:lnTo>
                  <a:lnTo>
                    <a:pt x="2663943" y="342900"/>
                  </a:lnTo>
                  <a:lnTo>
                    <a:pt x="2656787" y="330200"/>
                  </a:lnTo>
                  <a:close/>
                </a:path>
                <a:path w="3587750" h="1968500">
                  <a:moveTo>
                    <a:pt x="2676393" y="330200"/>
                  </a:moveTo>
                  <a:lnTo>
                    <a:pt x="2659202" y="330200"/>
                  </a:lnTo>
                  <a:lnTo>
                    <a:pt x="2666288" y="342900"/>
                  </a:lnTo>
                  <a:lnTo>
                    <a:pt x="2674059" y="342900"/>
                  </a:lnTo>
                  <a:lnTo>
                    <a:pt x="2676393" y="330200"/>
                  </a:lnTo>
                  <a:close/>
                </a:path>
                <a:path w="3587750" h="1968500">
                  <a:moveTo>
                    <a:pt x="2567736" y="317500"/>
                  </a:moveTo>
                  <a:lnTo>
                    <a:pt x="2539357" y="317500"/>
                  </a:lnTo>
                  <a:lnTo>
                    <a:pt x="2536240" y="330200"/>
                  </a:lnTo>
                  <a:lnTo>
                    <a:pt x="2575110" y="330200"/>
                  </a:lnTo>
                  <a:lnTo>
                    <a:pt x="2567736" y="317500"/>
                  </a:lnTo>
                  <a:close/>
                </a:path>
                <a:path w="3587750" h="1968500">
                  <a:moveTo>
                    <a:pt x="2649252" y="317500"/>
                  </a:moveTo>
                  <a:lnTo>
                    <a:pt x="2580060" y="317500"/>
                  </a:lnTo>
                  <a:lnTo>
                    <a:pt x="2575110" y="330200"/>
                  </a:lnTo>
                  <a:lnTo>
                    <a:pt x="2654012" y="330200"/>
                  </a:lnTo>
                  <a:lnTo>
                    <a:pt x="2649252" y="317500"/>
                  </a:lnTo>
                  <a:close/>
                </a:path>
                <a:path w="3587750" h="1968500">
                  <a:moveTo>
                    <a:pt x="2510269" y="304800"/>
                  </a:moveTo>
                  <a:lnTo>
                    <a:pt x="2496807" y="304800"/>
                  </a:lnTo>
                  <a:lnTo>
                    <a:pt x="2504297" y="317500"/>
                  </a:lnTo>
                  <a:lnTo>
                    <a:pt x="2510310" y="317500"/>
                  </a:lnTo>
                  <a:lnTo>
                    <a:pt x="2512238" y="308181"/>
                  </a:lnTo>
                  <a:lnTo>
                    <a:pt x="2510269" y="304800"/>
                  </a:lnTo>
                  <a:close/>
                </a:path>
                <a:path w="3587750" h="1968500">
                  <a:moveTo>
                    <a:pt x="2516366" y="304800"/>
                  </a:moveTo>
                  <a:lnTo>
                    <a:pt x="2512937" y="304800"/>
                  </a:lnTo>
                  <a:lnTo>
                    <a:pt x="2512238" y="308181"/>
                  </a:lnTo>
                  <a:lnTo>
                    <a:pt x="2517665" y="317500"/>
                  </a:lnTo>
                  <a:lnTo>
                    <a:pt x="2516366" y="304800"/>
                  </a:lnTo>
                  <a:close/>
                </a:path>
                <a:path w="3587750" h="1968500">
                  <a:moveTo>
                    <a:pt x="2629862" y="304800"/>
                  </a:moveTo>
                  <a:lnTo>
                    <a:pt x="2533065" y="304800"/>
                  </a:lnTo>
                  <a:lnTo>
                    <a:pt x="2530256" y="317500"/>
                  </a:lnTo>
                  <a:lnTo>
                    <a:pt x="2632621" y="317500"/>
                  </a:lnTo>
                  <a:lnTo>
                    <a:pt x="2629862" y="304800"/>
                  </a:lnTo>
                  <a:close/>
                </a:path>
                <a:path w="3587750" h="1968500">
                  <a:moveTo>
                    <a:pt x="2512937" y="304800"/>
                  </a:moveTo>
                  <a:lnTo>
                    <a:pt x="2510269" y="304800"/>
                  </a:lnTo>
                  <a:lnTo>
                    <a:pt x="2512238" y="308181"/>
                  </a:lnTo>
                  <a:lnTo>
                    <a:pt x="2512937" y="304800"/>
                  </a:lnTo>
                  <a:close/>
                </a:path>
                <a:path w="3587750" h="1968500">
                  <a:moveTo>
                    <a:pt x="2487912" y="292100"/>
                  </a:moveTo>
                  <a:lnTo>
                    <a:pt x="2480462" y="292100"/>
                  </a:lnTo>
                  <a:lnTo>
                    <a:pt x="2485008" y="304800"/>
                  </a:lnTo>
                  <a:lnTo>
                    <a:pt x="2487912" y="292100"/>
                  </a:lnTo>
                  <a:close/>
                </a:path>
                <a:path w="3587750" h="1968500">
                  <a:moveTo>
                    <a:pt x="2508560" y="279400"/>
                  </a:moveTo>
                  <a:lnTo>
                    <a:pt x="2469909" y="279400"/>
                  </a:lnTo>
                  <a:lnTo>
                    <a:pt x="2492171" y="292100"/>
                  </a:lnTo>
                  <a:lnTo>
                    <a:pt x="2485027" y="304800"/>
                  </a:lnTo>
                  <a:lnTo>
                    <a:pt x="2538253" y="304800"/>
                  </a:lnTo>
                  <a:lnTo>
                    <a:pt x="2535915" y="292100"/>
                  </a:lnTo>
                  <a:lnTo>
                    <a:pt x="2509494" y="292100"/>
                  </a:lnTo>
                  <a:lnTo>
                    <a:pt x="2508560" y="279400"/>
                  </a:lnTo>
                  <a:close/>
                </a:path>
                <a:path w="3587750" h="1968500">
                  <a:moveTo>
                    <a:pt x="2545216" y="292100"/>
                  </a:moveTo>
                  <a:lnTo>
                    <a:pt x="2540139" y="292100"/>
                  </a:lnTo>
                  <a:lnTo>
                    <a:pt x="2546901" y="304800"/>
                  </a:lnTo>
                  <a:lnTo>
                    <a:pt x="2545216" y="292100"/>
                  </a:lnTo>
                  <a:close/>
                </a:path>
                <a:path w="3587750" h="1968500">
                  <a:moveTo>
                    <a:pt x="2563755" y="279400"/>
                  </a:moveTo>
                  <a:lnTo>
                    <a:pt x="2553976" y="279400"/>
                  </a:lnTo>
                  <a:lnTo>
                    <a:pt x="2551007" y="292100"/>
                  </a:lnTo>
                  <a:lnTo>
                    <a:pt x="2551722" y="304800"/>
                  </a:lnTo>
                  <a:lnTo>
                    <a:pt x="2595664" y="304800"/>
                  </a:lnTo>
                  <a:lnTo>
                    <a:pt x="2595823" y="304193"/>
                  </a:lnTo>
                  <a:lnTo>
                    <a:pt x="2589439" y="292100"/>
                  </a:lnTo>
                  <a:lnTo>
                    <a:pt x="2583472" y="292100"/>
                  </a:lnTo>
                  <a:lnTo>
                    <a:pt x="2563755" y="279400"/>
                  </a:lnTo>
                  <a:close/>
                </a:path>
                <a:path w="3587750" h="1968500">
                  <a:moveTo>
                    <a:pt x="2599004" y="292100"/>
                  </a:moveTo>
                  <a:lnTo>
                    <a:pt x="2595823" y="304193"/>
                  </a:lnTo>
                  <a:lnTo>
                    <a:pt x="2596143" y="304800"/>
                  </a:lnTo>
                  <a:lnTo>
                    <a:pt x="2602331" y="304800"/>
                  </a:lnTo>
                  <a:lnTo>
                    <a:pt x="2599004" y="292100"/>
                  </a:lnTo>
                  <a:close/>
                </a:path>
                <a:path w="3587750" h="1968500">
                  <a:moveTo>
                    <a:pt x="2448828" y="279400"/>
                  </a:moveTo>
                  <a:lnTo>
                    <a:pt x="2443479" y="279400"/>
                  </a:lnTo>
                  <a:lnTo>
                    <a:pt x="2447725" y="292100"/>
                  </a:lnTo>
                  <a:lnTo>
                    <a:pt x="2448828" y="279400"/>
                  </a:lnTo>
                  <a:close/>
                </a:path>
                <a:path w="3587750" h="1968500">
                  <a:moveTo>
                    <a:pt x="2469909" y="279400"/>
                  </a:moveTo>
                  <a:lnTo>
                    <a:pt x="2456167" y="279400"/>
                  </a:lnTo>
                  <a:lnTo>
                    <a:pt x="2456943" y="292100"/>
                  </a:lnTo>
                  <a:lnTo>
                    <a:pt x="2464374" y="292100"/>
                  </a:lnTo>
                  <a:lnTo>
                    <a:pt x="2469909" y="279400"/>
                  </a:lnTo>
                  <a:close/>
                </a:path>
                <a:path w="3587750" h="1968500">
                  <a:moveTo>
                    <a:pt x="2539758" y="279400"/>
                  </a:moveTo>
                  <a:lnTo>
                    <a:pt x="2508560" y="279400"/>
                  </a:lnTo>
                  <a:lnTo>
                    <a:pt x="2511756" y="292100"/>
                  </a:lnTo>
                  <a:lnTo>
                    <a:pt x="2538490" y="292100"/>
                  </a:lnTo>
                  <a:lnTo>
                    <a:pt x="2539758" y="279400"/>
                  </a:lnTo>
                  <a:close/>
                </a:path>
                <a:path w="3587750" h="1968500">
                  <a:moveTo>
                    <a:pt x="2543429" y="266700"/>
                  </a:moveTo>
                  <a:lnTo>
                    <a:pt x="2532146" y="279400"/>
                  </a:lnTo>
                  <a:lnTo>
                    <a:pt x="2539758" y="279400"/>
                  </a:lnTo>
                  <a:lnTo>
                    <a:pt x="2546659" y="292100"/>
                  </a:lnTo>
                  <a:lnTo>
                    <a:pt x="2549390" y="292100"/>
                  </a:lnTo>
                  <a:lnTo>
                    <a:pt x="2548222" y="279400"/>
                  </a:lnTo>
                  <a:lnTo>
                    <a:pt x="2543429" y="266700"/>
                  </a:lnTo>
                  <a:close/>
                </a:path>
                <a:path w="3587750" h="1968500">
                  <a:moveTo>
                    <a:pt x="2408875" y="266700"/>
                  </a:moveTo>
                  <a:lnTo>
                    <a:pt x="2397219" y="266700"/>
                  </a:lnTo>
                  <a:lnTo>
                    <a:pt x="2398166" y="279400"/>
                  </a:lnTo>
                  <a:lnTo>
                    <a:pt x="2406279" y="279400"/>
                  </a:lnTo>
                  <a:lnTo>
                    <a:pt x="2408875" y="266700"/>
                  </a:lnTo>
                  <a:close/>
                </a:path>
                <a:path w="3587750" h="1968500">
                  <a:moveTo>
                    <a:pt x="2526036" y="266700"/>
                  </a:moveTo>
                  <a:lnTo>
                    <a:pt x="2431872" y="266700"/>
                  </a:lnTo>
                  <a:lnTo>
                    <a:pt x="2435954" y="279400"/>
                  </a:lnTo>
                  <a:lnTo>
                    <a:pt x="2532146" y="279400"/>
                  </a:lnTo>
                  <a:lnTo>
                    <a:pt x="2526036" y="266700"/>
                  </a:lnTo>
                  <a:close/>
                </a:path>
                <a:path w="3587750" h="1968500">
                  <a:moveTo>
                    <a:pt x="2371737" y="254000"/>
                  </a:moveTo>
                  <a:lnTo>
                    <a:pt x="2357729" y="254000"/>
                  </a:lnTo>
                  <a:lnTo>
                    <a:pt x="2364177" y="266700"/>
                  </a:lnTo>
                  <a:lnTo>
                    <a:pt x="2367965" y="266700"/>
                  </a:lnTo>
                  <a:lnTo>
                    <a:pt x="2371737" y="254000"/>
                  </a:lnTo>
                  <a:close/>
                </a:path>
                <a:path w="3587750" h="1968500">
                  <a:moveTo>
                    <a:pt x="2386957" y="254000"/>
                  </a:moveTo>
                  <a:lnTo>
                    <a:pt x="2371737" y="254000"/>
                  </a:lnTo>
                  <a:lnTo>
                    <a:pt x="2373509" y="266700"/>
                  </a:lnTo>
                  <a:lnTo>
                    <a:pt x="2379967" y="266700"/>
                  </a:lnTo>
                  <a:lnTo>
                    <a:pt x="2386957" y="254000"/>
                  </a:lnTo>
                  <a:close/>
                </a:path>
                <a:path w="3587750" h="1968500">
                  <a:moveTo>
                    <a:pt x="2397352" y="254000"/>
                  </a:moveTo>
                  <a:lnTo>
                    <a:pt x="2386957" y="254000"/>
                  </a:lnTo>
                  <a:lnTo>
                    <a:pt x="2393095" y="266700"/>
                  </a:lnTo>
                  <a:lnTo>
                    <a:pt x="2401836" y="266700"/>
                  </a:lnTo>
                  <a:lnTo>
                    <a:pt x="2397352" y="254000"/>
                  </a:lnTo>
                  <a:close/>
                </a:path>
                <a:path w="3587750" h="1968500">
                  <a:moveTo>
                    <a:pt x="2493085" y="254000"/>
                  </a:moveTo>
                  <a:lnTo>
                    <a:pt x="2402365" y="254000"/>
                  </a:lnTo>
                  <a:lnTo>
                    <a:pt x="2407114" y="266700"/>
                  </a:lnTo>
                  <a:lnTo>
                    <a:pt x="2506751" y="266700"/>
                  </a:lnTo>
                  <a:lnTo>
                    <a:pt x="2505874" y="264755"/>
                  </a:lnTo>
                  <a:lnTo>
                    <a:pt x="2493085" y="254000"/>
                  </a:lnTo>
                  <a:close/>
                </a:path>
                <a:path w="3587750" h="1968500">
                  <a:moveTo>
                    <a:pt x="2506748" y="265491"/>
                  </a:moveTo>
                  <a:lnTo>
                    <a:pt x="2506751" y="266700"/>
                  </a:lnTo>
                  <a:lnTo>
                    <a:pt x="2508186" y="266700"/>
                  </a:lnTo>
                  <a:lnTo>
                    <a:pt x="2506748" y="265491"/>
                  </a:lnTo>
                  <a:close/>
                </a:path>
                <a:path w="3587750" h="1968500">
                  <a:moveTo>
                    <a:pt x="2506726" y="254000"/>
                  </a:moveTo>
                  <a:lnTo>
                    <a:pt x="2501023" y="254000"/>
                  </a:lnTo>
                  <a:lnTo>
                    <a:pt x="2505874" y="264755"/>
                  </a:lnTo>
                  <a:lnTo>
                    <a:pt x="2506748" y="265491"/>
                  </a:lnTo>
                  <a:lnTo>
                    <a:pt x="2506726" y="254000"/>
                  </a:lnTo>
                  <a:close/>
                </a:path>
                <a:path w="3587750" h="1968500">
                  <a:moveTo>
                    <a:pt x="2399220" y="228600"/>
                  </a:moveTo>
                  <a:lnTo>
                    <a:pt x="2351627" y="228600"/>
                  </a:lnTo>
                  <a:lnTo>
                    <a:pt x="2343888" y="238028"/>
                  </a:lnTo>
                  <a:lnTo>
                    <a:pt x="2343439" y="241300"/>
                  </a:lnTo>
                  <a:lnTo>
                    <a:pt x="2346575" y="254000"/>
                  </a:lnTo>
                  <a:lnTo>
                    <a:pt x="2354428" y="254000"/>
                  </a:lnTo>
                  <a:lnTo>
                    <a:pt x="2356730" y="241300"/>
                  </a:lnTo>
                  <a:lnTo>
                    <a:pt x="2412225" y="241300"/>
                  </a:lnTo>
                  <a:lnTo>
                    <a:pt x="2399220" y="228600"/>
                  </a:lnTo>
                  <a:close/>
                </a:path>
                <a:path w="3587750" h="1968500">
                  <a:moveTo>
                    <a:pt x="2415603" y="241300"/>
                  </a:moveTo>
                  <a:lnTo>
                    <a:pt x="2356730" y="241300"/>
                  </a:lnTo>
                  <a:lnTo>
                    <a:pt x="2373703" y="254000"/>
                  </a:lnTo>
                  <a:lnTo>
                    <a:pt x="2415527" y="254000"/>
                  </a:lnTo>
                  <a:lnTo>
                    <a:pt x="2415603" y="241300"/>
                  </a:lnTo>
                  <a:close/>
                </a:path>
                <a:path w="3587750" h="1968500">
                  <a:moveTo>
                    <a:pt x="2468538" y="241300"/>
                  </a:moveTo>
                  <a:lnTo>
                    <a:pt x="2415603" y="241300"/>
                  </a:lnTo>
                  <a:lnTo>
                    <a:pt x="2415527" y="254000"/>
                  </a:lnTo>
                  <a:lnTo>
                    <a:pt x="2474118" y="254000"/>
                  </a:lnTo>
                  <a:lnTo>
                    <a:pt x="2468538" y="241300"/>
                  </a:lnTo>
                  <a:close/>
                </a:path>
                <a:path w="3587750" h="1968500">
                  <a:moveTo>
                    <a:pt x="2280843" y="228600"/>
                  </a:moveTo>
                  <a:lnTo>
                    <a:pt x="2273344" y="228600"/>
                  </a:lnTo>
                  <a:lnTo>
                    <a:pt x="2284258" y="241300"/>
                  </a:lnTo>
                  <a:lnTo>
                    <a:pt x="2287643" y="234145"/>
                  </a:lnTo>
                  <a:lnTo>
                    <a:pt x="2280843" y="228600"/>
                  </a:lnTo>
                  <a:close/>
                </a:path>
                <a:path w="3587750" h="1968500">
                  <a:moveTo>
                    <a:pt x="2304506" y="228600"/>
                  </a:moveTo>
                  <a:lnTo>
                    <a:pt x="2290267" y="228600"/>
                  </a:lnTo>
                  <a:lnTo>
                    <a:pt x="2287643" y="234145"/>
                  </a:lnTo>
                  <a:lnTo>
                    <a:pt x="2296413" y="241300"/>
                  </a:lnTo>
                  <a:lnTo>
                    <a:pt x="2308288" y="241300"/>
                  </a:lnTo>
                  <a:lnTo>
                    <a:pt x="2304506" y="228600"/>
                  </a:lnTo>
                  <a:close/>
                </a:path>
                <a:path w="3587750" h="1968500">
                  <a:moveTo>
                    <a:pt x="2345181" y="228600"/>
                  </a:moveTo>
                  <a:lnTo>
                    <a:pt x="2321865" y="228600"/>
                  </a:lnTo>
                  <a:lnTo>
                    <a:pt x="2317559" y="241300"/>
                  </a:lnTo>
                  <a:lnTo>
                    <a:pt x="2341202" y="241300"/>
                  </a:lnTo>
                  <a:lnTo>
                    <a:pt x="2343888" y="238028"/>
                  </a:lnTo>
                  <a:lnTo>
                    <a:pt x="2345181" y="228600"/>
                  </a:lnTo>
                  <a:close/>
                </a:path>
                <a:path w="3587750" h="1968500">
                  <a:moveTo>
                    <a:pt x="2426905" y="228600"/>
                  </a:moveTo>
                  <a:lnTo>
                    <a:pt x="2421191" y="228600"/>
                  </a:lnTo>
                  <a:lnTo>
                    <a:pt x="2417029" y="241300"/>
                  </a:lnTo>
                  <a:lnTo>
                    <a:pt x="2436368" y="241300"/>
                  </a:lnTo>
                  <a:lnTo>
                    <a:pt x="2426905" y="228600"/>
                  </a:lnTo>
                  <a:close/>
                </a:path>
                <a:path w="3587750" h="1968500">
                  <a:moveTo>
                    <a:pt x="2351627" y="228600"/>
                  </a:moveTo>
                  <a:lnTo>
                    <a:pt x="2345181" y="228600"/>
                  </a:lnTo>
                  <a:lnTo>
                    <a:pt x="2343888" y="238028"/>
                  </a:lnTo>
                  <a:lnTo>
                    <a:pt x="2351627" y="228600"/>
                  </a:lnTo>
                  <a:close/>
                </a:path>
                <a:path w="3587750" h="1968500">
                  <a:moveTo>
                    <a:pt x="2272038" y="227383"/>
                  </a:moveTo>
                  <a:lnTo>
                    <a:pt x="2271442" y="228600"/>
                  </a:lnTo>
                  <a:lnTo>
                    <a:pt x="2273344" y="228600"/>
                  </a:lnTo>
                  <a:lnTo>
                    <a:pt x="2272038" y="227383"/>
                  </a:lnTo>
                  <a:close/>
                </a:path>
                <a:path w="3587750" h="1968500">
                  <a:moveTo>
                    <a:pt x="2352563" y="203200"/>
                  </a:moveTo>
                  <a:lnTo>
                    <a:pt x="2233271" y="203200"/>
                  </a:lnTo>
                  <a:lnTo>
                    <a:pt x="2245626" y="215900"/>
                  </a:lnTo>
                  <a:lnTo>
                    <a:pt x="2284318" y="215900"/>
                  </a:lnTo>
                  <a:lnTo>
                    <a:pt x="2278519" y="228600"/>
                  </a:lnTo>
                  <a:lnTo>
                    <a:pt x="2350889" y="228600"/>
                  </a:lnTo>
                  <a:lnTo>
                    <a:pt x="2354453" y="225094"/>
                  </a:lnTo>
                  <a:lnTo>
                    <a:pt x="2352611" y="215900"/>
                  </a:lnTo>
                  <a:lnTo>
                    <a:pt x="2352563" y="203200"/>
                  </a:lnTo>
                  <a:close/>
                </a:path>
                <a:path w="3587750" h="1968500">
                  <a:moveTo>
                    <a:pt x="2354453" y="225094"/>
                  </a:moveTo>
                  <a:lnTo>
                    <a:pt x="2350889" y="228600"/>
                  </a:lnTo>
                  <a:lnTo>
                    <a:pt x="2355155" y="228600"/>
                  </a:lnTo>
                  <a:lnTo>
                    <a:pt x="2354453" y="225094"/>
                  </a:lnTo>
                  <a:close/>
                </a:path>
                <a:path w="3587750" h="1968500">
                  <a:moveTo>
                    <a:pt x="2378202" y="203200"/>
                  </a:moveTo>
                  <a:lnTo>
                    <a:pt x="2363801" y="215900"/>
                  </a:lnTo>
                  <a:lnTo>
                    <a:pt x="2354453" y="225094"/>
                  </a:lnTo>
                  <a:lnTo>
                    <a:pt x="2355155" y="228600"/>
                  </a:lnTo>
                  <a:lnTo>
                    <a:pt x="2391879" y="228600"/>
                  </a:lnTo>
                  <a:lnTo>
                    <a:pt x="2388374" y="215900"/>
                  </a:lnTo>
                  <a:lnTo>
                    <a:pt x="2378202" y="203200"/>
                  </a:lnTo>
                  <a:close/>
                </a:path>
                <a:path w="3587750" h="1968500">
                  <a:moveTo>
                    <a:pt x="2394100" y="223495"/>
                  </a:moveTo>
                  <a:lnTo>
                    <a:pt x="2391879" y="228600"/>
                  </a:lnTo>
                  <a:lnTo>
                    <a:pt x="2396693" y="228600"/>
                  </a:lnTo>
                  <a:lnTo>
                    <a:pt x="2394100" y="223495"/>
                  </a:lnTo>
                  <a:close/>
                </a:path>
                <a:path w="3587750" h="1968500">
                  <a:moveTo>
                    <a:pt x="2401061" y="215900"/>
                  </a:moveTo>
                  <a:lnTo>
                    <a:pt x="2397404" y="215900"/>
                  </a:lnTo>
                  <a:lnTo>
                    <a:pt x="2395969" y="219199"/>
                  </a:lnTo>
                  <a:lnTo>
                    <a:pt x="2396693" y="228600"/>
                  </a:lnTo>
                  <a:lnTo>
                    <a:pt x="2410330" y="228600"/>
                  </a:lnTo>
                  <a:lnTo>
                    <a:pt x="2401061" y="215900"/>
                  </a:lnTo>
                  <a:close/>
                </a:path>
                <a:path w="3587750" h="1968500">
                  <a:moveTo>
                    <a:pt x="2277667" y="215900"/>
                  </a:moveTo>
                  <a:lnTo>
                    <a:pt x="2259706" y="215900"/>
                  </a:lnTo>
                  <a:lnTo>
                    <a:pt x="2272038" y="227383"/>
                  </a:lnTo>
                  <a:lnTo>
                    <a:pt x="2277667" y="215900"/>
                  </a:lnTo>
                  <a:close/>
                </a:path>
                <a:path w="3587750" h="1968500">
                  <a:moveTo>
                    <a:pt x="2395715" y="215900"/>
                  </a:moveTo>
                  <a:lnTo>
                    <a:pt x="2390241" y="215900"/>
                  </a:lnTo>
                  <a:lnTo>
                    <a:pt x="2394100" y="223495"/>
                  </a:lnTo>
                  <a:lnTo>
                    <a:pt x="2395969" y="219199"/>
                  </a:lnTo>
                  <a:lnTo>
                    <a:pt x="2395715" y="215900"/>
                  </a:lnTo>
                  <a:close/>
                </a:path>
                <a:path w="3587750" h="1968500">
                  <a:moveTo>
                    <a:pt x="2203138" y="203200"/>
                  </a:moveTo>
                  <a:lnTo>
                    <a:pt x="2202842" y="203200"/>
                  </a:lnTo>
                  <a:lnTo>
                    <a:pt x="2194864" y="215900"/>
                  </a:lnTo>
                  <a:lnTo>
                    <a:pt x="2207249" y="215900"/>
                  </a:lnTo>
                  <a:lnTo>
                    <a:pt x="2203138" y="203200"/>
                  </a:lnTo>
                  <a:close/>
                </a:path>
                <a:path w="3587750" h="1968500">
                  <a:moveTo>
                    <a:pt x="2220298" y="203200"/>
                  </a:moveTo>
                  <a:lnTo>
                    <a:pt x="2207969" y="203200"/>
                  </a:lnTo>
                  <a:lnTo>
                    <a:pt x="2212465" y="215900"/>
                  </a:lnTo>
                  <a:lnTo>
                    <a:pt x="2218550" y="215900"/>
                  </a:lnTo>
                  <a:lnTo>
                    <a:pt x="2220298" y="203200"/>
                  </a:lnTo>
                  <a:close/>
                </a:path>
                <a:path w="3587750" h="1968500">
                  <a:moveTo>
                    <a:pt x="2270933" y="177800"/>
                  </a:moveTo>
                  <a:lnTo>
                    <a:pt x="2156099" y="177800"/>
                  </a:lnTo>
                  <a:lnTo>
                    <a:pt x="2148662" y="190500"/>
                  </a:lnTo>
                  <a:lnTo>
                    <a:pt x="2151915" y="203200"/>
                  </a:lnTo>
                  <a:lnTo>
                    <a:pt x="2173097" y="203200"/>
                  </a:lnTo>
                  <a:lnTo>
                    <a:pt x="2167828" y="190500"/>
                  </a:lnTo>
                  <a:lnTo>
                    <a:pt x="2274825" y="190500"/>
                  </a:lnTo>
                  <a:lnTo>
                    <a:pt x="2270933" y="177800"/>
                  </a:lnTo>
                  <a:close/>
                </a:path>
                <a:path w="3587750" h="1968500">
                  <a:moveTo>
                    <a:pt x="2325420" y="190500"/>
                  </a:moveTo>
                  <a:lnTo>
                    <a:pt x="2179194" y="190500"/>
                  </a:lnTo>
                  <a:lnTo>
                    <a:pt x="2173097" y="203200"/>
                  </a:lnTo>
                  <a:lnTo>
                    <a:pt x="2318130" y="203200"/>
                  </a:lnTo>
                  <a:lnTo>
                    <a:pt x="2325420" y="190500"/>
                  </a:lnTo>
                  <a:close/>
                </a:path>
                <a:path w="3587750" h="1968500">
                  <a:moveTo>
                    <a:pt x="2093214" y="177800"/>
                  </a:moveTo>
                  <a:lnTo>
                    <a:pt x="2085119" y="177800"/>
                  </a:lnTo>
                  <a:lnTo>
                    <a:pt x="2091880" y="190500"/>
                  </a:lnTo>
                  <a:lnTo>
                    <a:pt x="2093214" y="177800"/>
                  </a:lnTo>
                  <a:close/>
                </a:path>
                <a:path w="3587750" h="1968500">
                  <a:moveTo>
                    <a:pt x="2117133" y="188471"/>
                  </a:moveTo>
                  <a:lnTo>
                    <a:pt x="2117009" y="190500"/>
                  </a:lnTo>
                  <a:lnTo>
                    <a:pt x="2118034" y="190500"/>
                  </a:lnTo>
                  <a:lnTo>
                    <a:pt x="2117133" y="188471"/>
                  </a:lnTo>
                  <a:close/>
                </a:path>
                <a:path w="3587750" h="1968500">
                  <a:moveTo>
                    <a:pt x="2149603" y="177800"/>
                  </a:moveTo>
                  <a:lnTo>
                    <a:pt x="2128837" y="177800"/>
                  </a:lnTo>
                  <a:lnTo>
                    <a:pt x="2137680" y="190500"/>
                  </a:lnTo>
                  <a:lnTo>
                    <a:pt x="2149603" y="177800"/>
                  </a:lnTo>
                  <a:close/>
                </a:path>
                <a:path w="3587750" h="1968500">
                  <a:moveTo>
                    <a:pt x="2284818" y="177800"/>
                  </a:moveTo>
                  <a:lnTo>
                    <a:pt x="2276500" y="190500"/>
                  </a:lnTo>
                  <a:lnTo>
                    <a:pt x="2289876" y="190500"/>
                  </a:lnTo>
                  <a:lnTo>
                    <a:pt x="2284818" y="177800"/>
                  </a:lnTo>
                  <a:close/>
                </a:path>
                <a:path w="3587750" h="1968500">
                  <a:moveTo>
                    <a:pt x="2117786" y="177800"/>
                  </a:moveTo>
                  <a:lnTo>
                    <a:pt x="2112390" y="177800"/>
                  </a:lnTo>
                  <a:lnTo>
                    <a:pt x="2117133" y="188471"/>
                  </a:lnTo>
                  <a:lnTo>
                    <a:pt x="2117786" y="177800"/>
                  </a:lnTo>
                  <a:close/>
                </a:path>
                <a:path w="3587750" h="1968500">
                  <a:moveTo>
                    <a:pt x="2076585" y="165100"/>
                  </a:moveTo>
                  <a:lnTo>
                    <a:pt x="2040020" y="165100"/>
                  </a:lnTo>
                  <a:lnTo>
                    <a:pt x="2060097" y="177800"/>
                  </a:lnTo>
                  <a:lnTo>
                    <a:pt x="2067890" y="177800"/>
                  </a:lnTo>
                  <a:lnTo>
                    <a:pt x="2076585" y="165100"/>
                  </a:lnTo>
                  <a:close/>
                </a:path>
                <a:path w="3587750" h="1968500">
                  <a:moveTo>
                    <a:pt x="2084514" y="165100"/>
                  </a:moveTo>
                  <a:lnTo>
                    <a:pt x="2077781" y="165100"/>
                  </a:lnTo>
                  <a:lnTo>
                    <a:pt x="2074809" y="177800"/>
                  </a:lnTo>
                  <a:lnTo>
                    <a:pt x="2085301" y="177800"/>
                  </a:lnTo>
                  <a:lnTo>
                    <a:pt x="2084514" y="165100"/>
                  </a:lnTo>
                  <a:close/>
                </a:path>
                <a:path w="3587750" h="1968500">
                  <a:moveTo>
                    <a:pt x="2113988" y="165100"/>
                  </a:moveTo>
                  <a:lnTo>
                    <a:pt x="2086571" y="165100"/>
                  </a:lnTo>
                  <a:lnTo>
                    <a:pt x="2093214" y="177800"/>
                  </a:lnTo>
                  <a:lnTo>
                    <a:pt x="2110894" y="177800"/>
                  </a:lnTo>
                  <a:lnTo>
                    <a:pt x="2113988" y="165100"/>
                  </a:lnTo>
                  <a:close/>
                </a:path>
                <a:path w="3587750" h="1968500">
                  <a:moveTo>
                    <a:pt x="2193417" y="165100"/>
                  </a:moveTo>
                  <a:lnTo>
                    <a:pt x="2119045" y="165100"/>
                  </a:lnTo>
                  <a:lnTo>
                    <a:pt x="2110894" y="177800"/>
                  </a:lnTo>
                  <a:lnTo>
                    <a:pt x="2199719" y="177800"/>
                  </a:lnTo>
                  <a:lnTo>
                    <a:pt x="2193417" y="165100"/>
                  </a:lnTo>
                  <a:close/>
                </a:path>
                <a:path w="3587750" h="1968500">
                  <a:moveTo>
                    <a:pt x="2249471" y="165100"/>
                  </a:moveTo>
                  <a:lnTo>
                    <a:pt x="2209758" y="165100"/>
                  </a:lnTo>
                  <a:lnTo>
                    <a:pt x="2212263" y="177800"/>
                  </a:lnTo>
                  <a:lnTo>
                    <a:pt x="2255964" y="177800"/>
                  </a:lnTo>
                  <a:lnTo>
                    <a:pt x="2249471" y="165100"/>
                  </a:lnTo>
                  <a:close/>
                </a:path>
                <a:path w="3587750" h="1968500">
                  <a:moveTo>
                    <a:pt x="1997343" y="155419"/>
                  </a:moveTo>
                  <a:lnTo>
                    <a:pt x="1995474" y="165100"/>
                  </a:lnTo>
                  <a:lnTo>
                    <a:pt x="2000584" y="165100"/>
                  </a:lnTo>
                  <a:lnTo>
                    <a:pt x="1998850" y="156812"/>
                  </a:lnTo>
                  <a:lnTo>
                    <a:pt x="1997343" y="155419"/>
                  </a:lnTo>
                  <a:close/>
                </a:path>
                <a:path w="3587750" h="1968500">
                  <a:moveTo>
                    <a:pt x="2010110" y="152400"/>
                  </a:moveTo>
                  <a:lnTo>
                    <a:pt x="1997926" y="152400"/>
                  </a:lnTo>
                  <a:lnTo>
                    <a:pt x="1998850" y="156812"/>
                  </a:lnTo>
                  <a:lnTo>
                    <a:pt x="2007814" y="165100"/>
                  </a:lnTo>
                  <a:lnTo>
                    <a:pt x="2019731" y="165100"/>
                  </a:lnTo>
                  <a:lnTo>
                    <a:pt x="2010110" y="152400"/>
                  </a:lnTo>
                  <a:close/>
                </a:path>
                <a:path w="3587750" h="1968500">
                  <a:moveTo>
                    <a:pt x="2085898" y="152400"/>
                  </a:moveTo>
                  <a:lnTo>
                    <a:pt x="2044595" y="152400"/>
                  </a:lnTo>
                  <a:lnTo>
                    <a:pt x="2054339" y="165100"/>
                  </a:lnTo>
                  <a:lnTo>
                    <a:pt x="2085695" y="165100"/>
                  </a:lnTo>
                  <a:lnTo>
                    <a:pt x="2085898" y="152400"/>
                  </a:lnTo>
                  <a:close/>
                </a:path>
                <a:path w="3587750" h="1968500">
                  <a:moveTo>
                    <a:pt x="2185357" y="152400"/>
                  </a:moveTo>
                  <a:lnTo>
                    <a:pt x="2085898" y="152400"/>
                  </a:lnTo>
                  <a:lnTo>
                    <a:pt x="2085695" y="165100"/>
                  </a:lnTo>
                  <a:lnTo>
                    <a:pt x="2184297" y="165100"/>
                  </a:lnTo>
                  <a:lnTo>
                    <a:pt x="2185357" y="152400"/>
                  </a:lnTo>
                  <a:close/>
                </a:path>
                <a:path w="3587750" h="1968500">
                  <a:moveTo>
                    <a:pt x="2190178" y="152400"/>
                  </a:moveTo>
                  <a:lnTo>
                    <a:pt x="2184297" y="165100"/>
                  </a:lnTo>
                  <a:lnTo>
                    <a:pt x="2205496" y="165100"/>
                  </a:lnTo>
                  <a:lnTo>
                    <a:pt x="2190178" y="152400"/>
                  </a:lnTo>
                  <a:close/>
                </a:path>
                <a:path w="3587750" h="1968500">
                  <a:moveTo>
                    <a:pt x="1997926" y="152400"/>
                  </a:moveTo>
                  <a:lnTo>
                    <a:pt x="1994077" y="152400"/>
                  </a:lnTo>
                  <a:lnTo>
                    <a:pt x="1997343" y="155419"/>
                  </a:lnTo>
                  <a:lnTo>
                    <a:pt x="1997926" y="152400"/>
                  </a:lnTo>
                  <a:close/>
                </a:path>
                <a:path w="3587750" h="1968500">
                  <a:moveTo>
                    <a:pt x="1910219" y="101600"/>
                  </a:moveTo>
                  <a:lnTo>
                    <a:pt x="1907693" y="106726"/>
                  </a:lnTo>
                  <a:lnTo>
                    <a:pt x="1906814" y="114300"/>
                  </a:lnTo>
                  <a:lnTo>
                    <a:pt x="1903128" y="127000"/>
                  </a:lnTo>
                  <a:lnTo>
                    <a:pt x="1903509" y="134274"/>
                  </a:lnTo>
                  <a:lnTo>
                    <a:pt x="1904765" y="139700"/>
                  </a:lnTo>
                  <a:lnTo>
                    <a:pt x="1913737" y="152400"/>
                  </a:lnTo>
                  <a:lnTo>
                    <a:pt x="1917953" y="152400"/>
                  </a:lnTo>
                  <a:lnTo>
                    <a:pt x="1920609" y="145554"/>
                  </a:lnTo>
                  <a:lnTo>
                    <a:pt x="1920328" y="139700"/>
                  </a:lnTo>
                  <a:lnTo>
                    <a:pt x="1989004" y="139700"/>
                  </a:lnTo>
                  <a:lnTo>
                    <a:pt x="1994357" y="127000"/>
                  </a:lnTo>
                  <a:lnTo>
                    <a:pt x="2059411" y="127000"/>
                  </a:lnTo>
                  <a:lnTo>
                    <a:pt x="2037816" y="114300"/>
                  </a:lnTo>
                  <a:lnTo>
                    <a:pt x="1915541" y="114300"/>
                  </a:lnTo>
                  <a:lnTo>
                    <a:pt x="1910219" y="101600"/>
                  </a:lnTo>
                  <a:close/>
                </a:path>
                <a:path w="3587750" h="1968500">
                  <a:moveTo>
                    <a:pt x="1922881" y="139700"/>
                  </a:moveTo>
                  <a:lnTo>
                    <a:pt x="1920609" y="145554"/>
                  </a:lnTo>
                  <a:lnTo>
                    <a:pt x="1920938" y="152400"/>
                  </a:lnTo>
                  <a:lnTo>
                    <a:pt x="1926564" y="152400"/>
                  </a:lnTo>
                  <a:lnTo>
                    <a:pt x="1922881" y="139700"/>
                  </a:lnTo>
                  <a:close/>
                </a:path>
                <a:path w="3587750" h="1968500">
                  <a:moveTo>
                    <a:pt x="1947862" y="139700"/>
                  </a:moveTo>
                  <a:lnTo>
                    <a:pt x="1927328" y="139700"/>
                  </a:lnTo>
                  <a:lnTo>
                    <a:pt x="1939522" y="152400"/>
                  </a:lnTo>
                  <a:lnTo>
                    <a:pt x="1947862" y="139700"/>
                  </a:lnTo>
                  <a:close/>
                </a:path>
                <a:path w="3587750" h="1968500">
                  <a:moveTo>
                    <a:pt x="1980129" y="139700"/>
                  </a:moveTo>
                  <a:lnTo>
                    <a:pt x="1962462" y="139700"/>
                  </a:lnTo>
                  <a:lnTo>
                    <a:pt x="1969498" y="152400"/>
                  </a:lnTo>
                  <a:lnTo>
                    <a:pt x="1978380" y="152400"/>
                  </a:lnTo>
                  <a:lnTo>
                    <a:pt x="1980129" y="139700"/>
                  </a:lnTo>
                  <a:close/>
                </a:path>
                <a:path w="3587750" h="1968500">
                  <a:moveTo>
                    <a:pt x="2120032" y="139700"/>
                  </a:moveTo>
                  <a:lnTo>
                    <a:pt x="1987076" y="139700"/>
                  </a:lnTo>
                  <a:lnTo>
                    <a:pt x="1993600" y="152400"/>
                  </a:lnTo>
                  <a:lnTo>
                    <a:pt x="2125218" y="152400"/>
                  </a:lnTo>
                  <a:lnTo>
                    <a:pt x="2120032" y="139700"/>
                  </a:lnTo>
                  <a:close/>
                </a:path>
                <a:path w="3587750" h="1968500">
                  <a:moveTo>
                    <a:pt x="2132926" y="139700"/>
                  </a:moveTo>
                  <a:lnTo>
                    <a:pt x="2131003" y="139700"/>
                  </a:lnTo>
                  <a:lnTo>
                    <a:pt x="2125218" y="152400"/>
                  </a:lnTo>
                  <a:lnTo>
                    <a:pt x="2141885" y="152400"/>
                  </a:lnTo>
                  <a:lnTo>
                    <a:pt x="2132926" y="139700"/>
                  </a:lnTo>
                  <a:close/>
                </a:path>
                <a:path w="3587750" h="1968500">
                  <a:moveTo>
                    <a:pt x="2154542" y="139700"/>
                  </a:moveTo>
                  <a:lnTo>
                    <a:pt x="2140140" y="139700"/>
                  </a:lnTo>
                  <a:lnTo>
                    <a:pt x="2153792" y="152400"/>
                  </a:lnTo>
                  <a:lnTo>
                    <a:pt x="2164554" y="152400"/>
                  </a:lnTo>
                  <a:lnTo>
                    <a:pt x="2154542" y="139700"/>
                  </a:lnTo>
                  <a:close/>
                </a:path>
                <a:path w="3587750" h="1968500">
                  <a:moveTo>
                    <a:pt x="1844774" y="127000"/>
                  </a:moveTo>
                  <a:lnTo>
                    <a:pt x="1840750" y="127000"/>
                  </a:lnTo>
                  <a:lnTo>
                    <a:pt x="1846978" y="139700"/>
                  </a:lnTo>
                  <a:lnTo>
                    <a:pt x="1847584" y="139700"/>
                  </a:lnTo>
                  <a:lnTo>
                    <a:pt x="1844774" y="127000"/>
                  </a:lnTo>
                  <a:close/>
                </a:path>
                <a:path w="3587750" h="1968500">
                  <a:moveTo>
                    <a:pt x="1900986" y="88900"/>
                  </a:moveTo>
                  <a:lnTo>
                    <a:pt x="1686147" y="88900"/>
                  </a:lnTo>
                  <a:lnTo>
                    <a:pt x="1685134" y="101600"/>
                  </a:lnTo>
                  <a:lnTo>
                    <a:pt x="1791340" y="101600"/>
                  </a:lnTo>
                  <a:lnTo>
                    <a:pt x="1805344" y="114300"/>
                  </a:lnTo>
                  <a:lnTo>
                    <a:pt x="1859026" y="114300"/>
                  </a:lnTo>
                  <a:lnTo>
                    <a:pt x="1867609" y="127000"/>
                  </a:lnTo>
                  <a:lnTo>
                    <a:pt x="1882938" y="127000"/>
                  </a:lnTo>
                  <a:lnTo>
                    <a:pt x="1886305" y="139700"/>
                  </a:lnTo>
                  <a:lnTo>
                    <a:pt x="1903793" y="139700"/>
                  </a:lnTo>
                  <a:lnTo>
                    <a:pt x="1903509" y="134274"/>
                  </a:lnTo>
                  <a:lnTo>
                    <a:pt x="1901825" y="127000"/>
                  </a:lnTo>
                  <a:lnTo>
                    <a:pt x="1903961" y="114300"/>
                  </a:lnTo>
                  <a:lnTo>
                    <a:pt x="1907693" y="106726"/>
                  </a:lnTo>
                  <a:lnTo>
                    <a:pt x="1908288" y="101600"/>
                  </a:lnTo>
                  <a:lnTo>
                    <a:pt x="1900986" y="88900"/>
                  </a:lnTo>
                  <a:close/>
                </a:path>
                <a:path w="3587750" h="1968500">
                  <a:moveTo>
                    <a:pt x="2106987" y="127000"/>
                  </a:moveTo>
                  <a:lnTo>
                    <a:pt x="1994357" y="127000"/>
                  </a:lnTo>
                  <a:lnTo>
                    <a:pt x="1996160" y="139700"/>
                  </a:lnTo>
                  <a:lnTo>
                    <a:pt x="2121254" y="139700"/>
                  </a:lnTo>
                  <a:lnTo>
                    <a:pt x="2106987" y="127000"/>
                  </a:lnTo>
                  <a:close/>
                </a:path>
                <a:path w="3587750" h="1968500">
                  <a:moveTo>
                    <a:pt x="1907693" y="106726"/>
                  </a:moveTo>
                  <a:lnTo>
                    <a:pt x="1903961" y="114300"/>
                  </a:lnTo>
                  <a:lnTo>
                    <a:pt x="1901825" y="127000"/>
                  </a:lnTo>
                  <a:lnTo>
                    <a:pt x="1903509" y="134274"/>
                  </a:lnTo>
                  <a:lnTo>
                    <a:pt x="1903128" y="127000"/>
                  </a:lnTo>
                  <a:lnTo>
                    <a:pt x="1906814" y="114300"/>
                  </a:lnTo>
                  <a:lnTo>
                    <a:pt x="1907693" y="106726"/>
                  </a:lnTo>
                  <a:close/>
                </a:path>
                <a:path w="3587750" h="1968500">
                  <a:moveTo>
                    <a:pt x="1760931" y="114300"/>
                  </a:moveTo>
                  <a:lnTo>
                    <a:pt x="1751241" y="114300"/>
                  </a:lnTo>
                  <a:lnTo>
                    <a:pt x="1755622" y="127000"/>
                  </a:lnTo>
                  <a:lnTo>
                    <a:pt x="1760931" y="114300"/>
                  </a:lnTo>
                  <a:close/>
                </a:path>
                <a:path w="3587750" h="1968500">
                  <a:moveTo>
                    <a:pt x="1845424" y="114300"/>
                  </a:moveTo>
                  <a:lnTo>
                    <a:pt x="1818960" y="114300"/>
                  </a:lnTo>
                  <a:lnTo>
                    <a:pt x="1811223" y="127000"/>
                  </a:lnTo>
                  <a:lnTo>
                    <a:pt x="1836440" y="127000"/>
                  </a:lnTo>
                  <a:lnTo>
                    <a:pt x="1845424" y="114300"/>
                  </a:lnTo>
                  <a:close/>
                </a:path>
                <a:path w="3587750" h="1968500">
                  <a:moveTo>
                    <a:pt x="1859026" y="114300"/>
                  </a:moveTo>
                  <a:lnTo>
                    <a:pt x="1845424" y="114300"/>
                  </a:lnTo>
                  <a:lnTo>
                    <a:pt x="1855736" y="127000"/>
                  </a:lnTo>
                  <a:lnTo>
                    <a:pt x="1859432" y="127000"/>
                  </a:lnTo>
                  <a:lnTo>
                    <a:pt x="1859026" y="114300"/>
                  </a:lnTo>
                  <a:close/>
                </a:path>
                <a:path w="3587750" h="1968500">
                  <a:moveTo>
                    <a:pt x="1681478" y="101600"/>
                  </a:moveTo>
                  <a:lnTo>
                    <a:pt x="1680790" y="101600"/>
                  </a:lnTo>
                  <a:lnTo>
                    <a:pt x="1673834" y="114300"/>
                  </a:lnTo>
                  <a:lnTo>
                    <a:pt x="1678344" y="114300"/>
                  </a:lnTo>
                  <a:lnTo>
                    <a:pt x="1681478" y="101600"/>
                  </a:lnTo>
                  <a:close/>
                </a:path>
                <a:path w="3587750" h="1968500">
                  <a:moveTo>
                    <a:pt x="1700929" y="101600"/>
                  </a:moveTo>
                  <a:lnTo>
                    <a:pt x="1685135" y="101600"/>
                  </a:lnTo>
                  <a:lnTo>
                    <a:pt x="1694230" y="114300"/>
                  </a:lnTo>
                  <a:lnTo>
                    <a:pt x="1700929" y="101600"/>
                  </a:lnTo>
                  <a:close/>
                </a:path>
                <a:path w="3587750" h="1968500">
                  <a:moveTo>
                    <a:pt x="1758360" y="101600"/>
                  </a:moveTo>
                  <a:lnTo>
                    <a:pt x="1717480" y="101600"/>
                  </a:lnTo>
                  <a:lnTo>
                    <a:pt x="1723078" y="114300"/>
                  </a:lnTo>
                  <a:lnTo>
                    <a:pt x="1755552" y="114300"/>
                  </a:lnTo>
                  <a:lnTo>
                    <a:pt x="1758360" y="101600"/>
                  </a:lnTo>
                  <a:close/>
                </a:path>
                <a:path w="3587750" h="1968500">
                  <a:moveTo>
                    <a:pt x="1974067" y="101600"/>
                  </a:moveTo>
                  <a:lnTo>
                    <a:pt x="1920112" y="101600"/>
                  </a:lnTo>
                  <a:lnTo>
                    <a:pt x="1918134" y="114300"/>
                  </a:lnTo>
                  <a:lnTo>
                    <a:pt x="1977326" y="114300"/>
                  </a:lnTo>
                  <a:lnTo>
                    <a:pt x="1974067" y="101600"/>
                  </a:lnTo>
                  <a:close/>
                </a:path>
                <a:path w="3587750" h="1968500">
                  <a:moveTo>
                    <a:pt x="1987169" y="101600"/>
                  </a:moveTo>
                  <a:lnTo>
                    <a:pt x="1979102" y="101600"/>
                  </a:lnTo>
                  <a:lnTo>
                    <a:pt x="1983250" y="114300"/>
                  </a:lnTo>
                  <a:lnTo>
                    <a:pt x="1986991" y="114300"/>
                  </a:lnTo>
                  <a:lnTo>
                    <a:pt x="1987169" y="101600"/>
                  </a:lnTo>
                  <a:close/>
                </a:path>
                <a:path w="3587750" h="1968500">
                  <a:moveTo>
                    <a:pt x="1990978" y="101600"/>
                  </a:moveTo>
                  <a:lnTo>
                    <a:pt x="1987169" y="101600"/>
                  </a:lnTo>
                  <a:lnTo>
                    <a:pt x="1986991" y="114300"/>
                  </a:lnTo>
                  <a:lnTo>
                    <a:pt x="1997682" y="114300"/>
                  </a:lnTo>
                  <a:lnTo>
                    <a:pt x="1990978" y="101600"/>
                  </a:lnTo>
                  <a:close/>
                </a:path>
                <a:path w="3587750" h="1968500">
                  <a:moveTo>
                    <a:pt x="53544" y="88900"/>
                  </a:moveTo>
                  <a:lnTo>
                    <a:pt x="16344" y="88900"/>
                  </a:lnTo>
                  <a:lnTo>
                    <a:pt x="18879" y="101600"/>
                  </a:lnTo>
                  <a:lnTo>
                    <a:pt x="33910" y="101600"/>
                  </a:lnTo>
                  <a:lnTo>
                    <a:pt x="53544" y="88900"/>
                  </a:lnTo>
                  <a:close/>
                </a:path>
                <a:path w="3587750" h="1968500">
                  <a:moveTo>
                    <a:pt x="68795" y="76200"/>
                  </a:moveTo>
                  <a:lnTo>
                    <a:pt x="53733" y="76200"/>
                  </a:lnTo>
                  <a:lnTo>
                    <a:pt x="49906" y="88900"/>
                  </a:lnTo>
                  <a:lnTo>
                    <a:pt x="53544" y="88900"/>
                  </a:lnTo>
                  <a:lnTo>
                    <a:pt x="69888" y="101600"/>
                  </a:lnTo>
                  <a:lnTo>
                    <a:pt x="66507" y="88900"/>
                  </a:lnTo>
                  <a:lnTo>
                    <a:pt x="68795" y="76200"/>
                  </a:lnTo>
                  <a:close/>
                </a:path>
                <a:path w="3587750" h="1968500">
                  <a:moveTo>
                    <a:pt x="1622640" y="88900"/>
                  </a:moveTo>
                  <a:lnTo>
                    <a:pt x="1602974" y="88900"/>
                  </a:lnTo>
                  <a:lnTo>
                    <a:pt x="1602257" y="101600"/>
                  </a:lnTo>
                  <a:lnTo>
                    <a:pt x="1621372" y="101600"/>
                  </a:lnTo>
                  <a:lnTo>
                    <a:pt x="1622640" y="88900"/>
                  </a:lnTo>
                  <a:close/>
                </a:path>
                <a:path w="3587750" h="1968500">
                  <a:moveTo>
                    <a:pt x="1686147" y="88900"/>
                  </a:moveTo>
                  <a:lnTo>
                    <a:pt x="1645818" y="88900"/>
                  </a:lnTo>
                  <a:lnTo>
                    <a:pt x="1652665" y="101600"/>
                  </a:lnTo>
                  <a:lnTo>
                    <a:pt x="1680095" y="101600"/>
                  </a:lnTo>
                  <a:lnTo>
                    <a:pt x="1686147" y="88900"/>
                  </a:lnTo>
                  <a:close/>
                </a:path>
                <a:path w="3587750" h="1968500">
                  <a:moveTo>
                    <a:pt x="1927837" y="88900"/>
                  </a:moveTo>
                  <a:lnTo>
                    <a:pt x="1919362" y="88900"/>
                  </a:lnTo>
                  <a:lnTo>
                    <a:pt x="1913694" y="101600"/>
                  </a:lnTo>
                  <a:lnTo>
                    <a:pt x="1929841" y="101600"/>
                  </a:lnTo>
                  <a:lnTo>
                    <a:pt x="1927837" y="88900"/>
                  </a:lnTo>
                  <a:close/>
                </a:path>
                <a:path w="3587750" h="1968500">
                  <a:moveTo>
                    <a:pt x="4470" y="76200"/>
                  </a:moveTo>
                  <a:lnTo>
                    <a:pt x="0" y="88900"/>
                  </a:lnTo>
                  <a:lnTo>
                    <a:pt x="8786" y="88900"/>
                  </a:lnTo>
                  <a:lnTo>
                    <a:pt x="9032" y="88697"/>
                  </a:lnTo>
                  <a:lnTo>
                    <a:pt x="4470" y="76200"/>
                  </a:lnTo>
                  <a:close/>
                </a:path>
                <a:path w="3587750" h="1968500">
                  <a:moveTo>
                    <a:pt x="44523" y="76200"/>
                  </a:moveTo>
                  <a:lnTo>
                    <a:pt x="24206" y="76200"/>
                  </a:lnTo>
                  <a:lnTo>
                    <a:pt x="9032" y="88697"/>
                  </a:lnTo>
                  <a:lnTo>
                    <a:pt x="9105" y="88900"/>
                  </a:lnTo>
                  <a:lnTo>
                    <a:pt x="45042" y="88900"/>
                  </a:lnTo>
                  <a:lnTo>
                    <a:pt x="44523" y="76200"/>
                  </a:lnTo>
                  <a:close/>
                </a:path>
                <a:path w="3587750" h="1968500">
                  <a:moveTo>
                    <a:pt x="91597" y="76200"/>
                  </a:moveTo>
                  <a:lnTo>
                    <a:pt x="75488" y="76200"/>
                  </a:lnTo>
                  <a:lnTo>
                    <a:pt x="69430" y="88900"/>
                  </a:lnTo>
                  <a:lnTo>
                    <a:pt x="86753" y="88900"/>
                  </a:lnTo>
                  <a:lnTo>
                    <a:pt x="91597" y="76200"/>
                  </a:lnTo>
                  <a:close/>
                </a:path>
                <a:path w="3587750" h="1968500">
                  <a:moveTo>
                    <a:pt x="118306" y="76200"/>
                  </a:moveTo>
                  <a:lnTo>
                    <a:pt x="101552" y="76200"/>
                  </a:lnTo>
                  <a:lnTo>
                    <a:pt x="95413" y="88900"/>
                  </a:lnTo>
                  <a:lnTo>
                    <a:pt x="121854" y="88900"/>
                  </a:lnTo>
                  <a:lnTo>
                    <a:pt x="118306" y="76200"/>
                  </a:lnTo>
                  <a:close/>
                </a:path>
                <a:path w="3587750" h="1968500">
                  <a:moveTo>
                    <a:pt x="157912" y="76200"/>
                  </a:moveTo>
                  <a:lnTo>
                    <a:pt x="137618" y="76200"/>
                  </a:lnTo>
                  <a:lnTo>
                    <a:pt x="134010" y="88900"/>
                  </a:lnTo>
                  <a:lnTo>
                    <a:pt x="144314" y="88900"/>
                  </a:lnTo>
                  <a:lnTo>
                    <a:pt x="157912" y="76200"/>
                  </a:lnTo>
                  <a:close/>
                </a:path>
                <a:path w="3587750" h="1968500">
                  <a:moveTo>
                    <a:pt x="1443469" y="76200"/>
                  </a:moveTo>
                  <a:lnTo>
                    <a:pt x="1414287" y="76200"/>
                  </a:lnTo>
                  <a:lnTo>
                    <a:pt x="1423949" y="88900"/>
                  </a:lnTo>
                  <a:lnTo>
                    <a:pt x="1443469" y="76200"/>
                  </a:lnTo>
                  <a:close/>
                </a:path>
                <a:path w="3587750" h="1968500">
                  <a:moveTo>
                    <a:pt x="1480278" y="76200"/>
                  </a:moveTo>
                  <a:lnTo>
                    <a:pt x="1465775" y="76200"/>
                  </a:lnTo>
                  <a:lnTo>
                    <a:pt x="1469428" y="88900"/>
                  </a:lnTo>
                  <a:lnTo>
                    <a:pt x="1479100" y="88900"/>
                  </a:lnTo>
                  <a:lnTo>
                    <a:pt x="1480278" y="76200"/>
                  </a:lnTo>
                  <a:close/>
                </a:path>
                <a:path w="3587750" h="1968500">
                  <a:moveTo>
                    <a:pt x="1517137" y="87748"/>
                  </a:moveTo>
                  <a:lnTo>
                    <a:pt x="1516803" y="88900"/>
                  </a:lnTo>
                  <a:lnTo>
                    <a:pt x="1517915" y="88900"/>
                  </a:lnTo>
                  <a:lnTo>
                    <a:pt x="1517137" y="87748"/>
                  </a:lnTo>
                  <a:close/>
                </a:path>
                <a:path w="3587750" h="1968500">
                  <a:moveTo>
                    <a:pt x="1532318" y="76200"/>
                  </a:moveTo>
                  <a:lnTo>
                    <a:pt x="1528305" y="88900"/>
                  </a:lnTo>
                  <a:lnTo>
                    <a:pt x="1535110" y="88900"/>
                  </a:lnTo>
                  <a:lnTo>
                    <a:pt x="1532318" y="76200"/>
                  </a:lnTo>
                  <a:close/>
                </a:path>
                <a:path w="3587750" h="1968500">
                  <a:moveTo>
                    <a:pt x="1554778" y="76200"/>
                  </a:moveTo>
                  <a:lnTo>
                    <a:pt x="1545196" y="76200"/>
                  </a:lnTo>
                  <a:lnTo>
                    <a:pt x="1541418" y="88900"/>
                  </a:lnTo>
                  <a:lnTo>
                    <a:pt x="1554840" y="88900"/>
                  </a:lnTo>
                  <a:lnTo>
                    <a:pt x="1554778" y="76200"/>
                  </a:lnTo>
                  <a:close/>
                </a:path>
                <a:path w="3587750" h="1968500">
                  <a:moveTo>
                    <a:pt x="1781294" y="76200"/>
                  </a:moveTo>
                  <a:lnTo>
                    <a:pt x="1591373" y="76200"/>
                  </a:lnTo>
                  <a:lnTo>
                    <a:pt x="1586626" y="88900"/>
                  </a:lnTo>
                  <a:lnTo>
                    <a:pt x="1780616" y="88900"/>
                  </a:lnTo>
                  <a:lnTo>
                    <a:pt x="1781294" y="76200"/>
                  </a:lnTo>
                  <a:close/>
                </a:path>
                <a:path w="3587750" h="1968500">
                  <a:moveTo>
                    <a:pt x="1796444" y="76200"/>
                  </a:moveTo>
                  <a:lnTo>
                    <a:pt x="1781294" y="76200"/>
                  </a:lnTo>
                  <a:lnTo>
                    <a:pt x="1785626" y="88900"/>
                  </a:lnTo>
                  <a:lnTo>
                    <a:pt x="1805824" y="88900"/>
                  </a:lnTo>
                  <a:lnTo>
                    <a:pt x="1796444" y="76200"/>
                  </a:lnTo>
                  <a:close/>
                </a:path>
                <a:path w="3587750" h="1968500">
                  <a:moveTo>
                    <a:pt x="1827609" y="76200"/>
                  </a:moveTo>
                  <a:lnTo>
                    <a:pt x="1807197" y="76200"/>
                  </a:lnTo>
                  <a:lnTo>
                    <a:pt x="1817982" y="88900"/>
                  </a:lnTo>
                  <a:lnTo>
                    <a:pt x="1827698" y="88900"/>
                  </a:lnTo>
                  <a:lnTo>
                    <a:pt x="1827609" y="76200"/>
                  </a:lnTo>
                  <a:close/>
                </a:path>
                <a:path w="3587750" h="1968500">
                  <a:moveTo>
                    <a:pt x="1860952" y="76200"/>
                  </a:moveTo>
                  <a:lnTo>
                    <a:pt x="1851175" y="76200"/>
                  </a:lnTo>
                  <a:lnTo>
                    <a:pt x="1854420" y="88900"/>
                  </a:lnTo>
                  <a:lnTo>
                    <a:pt x="1870135" y="88900"/>
                  </a:lnTo>
                  <a:lnTo>
                    <a:pt x="1860952" y="76200"/>
                  </a:lnTo>
                  <a:close/>
                </a:path>
                <a:path w="3587750" h="1968500">
                  <a:moveTo>
                    <a:pt x="1520481" y="76200"/>
                  </a:moveTo>
                  <a:lnTo>
                    <a:pt x="1509331" y="76200"/>
                  </a:lnTo>
                  <a:lnTo>
                    <a:pt x="1517137" y="87748"/>
                  </a:lnTo>
                  <a:lnTo>
                    <a:pt x="1520481" y="76200"/>
                  </a:lnTo>
                  <a:close/>
                </a:path>
                <a:path w="3587750" h="1968500">
                  <a:moveTo>
                    <a:pt x="103054" y="63500"/>
                  </a:moveTo>
                  <a:lnTo>
                    <a:pt x="13230" y="63500"/>
                  </a:lnTo>
                  <a:lnTo>
                    <a:pt x="7505" y="76200"/>
                  </a:lnTo>
                  <a:lnTo>
                    <a:pt x="99739" y="76200"/>
                  </a:lnTo>
                  <a:lnTo>
                    <a:pt x="103054" y="63500"/>
                  </a:lnTo>
                  <a:close/>
                </a:path>
                <a:path w="3587750" h="1968500">
                  <a:moveTo>
                    <a:pt x="144475" y="63500"/>
                  </a:moveTo>
                  <a:lnTo>
                    <a:pt x="111429" y="63500"/>
                  </a:lnTo>
                  <a:lnTo>
                    <a:pt x="109943" y="76200"/>
                  </a:lnTo>
                  <a:lnTo>
                    <a:pt x="148447" y="76200"/>
                  </a:lnTo>
                  <a:lnTo>
                    <a:pt x="144475" y="63500"/>
                  </a:lnTo>
                  <a:close/>
                </a:path>
                <a:path w="3587750" h="1968500">
                  <a:moveTo>
                    <a:pt x="170294" y="50800"/>
                  </a:moveTo>
                  <a:lnTo>
                    <a:pt x="156997" y="50800"/>
                  </a:lnTo>
                  <a:lnTo>
                    <a:pt x="158048" y="63500"/>
                  </a:lnTo>
                  <a:lnTo>
                    <a:pt x="162574" y="76200"/>
                  </a:lnTo>
                  <a:lnTo>
                    <a:pt x="183266" y="76200"/>
                  </a:lnTo>
                  <a:lnTo>
                    <a:pt x="232816" y="63500"/>
                  </a:lnTo>
                  <a:lnTo>
                    <a:pt x="163583" y="63500"/>
                  </a:lnTo>
                  <a:lnTo>
                    <a:pt x="170294" y="50800"/>
                  </a:lnTo>
                  <a:close/>
                </a:path>
                <a:path w="3587750" h="1968500">
                  <a:moveTo>
                    <a:pt x="231215" y="73013"/>
                  </a:moveTo>
                  <a:lnTo>
                    <a:pt x="226483" y="76200"/>
                  </a:lnTo>
                  <a:lnTo>
                    <a:pt x="230555" y="76200"/>
                  </a:lnTo>
                  <a:lnTo>
                    <a:pt x="231215" y="73013"/>
                  </a:lnTo>
                  <a:close/>
                </a:path>
                <a:path w="3587750" h="1968500">
                  <a:moveTo>
                    <a:pt x="253739" y="63500"/>
                  </a:moveTo>
                  <a:lnTo>
                    <a:pt x="250042" y="76200"/>
                  </a:lnTo>
                  <a:lnTo>
                    <a:pt x="255524" y="76200"/>
                  </a:lnTo>
                  <a:lnTo>
                    <a:pt x="253739" y="63500"/>
                  </a:lnTo>
                  <a:close/>
                </a:path>
                <a:path w="3587750" h="1968500">
                  <a:moveTo>
                    <a:pt x="307959" y="63500"/>
                  </a:moveTo>
                  <a:lnTo>
                    <a:pt x="268138" y="63500"/>
                  </a:lnTo>
                  <a:lnTo>
                    <a:pt x="273646" y="76200"/>
                  </a:lnTo>
                  <a:lnTo>
                    <a:pt x="289661" y="76200"/>
                  </a:lnTo>
                  <a:lnTo>
                    <a:pt x="307959" y="63500"/>
                  </a:lnTo>
                  <a:close/>
                </a:path>
                <a:path w="3587750" h="1968500">
                  <a:moveTo>
                    <a:pt x="349563" y="63500"/>
                  </a:moveTo>
                  <a:lnTo>
                    <a:pt x="320413" y="63500"/>
                  </a:lnTo>
                  <a:lnTo>
                    <a:pt x="318897" y="76200"/>
                  </a:lnTo>
                  <a:lnTo>
                    <a:pt x="343793" y="76200"/>
                  </a:lnTo>
                  <a:lnTo>
                    <a:pt x="349563" y="63500"/>
                  </a:lnTo>
                  <a:close/>
                </a:path>
                <a:path w="3587750" h="1968500">
                  <a:moveTo>
                    <a:pt x="364950" y="63500"/>
                  </a:moveTo>
                  <a:lnTo>
                    <a:pt x="358430" y="76200"/>
                  </a:lnTo>
                  <a:lnTo>
                    <a:pt x="363677" y="76200"/>
                  </a:lnTo>
                  <a:lnTo>
                    <a:pt x="364950" y="63500"/>
                  </a:lnTo>
                  <a:close/>
                </a:path>
                <a:path w="3587750" h="1968500">
                  <a:moveTo>
                    <a:pt x="461980" y="63500"/>
                  </a:moveTo>
                  <a:lnTo>
                    <a:pt x="456285" y="63500"/>
                  </a:lnTo>
                  <a:lnTo>
                    <a:pt x="459598" y="76200"/>
                  </a:lnTo>
                  <a:lnTo>
                    <a:pt x="462291" y="76200"/>
                  </a:lnTo>
                  <a:lnTo>
                    <a:pt x="461980" y="63500"/>
                  </a:lnTo>
                  <a:close/>
                </a:path>
                <a:path w="3587750" h="1968500">
                  <a:moveTo>
                    <a:pt x="1282534" y="63500"/>
                  </a:moveTo>
                  <a:lnTo>
                    <a:pt x="1267093" y="63500"/>
                  </a:lnTo>
                  <a:lnTo>
                    <a:pt x="1274957" y="76200"/>
                  </a:lnTo>
                  <a:lnTo>
                    <a:pt x="1282534" y="63500"/>
                  </a:lnTo>
                  <a:close/>
                </a:path>
                <a:path w="3587750" h="1968500">
                  <a:moveTo>
                    <a:pt x="1320558" y="63500"/>
                  </a:moveTo>
                  <a:lnTo>
                    <a:pt x="1299248" y="63500"/>
                  </a:lnTo>
                  <a:lnTo>
                    <a:pt x="1315205" y="76200"/>
                  </a:lnTo>
                  <a:lnTo>
                    <a:pt x="1320558" y="63500"/>
                  </a:lnTo>
                  <a:close/>
                </a:path>
                <a:path w="3587750" h="1968500">
                  <a:moveTo>
                    <a:pt x="1341145" y="63500"/>
                  </a:moveTo>
                  <a:lnTo>
                    <a:pt x="1330782" y="63500"/>
                  </a:lnTo>
                  <a:lnTo>
                    <a:pt x="1336484" y="76200"/>
                  </a:lnTo>
                  <a:lnTo>
                    <a:pt x="1341145" y="63500"/>
                  </a:lnTo>
                  <a:close/>
                </a:path>
                <a:path w="3587750" h="1968500">
                  <a:moveTo>
                    <a:pt x="1391577" y="25400"/>
                  </a:moveTo>
                  <a:lnTo>
                    <a:pt x="1207947" y="25400"/>
                  </a:lnTo>
                  <a:lnTo>
                    <a:pt x="1210180" y="38100"/>
                  </a:lnTo>
                  <a:lnTo>
                    <a:pt x="1125548" y="38100"/>
                  </a:lnTo>
                  <a:lnTo>
                    <a:pt x="1114323" y="50800"/>
                  </a:lnTo>
                  <a:lnTo>
                    <a:pt x="1309884" y="50800"/>
                  </a:lnTo>
                  <a:lnTo>
                    <a:pt x="1304493" y="63500"/>
                  </a:lnTo>
                  <a:lnTo>
                    <a:pt x="1357045" y="63500"/>
                  </a:lnTo>
                  <a:lnTo>
                    <a:pt x="1347851" y="76200"/>
                  </a:lnTo>
                  <a:lnTo>
                    <a:pt x="1367066" y="76200"/>
                  </a:lnTo>
                  <a:lnTo>
                    <a:pt x="1387717" y="63500"/>
                  </a:lnTo>
                  <a:lnTo>
                    <a:pt x="1389364" y="61447"/>
                  </a:lnTo>
                  <a:lnTo>
                    <a:pt x="1388847" y="50796"/>
                  </a:lnTo>
                  <a:lnTo>
                    <a:pt x="1393338" y="38100"/>
                  </a:lnTo>
                  <a:lnTo>
                    <a:pt x="1396787" y="34551"/>
                  </a:lnTo>
                  <a:lnTo>
                    <a:pt x="1391577" y="25400"/>
                  </a:lnTo>
                  <a:close/>
                </a:path>
                <a:path w="3587750" h="1968500">
                  <a:moveTo>
                    <a:pt x="1422129" y="25400"/>
                  </a:moveTo>
                  <a:lnTo>
                    <a:pt x="1405683" y="25400"/>
                  </a:lnTo>
                  <a:lnTo>
                    <a:pt x="1396787" y="34551"/>
                  </a:lnTo>
                  <a:lnTo>
                    <a:pt x="1398807" y="38100"/>
                  </a:lnTo>
                  <a:lnTo>
                    <a:pt x="1397909" y="50800"/>
                  </a:lnTo>
                  <a:lnTo>
                    <a:pt x="1389364" y="61447"/>
                  </a:lnTo>
                  <a:lnTo>
                    <a:pt x="1389464" y="63500"/>
                  </a:lnTo>
                  <a:lnTo>
                    <a:pt x="1397687" y="76200"/>
                  </a:lnTo>
                  <a:lnTo>
                    <a:pt x="1440472" y="76200"/>
                  </a:lnTo>
                  <a:lnTo>
                    <a:pt x="1410566" y="63500"/>
                  </a:lnTo>
                  <a:lnTo>
                    <a:pt x="1658950" y="63500"/>
                  </a:lnTo>
                  <a:lnTo>
                    <a:pt x="1653609" y="50800"/>
                  </a:lnTo>
                  <a:lnTo>
                    <a:pt x="1474249" y="50796"/>
                  </a:lnTo>
                  <a:lnTo>
                    <a:pt x="1455982" y="38100"/>
                  </a:lnTo>
                  <a:lnTo>
                    <a:pt x="1438922" y="38100"/>
                  </a:lnTo>
                  <a:lnTo>
                    <a:pt x="1422129" y="25400"/>
                  </a:lnTo>
                  <a:close/>
                </a:path>
                <a:path w="3587750" h="1968500">
                  <a:moveTo>
                    <a:pt x="1462426" y="63500"/>
                  </a:moveTo>
                  <a:lnTo>
                    <a:pt x="1461235" y="63500"/>
                  </a:lnTo>
                  <a:lnTo>
                    <a:pt x="1440472" y="76200"/>
                  </a:lnTo>
                  <a:lnTo>
                    <a:pt x="1469161" y="76200"/>
                  </a:lnTo>
                  <a:lnTo>
                    <a:pt x="1462426" y="63500"/>
                  </a:lnTo>
                  <a:close/>
                </a:path>
                <a:path w="3587750" h="1968500">
                  <a:moveTo>
                    <a:pt x="1607515" y="63500"/>
                  </a:moveTo>
                  <a:lnTo>
                    <a:pt x="1469118" y="63500"/>
                  </a:lnTo>
                  <a:lnTo>
                    <a:pt x="1475831" y="76200"/>
                  </a:lnTo>
                  <a:lnTo>
                    <a:pt x="1609610" y="76200"/>
                  </a:lnTo>
                  <a:lnTo>
                    <a:pt x="1607515" y="63500"/>
                  </a:lnTo>
                  <a:close/>
                </a:path>
                <a:path w="3587750" h="1968500">
                  <a:moveTo>
                    <a:pt x="1645567" y="63500"/>
                  </a:moveTo>
                  <a:lnTo>
                    <a:pt x="1607515" y="63500"/>
                  </a:lnTo>
                  <a:lnTo>
                    <a:pt x="1612206" y="76200"/>
                  </a:lnTo>
                  <a:lnTo>
                    <a:pt x="1644261" y="76200"/>
                  </a:lnTo>
                  <a:lnTo>
                    <a:pt x="1645567" y="63500"/>
                  </a:lnTo>
                  <a:close/>
                </a:path>
                <a:path w="3587750" h="1968500">
                  <a:moveTo>
                    <a:pt x="1768805" y="63500"/>
                  </a:moveTo>
                  <a:lnTo>
                    <a:pt x="1663146" y="63500"/>
                  </a:lnTo>
                  <a:lnTo>
                    <a:pt x="1667243" y="76200"/>
                  </a:lnTo>
                  <a:lnTo>
                    <a:pt x="1790950" y="76200"/>
                  </a:lnTo>
                  <a:lnTo>
                    <a:pt x="1768805" y="63500"/>
                  </a:lnTo>
                  <a:close/>
                </a:path>
                <a:path w="3587750" h="1968500">
                  <a:moveTo>
                    <a:pt x="245341" y="63500"/>
                  </a:moveTo>
                  <a:lnTo>
                    <a:pt x="233184" y="63500"/>
                  </a:lnTo>
                  <a:lnTo>
                    <a:pt x="231215" y="73013"/>
                  </a:lnTo>
                  <a:lnTo>
                    <a:pt x="245341" y="63500"/>
                  </a:lnTo>
                  <a:close/>
                </a:path>
                <a:path w="3587750" h="1968500">
                  <a:moveTo>
                    <a:pt x="156997" y="50800"/>
                  </a:moveTo>
                  <a:lnTo>
                    <a:pt x="22440" y="50800"/>
                  </a:lnTo>
                  <a:lnTo>
                    <a:pt x="10279" y="63500"/>
                  </a:lnTo>
                  <a:lnTo>
                    <a:pt x="158048" y="63500"/>
                  </a:lnTo>
                  <a:lnTo>
                    <a:pt x="156997" y="50800"/>
                  </a:lnTo>
                  <a:close/>
                </a:path>
                <a:path w="3587750" h="1968500">
                  <a:moveTo>
                    <a:pt x="412929" y="50800"/>
                  </a:moveTo>
                  <a:lnTo>
                    <a:pt x="170294" y="50800"/>
                  </a:lnTo>
                  <a:lnTo>
                    <a:pt x="163583" y="63500"/>
                  </a:lnTo>
                  <a:lnTo>
                    <a:pt x="406157" y="63500"/>
                  </a:lnTo>
                  <a:lnTo>
                    <a:pt x="412929" y="50800"/>
                  </a:lnTo>
                  <a:close/>
                </a:path>
                <a:path w="3587750" h="1968500">
                  <a:moveTo>
                    <a:pt x="445871" y="50800"/>
                  </a:moveTo>
                  <a:lnTo>
                    <a:pt x="432790" y="50800"/>
                  </a:lnTo>
                  <a:lnTo>
                    <a:pt x="433503" y="63500"/>
                  </a:lnTo>
                  <a:lnTo>
                    <a:pt x="448525" y="63500"/>
                  </a:lnTo>
                  <a:lnTo>
                    <a:pt x="445871" y="50800"/>
                  </a:lnTo>
                  <a:close/>
                </a:path>
                <a:path w="3587750" h="1968500">
                  <a:moveTo>
                    <a:pt x="474719" y="50800"/>
                  </a:moveTo>
                  <a:lnTo>
                    <a:pt x="453691" y="50800"/>
                  </a:lnTo>
                  <a:lnTo>
                    <a:pt x="448525" y="63500"/>
                  </a:lnTo>
                  <a:lnTo>
                    <a:pt x="464051" y="63500"/>
                  </a:lnTo>
                  <a:lnTo>
                    <a:pt x="474719" y="50800"/>
                  </a:lnTo>
                  <a:close/>
                </a:path>
                <a:path w="3587750" h="1968500">
                  <a:moveTo>
                    <a:pt x="484416" y="50800"/>
                  </a:moveTo>
                  <a:lnTo>
                    <a:pt x="474719" y="50800"/>
                  </a:lnTo>
                  <a:lnTo>
                    <a:pt x="472249" y="63500"/>
                  </a:lnTo>
                  <a:lnTo>
                    <a:pt x="500189" y="63500"/>
                  </a:lnTo>
                  <a:lnTo>
                    <a:pt x="484416" y="50800"/>
                  </a:lnTo>
                  <a:close/>
                </a:path>
                <a:path w="3587750" h="1968500">
                  <a:moveTo>
                    <a:pt x="562915" y="50800"/>
                  </a:moveTo>
                  <a:lnTo>
                    <a:pt x="518475" y="50800"/>
                  </a:lnTo>
                  <a:lnTo>
                    <a:pt x="515854" y="63500"/>
                  </a:lnTo>
                  <a:lnTo>
                    <a:pt x="558014" y="63500"/>
                  </a:lnTo>
                  <a:lnTo>
                    <a:pt x="562915" y="50800"/>
                  </a:lnTo>
                  <a:close/>
                </a:path>
                <a:path w="3587750" h="1968500">
                  <a:moveTo>
                    <a:pt x="676318" y="50800"/>
                  </a:moveTo>
                  <a:lnTo>
                    <a:pt x="670880" y="50800"/>
                  </a:lnTo>
                  <a:lnTo>
                    <a:pt x="674928" y="63500"/>
                  </a:lnTo>
                  <a:lnTo>
                    <a:pt x="694486" y="63500"/>
                  </a:lnTo>
                  <a:lnTo>
                    <a:pt x="676318" y="50800"/>
                  </a:lnTo>
                  <a:close/>
                </a:path>
                <a:path w="3587750" h="1968500">
                  <a:moveTo>
                    <a:pt x="740473" y="50800"/>
                  </a:moveTo>
                  <a:lnTo>
                    <a:pt x="707072" y="50800"/>
                  </a:lnTo>
                  <a:lnTo>
                    <a:pt x="732980" y="63500"/>
                  </a:lnTo>
                  <a:lnTo>
                    <a:pt x="740473" y="50800"/>
                  </a:lnTo>
                  <a:close/>
                </a:path>
                <a:path w="3587750" h="1968500">
                  <a:moveTo>
                    <a:pt x="813284" y="12700"/>
                  </a:moveTo>
                  <a:lnTo>
                    <a:pt x="470242" y="12700"/>
                  </a:lnTo>
                  <a:lnTo>
                    <a:pt x="457796" y="25400"/>
                  </a:lnTo>
                  <a:lnTo>
                    <a:pt x="485371" y="25400"/>
                  </a:lnTo>
                  <a:lnTo>
                    <a:pt x="492503" y="38100"/>
                  </a:lnTo>
                  <a:lnTo>
                    <a:pt x="729054" y="38100"/>
                  </a:lnTo>
                  <a:lnTo>
                    <a:pt x="742988" y="50800"/>
                  </a:lnTo>
                  <a:lnTo>
                    <a:pt x="793699" y="50800"/>
                  </a:lnTo>
                  <a:lnTo>
                    <a:pt x="790282" y="63500"/>
                  </a:lnTo>
                  <a:lnTo>
                    <a:pt x="800011" y="50796"/>
                  </a:lnTo>
                  <a:lnTo>
                    <a:pt x="809891" y="40484"/>
                  </a:lnTo>
                  <a:lnTo>
                    <a:pt x="808743" y="38100"/>
                  </a:lnTo>
                  <a:lnTo>
                    <a:pt x="809097" y="27727"/>
                  </a:lnTo>
                  <a:lnTo>
                    <a:pt x="807528" y="25400"/>
                  </a:lnTo>
                  <a:lnTo>
                    <a:pt x="813284" y="12700"/>
                  </a:lnTo>
                  <a:close/>
                </a:path>
                <a:path w="3587750" h="1968500">
                  <a:moveTo>
                    <a:pt x="853973" y="38100"/>
                  </a:moveTo>
                  <a:lnTo>
                    <a:pt x="812176" y="38100"/>
                  </a:lnTo>
                  <a:lnTo>
                    <a:pt x="809891" y="40484"/>
                  </a:lnTo>
                  <a:lnTo>
                    <a:pt x="814857" y="50800"/>
                  </a:lnTo>
                  <a:lnTo>
                    <a:pt x="828801" y="63500"/>
                  </a:lnTo>
                  <a:lnTo>
                    <a:pt x="837603" y="63500"/>
                  </a:lnTo>
                  <a:lnTo>
                    <a:pt x="836460" y="50800"/>
                  </a:lnTo>
                  <a:lnTo>
                    <a:pt x="851700" y="50796"/>
                  </a:lnTo>
                  <a:lnTo>
                    <a:pt x="853973" y="38100"/>
                  </a:lnTo>
                  <a:close/>
                </a:path>
                <a:path w="3587750" h="1968500">
                  <a:moveTo>
                    <a:pt x="841006" y="50800"/>
                  </a:moveTo>
                  <a:lnTo>
                    <a:pt x="838992" y="63500"/>
                  </a:lnTo>
                  <a:lnTo>
                    <a:pt x="844854" y="63500"/>
                  </a:lnTo>
                  <a:lnTo>
                    <a:pt x="841006" y="50800"/>
                  </a:lnTo>
                  <a:close/>
                </a:path>
                <a:path w="3587750" h="1968500">
                  <a:moveTo>
                    <a:pt x="940446" y="50800"/>
                  </a:moveTo>
                  <a:lnTo>
                    <a:pt x="936637" y="50800"/>
                  </a:lnTo>
                  <a:lnTo>
                    <a:pt x="934364" y="63500"/>
                  </a:lnTo>
                  <a:lnTo>
                    <a:pt x="941213" y="63500"/>
                  </a:lnTo>
                  <a:lnTo>
                    <a:pt x="940446" y="50800"/>
                  </a:lnTo>
                  <a:close/>
                </a:path>
                <a:path w="3587750" h="1968500">
                  <a:moveTo>
                    <a:pt x="950379" y="50800"/>
                  </a:moveTo>
                  <a:lnTo>
                    <a:pt x="949724" y="50800"/>
                  </a:lnTo>
                  <a:lnTo>
                    <a:pt x="950861" y="63500"/>
                  </a:lnTo>
                  <a:lnTo>
                    <a:pt x="950379" y="50800"/>
                  </a:lnTo>
                  <a:close/>
                </a:path>
                <a:path w="3587750" h="1968500">
                  <a:moveTo>
                    <a:pt x="975664" y="50800"/>
                  </a:moveTo>
                  <a:lnTo>
                    <a:pt x="970132" y="50800"/>
                  </a:lnTo>
                  <a:lnTo>
                    <a:pt x="968465" y="63500"/>
                  </a:lnTo>
                  <a:lnTo>
                    <a:pt x="973670" y="63500"/>
                  </a:lnTo>
                  <a:lnTo>
                    <a:pt x="975664" y="50800"/>
                  </a:lnTo>
                  <a:close/>
                </a:path>
                <a:path w="3587750" h="1968500">
                  <a:moveTo>
                    <a:pt x="1027760" y="50800"/>
                  </a:moveTo>
                  <a:lnTo>
                    <a:pt x="986269" y="50800"/>
                  </a:lnTo>
                  <a:lnTo>
                    <a:pt x="992523" y="63500"/>
                  </a:lnTo>
                  <a:lnTo>
                    <a:pt x="1040208" y="63500"/>
                  </a:lnTo>
                  <a:lnTo>
                    <a:pt x="1027760" y="50800"/>
                  </a:lnTo>
                  <a:close/>
                </a:path>
                <a:path w="3587750" h="1968500">
                  <a:moveTo>
                    <a:pt x="1061269" y="50800"/>
                  </a:moveTo>
                  <a:lnTo>
                    <a:pt x="1059359" y="50800"/>
                  </a:lnTo>
                  <a:lnTo>
                    <a:pt x="1051168" y="63500"/>
                  </a:lnTo>
                  <a:lnTo>
                    <a:pt x="1060881" y="63500"/>
                  </a:lnTo>
                  <a:lnTo>
                    <a:pt x="1061269" y="50800"/>
                  </a:lnTo>
                  <a:close/>
                </a:path>
                <a:path w="3587750" h="1968500">
                  <a:moveTo>
                    <a:pt x="1092514" y="50800"/>
                  </a:moveTo>
                  <a:lnTo>
                    <a:pt x="1085507" y="50800"/>
                  </a:lnTo>
                  <a:lnTo>
                    <a:pt x="1094757" y="63500"/>
                  </a:lnTo>
                  <a:lnTo>
                    <a:pt x="1092514" y="50800"/>
                  </a:lnTo>
                  <a:close/>
                </a:path>
                <a:path w="3587750" h="1968500">
                  <a:moveTo>
                    <a:pt x="1150783" y="50800"/>
                  </a:moveTo>
                  <a:lnTo>
                    <a:pt x="1133741" y="50800"/>
                  </a:lnTo>
                  <a:lnTo>
                    <a:pt x="1139495" y="63500"/>
                  </a:lnTo>
                  <a:lnTo>
                    <a:pt x="1143025" y="63500"/>
                  </a:lnTo>
                  <a:lnTo>
                    <a:pt x="1150783" y="50800"/>
                  </a:lnTo>
                  <a:close/>
                </a:path>
                <a:path w="3587750" h="1968500">
                  <a:moveTo>
                    <a:pt x="1156881" y="50800"/>
                  </a:moveTo>
                  <a:lnTo>
                    <a:pt x="1150783" y="50800"/>
                  </a:lnTo>
                  <a:lnTo>
                    <a:pt x="1151788" y="63500"/>
                  </a:lnTo>
                  <a:lnTo>
                    <a:pt x="1166368" y="63500"/>
                  </a:lnTo>
                  <a:lnTo>
                    <a:pt x="1156881" y="50800"/>
                  </a:lnTo>
                  <a:close/>
                </a:path>
                <a:path w="3587750" h="1968500">
                  <a:moveTo>
                    <a:pt x="1183335" y="50800"/>
                  </a:moveTo>
                  <a:lnTo>
                    <a:pt x="1171840" y="50800"/>
                  </a:lnTo>
                  <a:lnTo>
                    <a:pt x="1166368" y="63500"/>
                  </a:lnTo>
                  <a:lnTo>
                    <a:pt x="1177488" y="63500"/>
                  </a:lnTo>
                  <a:lnTo>
                    <a:pt x="1183335" y="50800"/>
                  </a:lnTo>
                  <a:close/>
                </a:path>
                <a:path w="3587750" h="1968500">
                  <a:moveTo>
                    <a:pt x="1189545" y="50800"/>
                  </a:moveTo>
                  <a:lnTo>
                    <a:pt x="1187945" y="63500"/>
                  </a:lnTo>
                  <a:lnTo>
                    <a:pt x="1197689" y="63500"/>
                  </a:lnTo>
                  <a:lnTo>
                    <a:pt x="1189545" y="50800"/>
                  </a:lnTo>
                  <a:close/>
                </a:path>
                <a:path w="3587750" h="1968500">
                  <a:moveTo>
                    <a:pt x="1226310" y="50800"/>
                  </a:moveTo>
                  <a:lnTo>
                    <a:pt x="1204896" y="50800"/>
                  </a:lnTo>
                  <a:lnTo>
                    <a:pt x="1211906" y="63500"/>
                  </a:lnTo>
                  <a:lnTo>
                    <a:pt x="1226921" y="63500"/>
                  </a:lnTo>
                  <a:lnTo>
                    <a:pt x="1226310" y="50800"/>
                  </a:lnTo>
                  <a:close/>
                </a:path>
                <a:path w="3587750" h="1968500">
                  <a:moveTo>
                    <a:pt x="1309884" y="50800"/>
                  </a:moveTo>
                  <a:lnTo>
                    <a:pt x="1259906" y="50800"/>
                  </a:lnTo>
                  <a:lnTo>
                    <a:pt x="1261630" y="63500"/>
                  </a:lnTo>
                  <a:lnTo>
                    <a:pt x="1302564" y="63500"/>
                  </a:lnTo>
                  <a:lnTo>
                    <a:pt x="1309884" y="50800"/>
                  </a:lnTo>
                  <a:close/>
                </a:path>
                <a:path w="3587750" h="1968500">
                  <a:moveTo>
                    <a:pt x="1672908" y="50800"/>
                  </a:moveTo>
                  <a:lnTo>
                    <a:pt x="1662569" y="63500"/>
                  </a:lnTo>
                  <a:lnTo>
                    <a:pt x="1701558" y="63500"/>
                  </a:lnTo>
                  <a:lnTo>
                    <a:pt x="1672908" y="50800"/>
                  </a:lnTo>
                  <a:close/>
                </a:path>
                <a:path w="3587750" h="1968500">
                  <a:moveTo>
                    <a:pt x="1396787" y="34551"/>
                  </a:moveTo>
                  <a:lnTo>
                    <a:pt x="1393338" y="38100"/>
                  </a:lnTo>
                  <a:lnTo>
                    <a:pt x="1388846" y="50800"/>
                  </a:lnTo>
                  <a:lnTo>
                    <a:pt x="1389364" y="61447"/>
                  </a:lnTo>
                  <a:lnTo>
                    <a:pt x="1397909" y="50796"/>
                  </a:lnTo>
                  <a:lnTo>
                    <a:pt x="1398807" y="38100"/>
                  </a:lnTo>
                  <a:lnTo>
                    <a:pt x="1396787" y="34551"/>
                  </a:lnTo>
                  <a:close/>
                </a:path>
                <a:path w="3587750" h="1968500">
                  <a:moveTo>
                    <a:pt x="43078" y="38100"/>
                  </a:moveTo>
                  <a:lnTo>
                    <a:pt x="29007" y="38100"/>
                  </a:lnTo>
                  <a:lnTo>
                    <a:pt x="24941" y="50800"/>
                  </a:lnTo>
                  <a:lnTo>
                    <a:pt x="48435" y="50800"/>
                  </a:lnTo>
                  <a:lnTo>
                    <a:pt x="43078" y="38100"/>
                  </a:lnTo>
                  <a:close/>
                </a:path>
                <a:path w="3587750" h="1968500">
                  <a:moveTo>
                    <a:pt x="102161" y="38100"/>
                  </a:moveTo>
                  <a:lnTo>
                    <a:pt x="59093" y="38100"/>
                  </a:lnTo>
                  <a:lnTo>
                    <a:pt x="48437" y="50800"/>
                  </a:lnTo>
                  <a:lnTo>
                    <a:pt x="98019" y="50796"/>
                  </a:lnTo>
                  <a:lnTo>
                    <a:pt x="102161" y="38100"/>
                  </a:lnTo>
                  <a:close/>
                </a:path>
                <a:path w="3587750" h="1968500">
                  <a:moveTo>
                    <a:pt x="161842" y="38100"/>
                  </a:moveTo>
                  <a:lnTo>
                    <a:pt x="108488" y="38100"/>
                  </a:lnTo>
                  <a:lnTo>
                    <a:pt x="98018" y="50800"/>
                  </a:lnTo>
                  <a:lnTo>
                    <a:pt x="153842" y="50796"/>
                  </a:lnTo>
                  <a:lnTo>
                    <a:pt x="161842" y="38100"/>
                  </a:lnTo>
                  <a:close/>
                </a:path>
                <a:path w="3587750" h="1968500">
                  <a:moveTo>
                    <a:pt x="165011" y="38100"/>
                  </a:moveTo>
                  <a:lnTo>
                    <a:pt x="161842" y="38100"/>
                  </a:lnTo>
                  <a:lnTo>
                    <a:pt x="153839" y="50800"/>
                  </a:lnTo>
                  <a:lnTo>
                    <a:pt x="158833" y="50796"/>
                  </a:lnTo>
                  <a:lnTo>
                    <a:pt x="165011" y="38100"/>
                  </a:lnTo>
                  <a:close/>
                </a:path>
                <a:path w="3587750" h="1968500">
                  <a:moveTo>
                    <a:pt x="503148" y="38100"/>
                  </a:moveTo>
                  <a:lnTo>
                    <a:pt x="165011" y="38100"/>
                  </a:lnTo>
                  <a:lnTo>
                    <a:pt x="158832" y="50800"/>
                  </a:lnTo>
                  <a:lnTo>
                    <a:pt x="489472" y="50796"/>
                  </a:lnTo>
                  <a:lnTo>
                    <a:pt x="503148" y="38100"/>
                  </a:lnTo>
                  <a:close/>
                </a:path>
                <a:path w="3587750" h="1968500">
                  <a:moveTo>
                    <a:pt x="523989" y="38100"/>
                  </a:moveTo>
                  <a:lnTo>
                    <a:pt x="503148" y="38100"/>
                  </a:lnTo>
                  <a:lnTo>
                    <a:pt x="513257" y="50800"/>
                  </a:lnTo>
                  <a:lnTo>
                    <a:pt x="520962" y="50796"/>
                  </a:lnTo>
                  <a:lnTo>
                    <a:pt x="523989" y="38100"/>
                  </a:lnTo>
                  <a:close/>
                </a:path>
                <a:path w="3587750" h="1968500">
                  <a:moveTo>
                    <a:pt x="548285" y="38100"/>
                  </a:moveTo>
                  <a:lnTo>
                    <a:pt x="529409" y="38100"/>
                  </a:lnTo>
                  <a:lnTo>
                    <a:pt x="525584" y="50800"/>
                  </a:lnTo>
                  <a:lnTo>
                    <a:pt x="548865" y="50800"/>
                  </a:lnTo>
                  <a:lnTo>
                    <a:pt x="548285" y="38100"/>
                  </a:lnTo>
                  <a:close/>
                </a:path>
                <a:path w="3587750" h="1968500">
                  <a:moveTo>
                    <a:pt x="614251" y="38100"/>
                  </a:moveTo>
                  <a:lnTo>
                    <a:pt x="557453" y="38100"/>
                  </a:lnTo>
                  <a:lnTo>
                    <a:pt x="548865" y="50800"/>
                  </a:lnTo>
                  <a:lnTo>
                    <a:pt x="608344" y="50796"/>
                  </a:lnTo>
                  <a:lnTo>
                    <a:pt x="614251" y="38100"/>
                  </a:lnTo>
                  <a:close/>
                </a:path>
                <a:path w="3587750" h="1968500">
                  <a:moveTo>
                    <a:pt x="681346" y="38100"/>
                  </a:moveTo>
                  <a:lnTo>
                    <a:pt x="618907" y="38100"/>
                  </a:lnTo>
                  <a:lnTo>
                    <a:pt x="629647" y="50800"/>
                  </a:lnTo>
                  <a:lnTo>
                    <a:pt x="675760" y="50796"/>
                  </a:lnTo>
                  <a:lnTo>
                    <a:pt x="681346" y="38100"/>
                  </a:lnTo>
                  <a:close/>
                </a:path>
                <a:path w="3587750" h="1968500">
                  <a:moveTo>
                    <a:pt x="681346" y="38100"/>
                  </a:moveTo>
                  <a:lnTo>
                    <a:pt x="675759" y="50800"/>
                  </a:lnTo>
                  <a:lnTo>
                    <a:pt x="677812" y="50796"/>
                  </a:lnTo>
                  <a:lnTo>
                    <a:pt x="681346" y="38100"/>
                  </a:lnTo>
                  <a:close/>
                </a:path>
                <a:path w="3587750" h="1968500">
                  <a:moveTo>
                    <a:pt x="729054" y="38100"/>
                  </a:moveTo>
                  <a:lnTo>
                    <a:pt x="681346" y="38100"/>
                  </a:lnTo>
                  <a:lnTo>
                    <a:pt x="677811" y="50800"/>
                  </a:lnTo>
                  <a:lnTo>
                    <a:pt x="724320" y="50796"/>
                  </a:lnTo>
                  <a:lnTo>
                    <a:pt x="729054" y="38100"/>
                  </a:lnTo>
                  <a:close/>
                </a:path>
                <a:path w="3587750" h="1968500">
                  <a:moveTo>
                    <a:pt x="887778" y="38100"/>
                  </a:moveTo>
                  <a:lnTo>
                    <a:pt x="853973" y="38100"/>
                  </a:lnTo>
                  <a:lnTo>
                    <a:pt x="858305" y="50800"/>
                  </a:lnTo>
                  <a:lnTo>
                    <a:pt x="871034" y="50796"/>
                  </a:lnTo>
                  <a:lnTo>
                    <a:pt x="887778" y="38100"/>
                  </a:lnTo>
                  <a:close/>
                </a:path>
                <a:path w="3587750" h="1968500">
                  <a:moveTo>
                    <a:pt x="911090" y="38100"/>
                  </a:moveTo>
                  <a:lnTo>
                    <a:pt x="887778" y="38100"/>
                  </a:lnTo>
                  <a:lnTo>
                    <a:pt x="898391" y="50800"/>
                  </a:lnTo>
                  <a:lnTo>
                    <a:pt x="910513" y="50796"/>
                  </a:lnTo>
                  <a:lnTo>
                    <a:pt x="911090" y="38100"/>
                  </a:lnTo>
                  <a:close/>
                </a:path>
                <a:path w="3587750" h="1968500">
                  <a:moveTo>
                    <a:pt x="960086" y="38100"/>
                  </a:moveTo>
                  <a:lnTo>
                    <a:pt x="919862" y="38100"/>
                  </a:lnTo>
                  <a:lnTo>
                    <a:pt x="929046" y="50800"/>
                  </a:lnTo>
                  <a:lnTo>
                    <a:pt x="949956" y="50796"/>
                  </a:lnTo>
                  <a:lnTo>
                    <a:pt x="960086" y="38100"/>
                  </a:lnTo>
                  <a:close/>
                </a:path>
                <a:path w="3587750" h="1968500">
                  <a:moveTo>
                    <a:pt x="1084721" y="38100"/>
                  </a:moveTo>
                  <a:lnTo>
                    <a:pt x="981786" y="38100"/>
                  </a:lnTo>
                  <a:lnTo>
                    <a:pt x="1002050" y="50800"/>
                  </a:lnTo>
                  <a:lnTo>
                    <a:pt x="1082269" y="50796"/>
                  </a:lnTo>
                  <a:lnTo>
                    <a:pt x="1084721" y="38100"/>
                  </a:lnTo>
                  <a:close/>
                </a:path>
                <a:path w="3587750" h="1968500">
                  <a:moveTo>
                    <a:pt x="1120005" y="38100"/>
                  </a:moveTo>
                  <a:lnTo>
                    <a:pt x="1090650" y="38100"/>
                  </a:lnTo>
                  <a:lnTo>
                    <a:pt x="1082269" y="50800"/>
                  </a:lnTo>
                  <a:lnTo>
                    <a:pt x="1111623" y="50796"/>
                  </a:lnTo>
                  <a:lnTo>
                    <a:pt x="1120005" y="38100"/>
                  </a:lnTo>
                  <a:close/>
                </a:path>
                <a:path w="3587750" h="1968500">
                  <a:moveTo>
                    <a:pt x="1545143" y="38100"/>
                  </a:moveTo>
                  <a:lnTo>
                    <a:pt x="1478716" y="38100"/>
                  </a:lnTo>
                  <a:lnTo>
                    <a:pt x="1474254" y="50800"/>
                  </a:lnTo>
                  <a:lnTo>
                    <a:pt x="1554136" y="50800"/>
                  </a:lnTo>
                  <a:lnTo>
                    <a:pt x="1545143" y="38100"/>
                  </a:lnTo>
                  <a:close/>
                </a:path>
                <a:path w="3587750" h="1968500">
                  <a:moveTo>
                    <a:pt x="1577378" y="38100"/>
                  </a:moveTo>
                  <a:lnTo>
                    <a:pt x="1570307" y="38100"/>
                  </a:lnTo>
                  <a:lnTo>
                    <a:pt x="1569051" y="50800"/>
                  </a:lnTo>
                  <a:lnTo>
                    <a:pt x="1599984" y="50800"/>
                  </a:lnTo>
                  <a:lnTo>
                    <a:pt x="1577378" y="38100"/>
                  </a:lnTo>
                  <a:close/>
                </a:path>
                <a:path w="3587750" h="1968500">
                  <a:moveTo>
                    <a:pt x="57624" y="38100"/>
                  </a:moveTo>
                  <a:lnTo>
                    <a:pt x="48361" y="38100"/>
                  </a:lnTo>
                  <a:lnTo>
                    <a:pt x="48437" y="50796"/>
                  </a:lnTo>
                  <a:lnTo>
                    <a:pt x="57624" y="38100"/>
                  </a:lnTo>
                  <a:close/>
                </a:path>
                <a:path w="3587750" h="1968500">
                  <a:moveTo>
                    <a:pt x="809097" y="27727"/>
                  </a:moveTo>
                  <a:lnTo>
                    <a:pt x="808743" y="38100"/>
                  </a:lnTo>
                  <a:lnTo>
                    <a:pt x="809891" y="40484"/>
                  </a:lnTo>
                  <a:lnTo>
                    <a:pt x="812176" y="38100"/>
                  </a:lnTo>
                  <a:lnTo>
                    <a:pt x="816089" y="38100"/>
                  </a:lnTo>
                  <a:lnTo>
                    <a:pt x="809097" y="27727"/>
                  </a:lnTo>
                  <a:close/>
                </a:path>
                <a:path w="3587750" h="1968500">
                  <a:moveTo>
                    <a:pt x="139801" y="25400"/>
                  </a:moveTo>
                  <a:lnTo>
                    <a:pt x="129374" y="25400"/>
                  </a:lnTo>
                  <a:lnTo>
                    <a:pt x="129489" y="38100"/>
                  </a:lnTo>
                  <a:lnTo>
                    <a:pt x="139801" y="25400"/>
                  </a:lnTo>
                  <a:close/>
                </a:path>
                <a:path w="3587750" h="1968500">
                  <a:moveTo>
                    <a:pt x="186612" y="25400"/>
                  </a:moveTo>
                  <a:lnTo>
                    <a:pt x="173837" y="38100"/>
                  </a:lnTo>
                  <a:lnTo>
                    <a:pt x="197713" y="38100"/>
                  </a:lnTo>
                  <a:lnTo>
                    <a:pt x="186612" y="25400"/>
                  </a:lnTo>
                  <a:close/>
                </a:path>
                <a:path w="3587750" h="1968500">
                  <a:moveTo>
                    <a:pt x="241752" y="25400"/>
                  </a:moveTo>
                  <a:lnTo>
                    <a:pt x="231729" y="25400"/>
                  </a:lnTo>
                  <a:lnTo>
                    <a:pt x="217170" y="38100"/>
                  </a:lnTo>
                  <a:lnTo>
                    <a:pt x="249100" y="38100"/>
                  </a:lnTo>
                  <a:lnTo>
                    <a:pt x="241752" y="25400"/>
                  </a:lnTo>
                  <a:close/>
                </a:path>
                <a:path w="3587750" h="1968500">
                  <a:moveTo>
                    <a:pt x="263349" y="25400"/>
                  </a:moveTo>
                  <a:lnTo>
                    <a:pt x="255638" y="25400"/>
                  </a:lnTo>
                  <a:lnTo>
                    <a:pt x="249100" y="38100"/>
                  </a:lnTo>
                  <a:lnTo>
                    <a:pt x="270357" y="38100"/>
                  </a:lnTo>
                  <a:lnTo>
                    <a:pt x="263349" y="25400"/>
                  </a:lnTo>
                  <a:close/>
                </a:path>
                <a:path w="3587750" h="1968500">
                  <a:moveTo>
                    <a:pt x="323653" y="25400"/>
                  </a:moveTo>
                  <a:lnTo>
                    <a:pt x="270824" y="25400"/>
                  </a:lnTo>
                  <a:lnTo>
                    <a:pt x="278065" y="38100"/>
                  </a:lnTo>
                  <a:lnTo>
                    <a:pt x="328282" y="38100"/>
                  </a:lnTo>
                  <a:lnTo>
                    <a:pt x="323653" y="25400"/>
                  </a:lnTo>
                  <a:close/>
                </a:path>
                <a:path w="3587750" h="1968500">
                  <a:moveTo>
                    <a:pt x="475615" y="25400"/>
                  </a:moveTo>
                  <a:lnTo>
                    <a:pt x="335670" y="25400"/>
                  </a:lnTo>
                  <a:lnTo>
                    <a:pt x="328282" y="38100"/>
                  </a:lnTo>
                  <a:lnTo>
                    <a:pt x="480123" y="38100"/>
                  </a:lnTo>
                  <a:lnTo>
                    <a:pt x="475615" y="25400"/>
                  </a:lnTo>
                  <a:close/>
                </a:path>
                <a:path w="3587750" h="1968500">
                  <a:moveTo>
                    <a:pt x="925842" y="25400"/>
                  </a:moveTo>
                  <a:lnTo>
                    <a:pt x="809176" y="25400"/>
                  </a:lnTo>
                  <a:lnTo>
                    <a:pt x="809097" y="27727"/>
                  </a:lnTo>
                  <a:lnTo>
                    <a:pt x="816089" y="38100"/>
                  </a:lnTo>
                  <a:lnTo>
                    <a:pt x="920005" y="38100"/>
                  </a:lnTo>
                  <a:lnTo>
                    <a:pt x="925842" y="25400"/>
                  </a:lnTo>
                  <a:close/>
                </a:path>
                <a:path w="3587750" h="1968500">
                  <a:moveTo>
                    <a:pt x="1192485" y="25400"/>
                  </a:moveTo>
                  <a:lnTo>
                    <a:pt x="946530" y="25400"/>
                  </a:lnTo>
                  <a:lnTo>
                    <a:pt x="944067" y="38100"/>
                  </a:lnTo>
                  <a:lnTo>
                    <a:pt x="1203318" y="38100"/>
                  </a:lnTo>
                  <a:lnTo>
                    <a:pt x="1192485" y="25400"/>
                  </a:lnTo>
                  <a:close/>
                </a:path>
                <a:path w="3587750" h="1968500">
                  <a:moveTo>
                    <a:pt x="1454023" y="25400"/>
                  </a:moveTo>
                  <a:lnTo>
                    <a:pt x="1449362" y="25400"/>
                  </a:lnTo>
                  <a:lnTo>
                    <a:pt x="1444917" y="38100"/>
                  </a:lnTo>
                  <a:lnTo>
                    <a:pt x="1467401" y="38100"/>
                  </a:lnTo>
                  <a:lnTo>
                    <a:pt x="1454023" y="25400"/>
                  </a:lnTo>
                  <a:close/>
                </a:path>
                <a:path w="3587750" h="1968500">
                  <a:moveTo>
                    <a:pt x="355662" y="12700"/>
                  </a:moveTo>
                  <a:lnTo>
                    <a:pt x="343250" y="25400"/>
                  </a:lnTo>
                  <a:lnTo>
                    <a:pt x="377545" y="25400"/>
                  </a:lnTo>
                  <a:lnTo>
                    <a:pt x="355662" y="12700"/>
                  </a:lnTo>
                  <a:close/>
                </a:path>
                <a:path w="3587750" h="1968500">
                  <a:moveTo>
                    <a:pt x="411728" y="12700"/>
                  </a:moveTo>
                  <a:lnTo>
                    <a:pt x="406857" y="12700"/>
                  </a:lnTo>
                  <a:lnTo>
                    <a:pt x="395423" y="25400"/>
                  </a:lnTo>
                  <a:lnTo>
                    <a:pt x="409917" y="25400"/>
                  </a:lnTo>
                  <a:lnTo>
                    <a:pt x="411728" y="12700"/>
                  </a:lnTo>
                  <a:close/>
                </a:path>
                <a:path w="3587750" h="1968500">
                  <a:moveTo>
                    <a:pt x="450829" y="12700"/>
                  </a:moveTo>
                  <a:lnTo>
                    <a:pt x="420843" y="12700"/>
                  </a:lnTo>
                  <a:lnTo>
                    <a:pt x="409917" y="25400"/>
                  </a:lnTo>
                  <a:lnTo>
                    <a:pt x="453310" y="25400"/>
                  </a:lnTo>
                  <a:lnTo>
                    <a:pt x="450829" y="12700"/>
                  </a:lnTo>
                  <a:close/>
                </a:path>
                <a:path w="3587750" h="1968500">
                  <a:moveTo>
                    <a:pt x="1109611" y="12700"/>
                  </a:moveTo>
                  <a:lnTo>
                    <a:pt x="826985" y="12700"/>
                  </a:lnTo>
                  <a:lnTo>
                    <a:pt x="826553" y="25400"/>
                  </a:lnTo>
                  <a:lnTo>
                    <a:pt x="1127266" y="25400"/>
                  </a:lnTo>
                  <a:lnTo>
                    <a:pt x="1122265" y="20672"/>
                  </a:lnTo>
                  <a:lnTo>
                    <a:pt x="1109611" y="12700"/>
                  </a:lnTo>
                  <a:close/>
                </a:path>
                <a:path w="3587750" h="1968500">
                  <a:moveTo>
                    <a:pt x="1131896" y="12700"/>
                  </a:moveTo>
                  <a:lnTo>
                    <a:pt x="1113831" y="12700"/>
                  </a:lnTo>
                  <a:lnTo>
                    <a:pt x="1122265" y="20672"/>
                  </a:lnTo>
                  <a:lnTo>
                    <a:pt x="1129768" y="25400"/>
                  </a:lnTo>
                  <a:lnTo>
                    <a:pt x="1129957" y="25400"/>
                  </a:lnTo>
                  <a:lnTo>
                    <a:pt x="1131896" y="12700"/>
                  </a:lnTo>
                  <a:close/>
                </a:path>
                <a:path w="3587750" h="1968500">
                  <a:moveTo>
                    <a:pt x="1190921" y="12700"/>
                  </a:moveTo>
                  <a:lnTo>
                    <a:pt x="1131896" y="12700"/>
                  </a:lnTo>
                  <a:lnTo>
                    <a:pt x="1133690" y="25400"/>
                  </a:lnTo>
                  <a:lnTo>
                    <a:pt x="1181582" y="25400"/>
                  </a:lnTo>
                  <a:lnTo>
                    <a:pt x="1190921" y="12700"/>
                  </a:lnTo>
                  <a:close/>
                </a:path>
                <a:path w="3587750" h="1968500">
                  <a:moveTo>
                    <a:pt x="1280745" y="12700"/>
                  </a:moveTo>
                  <a:lnTo>
                    <a:pt x="1190921" y="12700"/>
                  </a:lnTo>
                  <a:lnTo>
                    <a:pt x="1202488" y="25400"/>
                  </a:lnTo>
                  <a:lnTo>
                    <a:pt x="1288534" y="25400"/>
                  </a:lnTo>
                  <a:lnTo>
                    <a:pt x="1280745" y="12700"/>
                  </a:lnTo>
                  <a:close/>
                </a:path>
                <a:path w="3587750" h="1968500">
                  <a:moveTo>
                    <a:pt x="1113831" y="12700"/>
                  </a:moveTo>
                  <a:lnTo>
                    <a:pt x="1109611" y="12700"/>
                  </a:lnTo>
                  <a:lnTo>
                    <a:pt x="1122265" y="20672"/>
                  </a:lnTo>
                  <a:lnTo>
                    <a:pt x="1113831" y="12700"/>
                  </a:lnTo>
                  <a:close/>
                </a:path>
                <a:path w="3587750" h="1968500">
                  <a:moveTo>
                    <a:pt x="664821" y="0"/>
                  </a:moveTo>
                  <a:lnTo>
                    <a:pt x="646620" y="12700"/>
                  </a:lnTo>
                  <a:lnTo>
                    <a:pt x="675759" y="12700"/>
                  </a:lnTo>
                  <a:lnTo>
                    <a:pt x="664821" y="0"/>
                  </a:lnTo>
                  <a:close/>
                </a:path>
                <a:path w="3587750" h="1968500">
                  <a:moveTo>
                    <a:pt x="698197" y="0"/>
                  </a:moveTo>
                  <a:lnTo>
                    <a:pt x="691476" y="12700"/>
                  </a:lnTo>
                  <a:lnTo>
                    <a:pt x="703456" y="12700"/>
                  </a:lnTo>
                  <a:lnTo>
                    <a:pt x="698197" y="0"/>
                  </a:lnTo>
                  <a:close/>
                </a:path>
                <a:path w="3587750" h="1968500">
                  <a:moveTo>
                    <a:pt x="771664" y="0"/>
                  </a:moveTo>
                  <a:lnTo>
                    <a:pt x="732058" y="0"/>
                  </a:lnTo>
                  <a:lnTo>
                    <a:pt x="721288" y="12700"/>
                  </a:lnTo>
                  <a:lnTo>
                    <a:pt x="809336" y="12700"/>
                  </a:lnTo>
                  <a:lnTo>
                    <a:pt x="771664" y="0"/>
                  </a:lnTo>
                  <a:close/>
                </a:path>
                <a:path w="3587750" h="1968500">
                  <a:moveTo>
                    <a:pt x="832938" y="0"/>
                  </a:moveTo>
                  <a:lnTo>
                    <a:pt x="822491" y="0"/>
                  </a:lnTo>
                  <a:lnTo>
                    <a:pt x="817143" y="12700"/>
                  </a:lnTo>
                  <a:lnTo>
                    <a:pt x="838390" y="12700"/>
                  </a:lnTo>
                  <a:lnTo>
                    <a:pt x="832938" y="0"/>
                  </a:lnTo>
                  <a:close/>
                </a:path>
                <a:path w="3587750" h="1968500">
                  <a:moveTo>
                    <a:pt x="857757" y="0"/>
                  </a:moveTo>
                  <a:lnTo>
                    <a:pt x="857796" y="12700"/>
                  </a:lnTo>
                  <a:lnTo>
                    <a:pt x="866152" y="12700"/>
                  </a:lnTo>
                  <a:lnTo>
                    <a:pt x="857757" y="0"/>
                  </a:lnTo>
                  <a:close/>
                </a:path>
                <a:path w="3587750" h="1968500">
                  <a:moveTo>
                    <a:pt x="914641" y="0"/>
                  </a:moveTo>
                  <a:lnTo>
                    <a:pt x="893821" y="0"/>
                  </a:lnTo>
                  <a:lnTo>
                    <a:pt x="885900" y="12700"/>
                  </a:lnTo>
                  <a:lnTo>
                    <a:pt x="924700" y="12700"/>
                  </a:lnTo>
                  <a:lnTo>
                    <a:pt x="914641" y="0"/>
                  </a:lnTo>
                  <a:close/>
                </a:path>
                <a:path w="3587750" h="1968500">
                  <a:moveTo>
                    <a:pt x="934799" y="0"/>
                  </a:moveTo>
                  <a:lnTo>
                    <a:pt x="930660" y="12700"/>
                  </a:lnTo>
                  <a:lnTo>
                    <a:pt x="939393" y="12700"/>
                  </a:lnTo>
                  <a:lnTo>
                    <a:pt x="934799" y="0"/>
                  </a:lnTo>
                  <a:close/>
                </a:path>
                <a:path w="3587750" h="1968500">
                  <a:moveTo>
                    <a:pt x="949794" y="0"/>
                  </a:moveTo>
                  <a:lnTo>
                    <a:pt x="938201" y="0"/>
                  </a:lnTo>
                  <a:lnTo>
                    <a:pt x="939393" y="12700"/>
                  </a:lnTo>
                  <a:lnTo>
                    <a:pt x="964321" y="12700"/>
                  </a:lnTo>
                  <a:lnTo>
                    <a:pt x="949794" y="0"/>
                  </a:lnTo>
                  <a:close/>
                </a:path>
                <a:path w="3587750" h="1968500">
                  <a:moveTo>
                    <a:pt x="1003615" y="0"/>
                  </a:moveTo>
                  <a:lnTo>
                    <a:pt x="975316" y="0"/>
                  </a:lnTo>
                  <a:lnTo>
                    <a:pt x="971930" y="12700"/>
                  </a:lnTo>
                  <a:lnTo>
                    <a:pt x="1023921" y="12700"/>
                  </a:lnTo>
                  <a:lnTo>
                    <a:pt x="1003615" y="0"/>
                  </a:lnTo>
                  <a:close/>
                </a:path>
                <a:path w="3587750" h="1968500">
                  <a:moveTo>
                    <a:pt x="1036027" y="0"/>
                  </a:moveTo>
                  <a:lnTo>
                    <a:pt x="1030810" y="12700"/>
                  </a:lnTo>
                  <a:lnTo>
                    <a:pt x="1048528" y="12700"/>
                  </a:lnTo>
                  <a:lnTo>
                    <a:pt x="1036027" y="0"/>
                  </a:lnTo>
                  <a:close/>
                </a:path>
              </a:pathLst>
            </a:custGeom>
            <a:solidFill>
              <a:srgbClr val="FFFDC9"/>
            </a:solidFill>
          </p:spPr>
          <p:txBody>
            <a:bodyPr wrap="square" lIns="0" tIns="0" rIns="0" bIns="0" rtlCol="0"/>
            <a:lstStyle/>
            <a:p>
              <a:endParaRPr/>
            </a:p>
          </p:txBody>
        </p:sp>
        <p:sp>
          <p:nvSpPr>
            <p:cNvPr id="5" name="object 11"/>
            <p:cNvSpPr/>
            <p:nvPr/>
          </p:nvSpPr>
          <p:spPr>
            <a:xfrm>
              <a:off x="2387600" y="990600"/>
              <a:ext cx="258203" cy="29845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256598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1556</TotalTime>
  <Words>1452</Words>
  <Application>Microsoft Office PowerPoint</Application>
  <PresentationFormat>Custom</PresentationFormat>
  <Paragraphs>456</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PowerPoint Presentation</vt:lpstr>
      <vt:lpstr>O V E R V I E W</vt:lpstr>
      <vt:lpstr>T O D AY ’ S G O A L</vt:lpstr>
      <vt:lpstr>C R E AT E N E W P R O J E C T</vt:lpstr>
      <vt:lpstr>P R O J E C T S T R U C T U R E</vt:lpstr>
      <vt:lpstr>PowerPoint Presentation</vt:lpstr>
      <vt:lpstr>PowerPoint Presentation</vt:lpstr>
      <vt:lpstr>The npm packages installed in the project with the npm install command. </vt:lpstr>
      <vt:lpstr>when building the app for different platforms (like iOS or android), this folder will be automatically generated with all the files needed. (only for cordova project)</vt:lpstr>
      <vt:lpstr>will be automatically generated with the required cordova plugins like keyboard or splashscreen. (only for cordova project) </vt:lpstr>
      <vt:lpstr>when building the app for different platforms (like iOS or android), this folder will be automatically generated with the app resources like the logo and the splash screen image. You should put your own resources here.</vt:lpstr>
      <vt:lpstr>the most important folder and where the majority of the app will be developed.</vt:lpstr>
      <vt:lpstr>This folder is generated automatically and you shouldn't change anything from here. It's where all the compiled files will go.</vt:lpstr>
      <vt:lpstr>package manager to handle all the third-party libraries and modules our app uses.</vt:lpstr>
      <vt:lpstr>The npm packages installed in the project with the npm install command. </vt:lpstr>
      <vt:lpstr>all the components, modules, pages, services and styles you will use to build your app.</vt:lpstr>
      <vt:lpstr>sample images, sample-data json’s, and any other asset you may require in your app.</vt:lpstr>
      <vt:lpstr>configuration files used by the Angular CLI to manage the different environment variables</vt:lpstr>
      <vt:lpstr>all the theming, variables and sass mixins to be used in our ionic app.</vt:lpstr>
      <vt:lpstr>This is the main entry point for the app</vt:lpstr>
      <vt:lpstr>all the theming, variables and sass mixins to be used in our ionic app.</vt:lpstr>
      <vt:lpstr>This file is the app manifest to be used for the progressive web app. </vt:lpstr>
      <vt:lpstr>This file extends tsconfig.json main file and adds some specific configuration for the app. </vt:lpstr>
      <vt:lpstr>define the main routes. Child routes of other lazy modules are defined inside those modules.</vt:lpstr>
      <vt:lpstr>Typically has a &lt;ion-router-outlet&gt; to render the routes and their content. It can also be wrapped with content that you want to be in every page</vt:lpstr>
      <vt:lpstr>It’s the Angular component that provides functionality to the html file I just mentioned about.</vt:lpstr>
      <vt:lpstr>This is the main module of the ionic project.</vt:lpstr>
      <vt:lpstr>images, sample-data json’s, and any other asset you may require in your app</vt:lpstr>
      <vt:lpstr>all the variables, mixins, shared styles, etc, that will make your app customizable and extendable.</vt:lpstr>
      <vt:lpstr>W H AT I S A N G U L A R ?</vt:lpstr>
      <vt:lpstr>PowerPoint Presentation</vt:lpstr>
      <vt:lpstr>W H AT I S A N G U L A R ?</vt:lpstr>
      <vt:lpstr>R O U T I N G</vt:lpstr>
      <vt:lpstr>R O U T I N G</vt:lpstr>
      <vt:lpstr>R O U T I N G</vt:lpstr>
      <vt:lpstr>D E F I N I N G A P P S TAT E S</vt:lpstr>
      <vt:lpstr>D E F I N I N G A P P S TAT E S</vt:lpstr>
      <vt:lpstr>M O D E L</vt:lpstr>
      <vt:lpstr>M O D E L</vt:lpstr>
      <vt:lpstr>D E F I N I N G D ATA I N M O D E L</vt:lpstr>
      <vt:lpstr>D E F I N I N G D ATA I N M O D E L</vt:lpstr>
      <vt:lpstr>C O N T R O L L E R</vt:lpstr>
      <vt:lpstr>C O N T R O L L E R</vt:lpstr>
      <vt:lpstr>C O N T R O L L E R</vt:lpstr>
      <vt:lpstr>C O N T R O L L E R</vt:lpstr>
      <vt:lpstr>M O D E L – V I E W R E L AT I O N</vt:lpstr>
      <vt:lpstr>V I E W</vt:lpstr>
      <vt:lpstr>V I E W</vt:lpstr>
      <vt:lpstr>V I E W S T R U C T U R E</vt:lpstr>
      <vt:lpstr>V I E W S T R U C T U R E</vt:lpstr>
      <vt:lpstr>V I E W S T R U C T U R E</vt:lpstr>
      <vt:lpstr>V I E W S T R U C T U R E</vt:lpstr>
      <vt:lpstr>V I E W S T R U C T U R E</vt:lpstr>
      <vt:lpstr>V I E W S T R U C T U R E</vt:lpstr>
      <vt:lpstr>V I E W</vt:lpstr>
      <vt:lpstr>D I R E C T I V E S</vt:lpstr>
      <vt:lpstr>D I R E C T I V E S</vt:lpstr>
      <vt:lpstr>D I R E C T I V E S</vt:lpstr>
      <vt:lpstr>D I R E C T I V E S</vt:lpstr>
      <vt:lpstr>D I R E C T I V E S</vt:lpstr>
      <vt:lpstr>E X A M P L E S O F D I R E C T I V E S</vt:lpstr>
      <vt:lpstr>F I LT E R S</vt:lpstr>
      <vt:lpstr>F I LT E R S</vt:lpstr>
      <vt:lpstr>B A S I C S E A R C H I N L I S T</vt:lpstr>
      <vt:lpstr>B A S I C S E A R C H I N L I S T</vt:lpstr>
      <vt:lpstr>D O N E !</vt:lpstr>
      <vt:lpstr>H E A D E R B A R C O L O R</vt:lpstr>
      <vt:lpstr>H E A D E R B A R C O L O R</vt:lpstr>
      <vt:lpstr>H O M E W O R K</vt:lpstr>
      <vt:lpstr>Q U E S T I O N S ?</vt:lpstr>
      <vt:lpstr>JAN VÁCL AVÍK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buithanh</cp:lastModifiedBy>
  <cp:revision>30</cp:revision>
  <dcterms:created xsi:type="dcterms:W3CDTF">2019-08-15T00:37:51Z</dcterms:created>
  <dcterms:modified xsi:type="dcterms:W3CDTF">2019-09-05T02:45:07Z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2019-08-15T00:00:00Z</vt:filetime>
  </property>
</Properties>
</file>